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7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5" y="3550127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367F-BE57-4339-BFC6-CC9EDF0B06B0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ECE353-3BBA-41DC-BFCB-755F60F7733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367F-BE57-4339-BFC6-CC9EDF0B06B0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E353-3BBA-41DC-BFCB-755F60F77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367F-BE57-4339-BFC6-CC9EDF0B06B0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E353-3BBA-41DC-BFCB-755F60F77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7F367F-BE57-4339-BFC6-CC9EDF0B06B0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8ECE353-3BBA-41DC-BFCB-755F60F7733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367F-BE57-4339-BFC6-CC9EDF0B06B0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E353-3BBA-41DC-BFCB-755F60F773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5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3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367F-BE57-4339-BFC6-CC9EDF0B06B0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E353-3BBA-41DC-BFCB-755F60F773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E353-3BBA-41DC-BFCB-755F60F773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367F-BE57-4339-BFC6-CC9EDF0B06B0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1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367F-BE57-4339-BFC6-CC9EDF0B06B0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E353-3BBA-41DC-BFCB-755F60F773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367F-BE57-4339-BFC6-CC9EDF0B06B0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E353-3BBA-41DC-BFCB-755F60F773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7F367F-BE57-4339-BFC6-CC9EDF0B06B0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8ECE353-3BBA-41DC-BFCB-755F60F7733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367F-BE57-4339-BFC6-CC9EDF0B06B0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ECE353-3BBA-41DC-BFCB-755F60F7733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1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7F367F-BE57-4339-BFC6-CC9EDF0B06B0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8ECE353-3BBA-41DC-BFCB-755F60F7733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958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Download TH - Code app In Mobile Phone  from Google play store.</a:t>
            </a:r>
          </a:p>
          <a:p>
            <a:pPr>
              <a:buFont typeface="Wingdings" pitchFamily="2" charset="2"/>
              <a:buChar char="q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rescent website Download  the  VCard file containing  Crescent Location with TH-Code.</a:t>
            </a:r>
          </a:p>
          <a:p>
            <a:pPr>
              <a:buFont typeface="Wingdings" pitchFamily="2" charset="2"/>
              <a:buChar char="q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Open  mobile phone  contacts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Manage contacts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Import  the Crescent VCard file</a:t>
            </a:r>
          </a:p>
          <a:p>
            <a:pPr>
              <a:buFont typeface="Wingdings" pitchFamily="2" charset="2"/>
              <a:buChar char="q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Now you can see TH-Code of  Crescent location in your contacts. Name, here </a:t>
            </a:r>
            <a:r>
              <a:rPr lang="en-IN" sz="1800" smtClean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Location name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: LOC Auditorium etc.</a:t>
            </a:r>
          </a:p>
          <a:p>
            <a:pPr>
              <a:buFont typeface="Wingdings" pitchFamily="2" charset="2"/>
              <a:buChar char="q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Now copy the code and paste in TH code app on top LHS.</a:t>
            </a: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Locate the destination  by expanding the app and touch your destination, Google navigation appears at the bottom  RHS.</a:t>
            </a:r>
          </a:p>
          <a:p>
            <a:pPr>
              <a:buFont typeface="Wingdings" pitchFamily="2" charset="2"/>
              <a:buChar char="q"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Google navigation help to navigate from your current location to your destination. </a:t>
            </a:r>
          </a:p>
          <a:p>
            <a:pPr>
              <a:buNone/>
            </a:pP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2910" y="500042"/>
            <a:ext cx="7715304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3100" dirty="0" smtClean="0">
                <a:latin typeface="Times New Roman" pitchFamily="18" charset="0"/>
                <a:cs typeface="Times New Roman" pitchFamily="18" charset="0"/>
              </a:rPr>
              <a:t>PROCEDURES FOR EASY NAVIGATION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240</TotalTime>
  <Words>112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Paper</vt:lpstr>
      <vt:lpstr>         PROCEDURES FOR EASY NAVIGATION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 CODE APP</dc:title>
  <dc:creator>Admin</dc:creator>
  <cp:lastModifiedBy>Admin</cp:lastModifiedBy>
  <cp:revision>5</cp:revision>
  <dcterms:created xsi:type="dcterms:W3CDTF">2022-07-29T07:26:19Z</dcterms:created>
  <dcterms:modified xsi:type="dcterms:W3CDTF">2022-07-29T11:26:45Z</dcterms:modified>
</cp:coreProperties>
</file>