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notesSlides/notesSlide7.xml" ContentType="application/vnd.openxmlformats-officedocument.presentationml.notesSlide+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notesSlides/notesSlide18.xml" ContentType="application/vnd.openxmlformats-officedocument.presentationml.notesSlide+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0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3"/>
  </p:notesMasterIdLst>
  <p:sldIdLst>
    <p:sldId id="258" r:id="rId2"/>
    <p:sldId id="259" r:id="rId3"/>
    <p:sldId id="260" r:id="rId4"/>
    <p:sldId id="266" r:id="rId5"/>
    <p:sldId id="286" r:id="rId6"/>
    <p:sldId id="287" r:id="rId7"/>
    <p:sldId id="288" r:id="rId8"/>
    <p:sldId id="267" r:id="rId9"/>
    <p:sldId id="292" r:id="rId10"/>
    <p:sldId id="269" r:id="rId11"/>
    <p:sldId id="290" r:id="rId12"/>
    <p:sldId id="291" r:id="rId13"/>
    <p:sldId id="293" r:id="rId14"/>
    <p:sldId id="289" r:id="rId15"/>
    <p:sldId id="294" r:id="rId16"/>
    <p:sldId id="277" r:id="rId17"/>
    <p:sldId id="279" r:id="rId18"/>
    <p:sldId id="278" r:id="rId19"/>
    <p:sldId id="284" r:id="rId20"/>
    <p:sldId id="285"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375" r:id="rId102"/>
    <p:sldId id="376" r:id="rId103"/>
    <p:sldId id="377" r:id="rId104"/>
    <p:sldId id="378" r:id="rId105"/>
    <p:sldId id="379" r:id="rId106"/>
    <p:sldId id="380" r:id="rId107"/>
    <p:sldId id="381" r:id="rId108"/>
    <p:sldId id="382" r:id="rId109"/>
    <p:sldId id="383" r:id="rId110"/>
    <p:sldId id="384" r:id="rId111"/>
    <p:sldId id="385" r:id="rId112"/>
    <p:sldId id="386" r:id="rId113"/>
    <p:sldId id="387" r:id="rId114"/>
    <p:sldId id="388" r:id="rId115"/>
    <p:sldId id="389" r:id="rId116"/>
    <p:sldId id="390" r:id="rId117"/>
    <p:sldId id="391" r:id="rId118"/>
    <p:sldId id="392" r:id="rId119"/>
    <p:sldId id="393" r:id="rId120"/>
    <p:sldId id="394" r:id="rId121"/>
    <p:sldId id="395" r:id="rId122"/>
    <p:sldId id="396" r:id="rId123"/>
    <p:sldId id="397" r:id="rId124"/>
    <p:sldId id="398" r:id="rId125"/>
    <p:sldId id="399" r:id="rId126"/>
    <p:sldId id="400" r:id="rId127"/>
    <p:sldId id="401" r:id="rId128"/>
    <p:sldId id="402" r:id="rId129"/>
    <p:sldId id="403" r:id="rId130"/>
    <p:sldId id="404" r:id="rId131"/>
    <p:sldId id="405" r:id="rId132"/>
    <p:sldId id="406" r:id="rId133"/>
    <p:sldId id="407" r:id="rId134"/>
    <p:sldId id="408" r:id="rId135"/>
    <p:sldId id="409" r:id="rId136"/>
    <p:sldId id="410" r:id="rId137"/>
    <p:sldId id="411" r:id="rId138"/>
    <p:sldId id="412" r:id="rId139"/>
    <p:sldId id="413" r:id="rId140"/>
    <p:sldId id="414" r:id="rId141"/>
    <p:sldId id="415" r:id="rId142"/>
    <p:sldId id="416" r:id="rId143"/>
    <p:sldId id="417" r:id="rId144"/>
    <p:sldId id="418" r:id="rId145"/>
    <p:sldId id="419" r:id="rId146"/>
    <p:sldId id="420" r:id="rId147"/>
    <p:sldId id="421" r:id="rId148"/>
    <p:sldId id="422" r:id="rId149"/>
    <p:sldId id="423" r:id="rId150"/>
    <p:sldId id="424" r:id="rId151"/>
    <p:sldId id="425" r:id="rId152"/>
    <p:sldId id="426" r:id="rId153"/>
    <p:sldId id="427" r:id="rId154"/>
    <p:sldId id="428" r:id="rId155"/>
    <p:sldId id="429" r:id="rId156"/>
    <p:sldId id="430" r:id="rId157"/>
    <p:sldId id="431" r:id="rId158"/>
    <p:sldId id="432" r:id="rId159"/>
    <p:sldId id="433" r:id="rId160"/>
    <p:sldId id="434" r:id="rId161"/>
    <p:sldId id="435" r:id="rId162"/>
    <p:sldId id="436" r:id="rId163"/>
    <p:sldId id="437" r:id="rId164"/>
    <p:sldId id="438" r:id="rId165"/>
    <p:sldId id="439" r:id="rId166"/>
    <p:sldId id="440" r:id="rId167"/>
    <p:sldId id="441" r:id="rId168"/>
    <p:sldId id="442" r:id="rId169"/>
    <p:sldId id="443" r:id="rId170"/>
    <p:sldId id="444" r:id="rId171"/>
    <p:sldId id="445" r:id="rId172"/>
    <p:sldId id="446" r:id="rId173"/>
    <p:sldId id="447" r:id="rId174"/>
    <p:sldId id="448" r:id="rId175"/>
    <p:sldId id="449" r:id="rId176"/>
    <p:sldId id="450" r:id="rId177"/>
    <p:sldId id="451" r:id="rId178"/>
    <p:sldId id="452" r:id="rId179"/>
    <p:sldId id="453" r:id="rId180"/>
    <p:sldId id="454" r:id="rId181"/>
    <p:sldId id="455" r:id="rId182"/>
    <p:sldId id="456" r:id="rId183"/>
    <p:sldId id="457" r:id="rId184"/>
    <p:sldId id="458" r:id="rId185"/>
    <p:sldId id="459" r:id="rId186"/>
    <p:sldId id="460" r:id="rId187"/>
    <p:sldId id="461" r:id="rId188"/>
    <p:sldId id="462" r:id="rId189"/>
    <p:sldId id="463" r:id="rId190"/>
    <p:sldId id="464" r:id="rId191"/>
    <p:sldId id="465" r:id="rId192"/>
    <p:sldId id="466" r:id="rId193"/>
    <p:sldId id="467" r:id="rId194"/>
    <p:sldId id="468" r:id="rId195"/>
    <p:sldId id="469" r:id="rId196"/>
    <p:sldId id="470" r:id="rId197"/>
    <p:sldId id="471" r:id="rId198"/>
    <p:sldId id="472" r:id="rId199"/>
    <p:sldId id="473" r:id="rId200"/>
    <p:sldId id="474" r:id="rId201"/>
    <p:sldId id="475" r:id="rId202"/>
    <p:sldId id="476" r:id="rId203"/>
    <p:sldId id="477" r:id="rId204"/>
    <p:sldId id="478" r:id="rId205"/>
    <p:sldId id="479" r:id="rId206"/>
    <p:sldId id="480" r:id="rId207"/>
    <p:sldId id="481" r:id="rId208"/>
    <p:sldId id="482" r:id="rId209"/>
    <p:sldId id="483" r:id="rId210"/>
    <p:sldId id="484" r:id="rId211"/>
    <p:sldId id="485" r:id="rId212"/>
    <p:sldId id="486" r:id="rId213"/>
    <p:sldId id="487" r:id="rId214"/>
    <p:sldId id="488" r:id="rId215"/>
    <p:sldId id="489" r:id="rId216"/>
    <p:sldId id="490" r:id="rId217"/>
    <p:sldId id="491" r:id="rId218"/>
    <p:sldId id="492" r:id="rId219"/>
    <p:sldId id="493" r:id="rId220"/>
    <p:sldId id="494" r:id="rId221"/>
    <p:sldId id="495" r:id="rId222"/>
    <p:sldId id="496" r:id="rId223"/>
    <p:sldId id="497" r:id="rId224"/>
    <p:sldId id="498" r:id="rId225"/>
    <p:sldId id="499" r:id="rId226"/>
    <p:sldId id="500" r:id="rId227"/>
    <p:sldId id="501" r:id="rId228"/>
    <p:sldId id="502" r:id="rId229"/>
    <p:sldId id="503" r:id="rId230"/>
    <p:sldId id="504" r:id="rId231"/>
    <p:sldId id="505" r:id="rId232"/>
    <p:sldId id="506" r:id="rId233"/>
    <p:sldId id="507" r:id="rId234"/>
    <p:sldId id="508" r:id="rId235"/>
    <p:sldId id="509" r:id="rId236"/>
    <p:sldId id="510" r:id="rId237"/>
    <p:sldId id="511" r:id="rId238"/>
    <p:sldId id="512" r:id="rId239"/>
    <p:sldId id="513" r:id="rId240"/>
    <p:sldId id="514" r:id="rId241"/>
    <p:sldId id="515" r:id="rId242"/>
    <p:sldId id="516" r:id="rId243"/>
    <p:sldId id="517" r:id="rId244"/>
    <p:sldId id="518" r:id="rId245"/>
    <p:sldId id="519" r:id="rId246"/>
    <p:sldId id="520" r:id="rId247"/>
    <p:sldId id="521" r:id="rId248"/>
    <p:sldId id="522" r:id="rId249"/>
    <p:sldId id="523" r:id="rId250"/>
    <p:sldId id="524" r:id="rId251"/>
    <p:sldId id="525" r:id="rId252"/>
    <p:sldId id="526" r:id="rId253"/>
    <p:sldId id="527" r:id="rId254"/>
    <p:sldId id="528" r:id="rId255"/>
    <p:sldId id="529" r:id="rId256"/>
    <p:sldId id="530" r:id="rId257"/>
    <p:sldId id="531" r:id="rId258"/>
    <p:sldId id="532" r:id="rId259"/>
    <p:sldId id="533" r:id="rId260"/>
    <p:sldId id="534" r:id="rId261"/>
    <p:sldId id="535" r:id="rId2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6"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viewProps" Target="view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diagrams/_rels/data100.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9B024-678D-4D82-8A40-FB264A4DF38E}"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C9FA9ACB-A660-405E-81AD-1811971AD935}">
      <dgm:prSet custT="1"/>
      <dgm:spPr/>
      <dgm:t>
        <a:bodyPr/>
        <a:lstStyle/>
        <a:p>
          <a:pPr rtl="0"/>
          <a:r>
            <a:rPr lang="en-US" sz="1600" b="1" i="1" dirty="0" smtClean="0">
              <a:solidFill>
                <a:schemeClr val="tx1"/>
              </a:solidFill>
              <a:latin typeface="Georgia" pitchFamily="18" charset="0"/>
            </a:rPr>
            <a:t>Substantial increase in buying power</a:t>
          </a:r>
          <a:endParaRPr lang="en-US" sz="1600" dirty="0">
            <a:solidFill>
              <a:schemeClr val="tx1"/>
            </a:solidFill>
            <a:latin typeface="Georgia" pitchFamily="18" charset="0"/>
          </a:endParaRPr>
        </a:p>
      </dgm:t>
    </dgm:pt>
    <dgm:pt modelId="{CF6CD24F-FD1B-483C-805E-0E7209E32FCA}" type="parTrans" cxnId="{705786D2-DAF0-4001-A61C-6CD7041188A8}">
      <dgm:prSet/>
      <dgm:spPr/>
      <dgm:t>
        <a:bodyPr/>
        <a:lstStyle/>
        <a:p>
          <a:endParaRPr lang="en-US"/>
        </a:p>
      </dgm:t>
    </dgm:pt>
    <dgm:pt modelId="{299EF7B7-A2BC-4517-8DDA-80417A0B8696}" type="sibTrans" cxnId="{705786D2-DAF0-4001-A61C-6CD7041188A8}">
      <dgm:prSet/>
      <dgm:spPr/>
      <dgm:t>
        <a:bodyPr/>
        <a:lstStyle/>
        <a:p>
          <a:endParaRPr lang="en-US" sz="1600">
            <a:solidFill>
              <a:schemeClr val="tx1"/>
            </a:solidFill>
            <a:latin typeface="Georgia" pitchFamily="18" charset="0"/>
          </a:endParaRPr>
        </a:p>
      </dgm:t>
    </dgm:pt>
    <dgm:pt modelId="{B2F5ABC7-9DF1-4862-AD68-2F651B59D67F}">
      <dgm:prSet custT="1"/>
      <dgm:spPr/>
      <dgm:t>
        <a:bodyPr/>
        <a:lstStyle/>
        <a:p>
          <a:pPr rtl="0"/>
          <a:r>
            <a:rPr lang="en-US" sz="1600" b="1" i="1" dirty="0" smtClean="0">
              <a:solidFill>
                <a:schemeClr val="tx1"/>
              </a:solidFill>
              <a:latin typeface="Georgia" pitchFamily="18" charset="0"/>
            </a:rPr>
            <a:t>Greater variety of goods and services</a:t>
          </a:r>
          <a:endParaRPr lang="en-US" sz="1600" dirty="0">
            <a:solidFill>
              <a:schemeClr val="tx1"/>
            </a:solidFill>
            <a:latin typeface="Georgia" pitchFamily="18" charset="0"/>
          </a:endParaRPr>
        </a:p>
      </dgm:t>
    </dgm:pt>
    <dgm:pt modelId="{98EF6E97-D591-4C53-94CC-44ED079FB165}" type="parTrans" cxnId="{DF45E879-E199-4500-8CBA-A928B5654ED0}">
      <dgm:prSet/>
      <dgm:spPr/>
      <dgm:t>
        <a:bodyPr/>
        <a:lstStyle/>
        <a:p>
          <a:endParaRPr lang="en-US"/>
        </a:p>
      </dgm:t>
    </dgm:pt>
    <dgm:pt modelId="{0A6C2132-E82A-4797-A9EF-93A23B11FE2C}" type="sibTrans" cxnId="{DF45E879-E199-4500-8CBA-A928B5654ED0}">
      <dgm:prSet/>
      <dgm:spPr/>
      <dgm:t>
        <a:bodyPr/>
        <a:lstStyle/>
        <a:p>
          <a:endParaRPr lang="en-US" sz="1600">
            <a:solidFill>
              <a:schemeClr val="tx1"/>
            </a:solidFill>
            <a:latin typeface="Georgia" pitchFamily="18" charset="0"/>
          </a:endParaRPr>
        </a:p>
      </dgm:t>
    </dgm:pt>
    <dgm:pt modelId="{2E95AA0E-A084-4D3C-803F-32D210040386}">
      <dgm:prSet custT="1"/>
      <dgm:spPr/>
      <dgm:t>
        <a:bodyPr/>
        <a:lstStyle/>
        <a:p>
          <a:pPr rtl="0"/>
          <a:r>
            <a:rPr lang="en-US" sz="1600" b="1" i="1" dirty="0" smtClean="0">
              <a:solidFill>
                <a:schemeClr val="tx1"/>
              </a:solidFill>
              <a:latin typeface="Georgia" pitchFamily="18" charset="0"/>
            </a:rPr>
            <a:t>Greater amount of information</a:t>
          </a:r>
          <a:endParaRPr lang="en-US" sz="1600" b="1" i="1" dirty="0">
            <a:solidFill>
              <a:schemeClr val="tx1"/>
            </a:solidFill>
            <a:latin typeface="Georgia" pitchFamily="18" charset="0"/>
          </a:endParaRPr>
        </a:p>
      </dgm:t>
    </dgm:pt>
    <dgm:pt modelId="{D11EDA34-1A12-4498-93BF-836985DB0766}" type="parTrans" cxnId="{82EE4FA7-9B03-4576-9367-019B20098C02}">
      <dgm:prSet/>
      <dgm:spPr/>
      <dgm:t>
        <a:bodyPr/>
        <a:lstStyle/>
        <a:p>
          <a:endParaRPr lang="en-US"/>
        </a:p>
      </dgm:t>
    </dgm:pt>
    <dgm:pt modelId="{77FDF743-2871-437A-B494-253F591F65E5}" type="sibTrans" cxnId="{82EE4FA7-9B03-4576-9367-019B20098C02}">
      <dgm:prSet/>
      <dgm:spPr/>
      <dgm:t>
        <a:bodyPr/>
        <a:lstStyle/>
        <a:p>
          <a:endParaRPr lang="en-US" sz="1600">
            <a:solidFill>
              <a:schemeClr val="tx1"/>
            </a:solidFill>
            <a:latin typeface="Georgia" pitchFamily="18" charset="0"/>
          </a:endParaRPr>
        </a:p>
      </dgm:t>
    </dgm:pt>
    <dgm:pt modelId="{DFA17E38-14D8-491C-A9D4-00A3EFD874C1}">
      <dgm:prSet custT="1"/>
      <dgm:spPr/>
      <dgm:t>
        <a:bodyPr/>
        <a:lstStyle/>
        <a:p>
          <a:pPr rtl="0"/>
          <a:r>
            <a:rPr lang="en-US" sz="1600" b="1" i="1" dirty="0" smtClean="0">
              <a:solidFill>
                <a:schemeClr val="tx1"/>
              </a:solidFill>
              <a:latin typeface="Georgia" pitchFamily="18" charset="0"/>
            </a:rPr>
            <a:t>Faster communication</a:t>
          </a:r>
          <a:endParaRPr lang="en-US" sz="1600" b="1" i="1" dirty="0">
            <a:solidFill>
              <a:schemeClr val="tx1"/>
            </a:solidFill>
            <a:latin typeface="Georgia" pitchFamily="18" charset="0"/>
          </a:endParaRPr>
        </a:p>
      </dgm:t>
    </dgm:pt>
    <dgm:pt modelId="{5C6DBA27-B141-43B9-81E6-EBE525E00D93}" type="parTrans" cxnId="{99ADF978-F5BF-4D7E-9837-424CD59B17CF}">
      <dgm:prSet/>
      <dgm:spPr/>
      <dgm:t>
        <a:bodyPr/>
        <a:lstStyle/>
        <a:p>
          <a:endParaRPr lang="en-US"/>
        </a:p>
      </dgm:t>
    </dgm:pt>
    <dgm:pt modelId="{B64C8604-BE54-4C19-85E2-E0FA2B892AF0}" type="sibTrans" cxnId="{99ADF978-F5BF-4D7E-9837-424CD59B17CF}">
      <dgm:prSet/>
      <dgm:spPr/>
      <dgm:t>
        <a:bodyPr/>
        <a:lstStyle/>
        <a:p>
          <a:endParaRPr lang="en-US" sz="1600">
            <a:solidFill>
              <a:schemeClr val="tx1"/>
            </a:solidFill>
            <a:latin typeface="Georgia" pitchFamily="18" charset="0"/>
          </a:endParaRPr>
        </a:p>
      </dgm:t>
    </dgm:pt>
    <dgm:pt modelId="{D5D2FF5C-24D3-4C08-9684-D24D7033F06F}">
      <dgm:prSet custT="1"/>
      <dgm:spPr/>
      <dgm:t>
        <a:bodyPr/>
        <a:lstStyle/>
        <a:p>
          <a:pPr rtl="0"/>
          <a:r>
            <a:rPr lang="en-US" sz="1600" b="1" i="1" dirty="0" smtClean="0">
              <a:solidFill>
                <a:schemeClr val="tx1"/>
              </a:solidFill>
              <a:latin typeface="Georgia" pitchFamily="18" charset="0"/>
            </a:rPr>
            <a:t>Customization of offerings</a:t>
          </a:r>
          <a:endParaRPr lang="en-US" sz="1600" b="1" i="1" dirty="0">
            <a:solidFill>
              <a:schemeClr val="tx1"/>
            </a:solidFill>
            <a:latin typeface="Georgia" pitchFamily="18" charset="0"/>
          </a:endParaRPr>
        </a:p>
      </dgm:t>
    </dgm:pt>
    <dgm:pt modelId="{4F730E8B-3218-475B-9717-EC58BAE29734}" type="parTrans" cxnId="{EF32CD62-0FEC-4636-A959-C5B8EBAE27C2}">
      <dgm:prSet/>
      <dgm:spPr/>
      <dgm:t>
        <a:bodyPr/>
        <a:lstStyle/>
        <a:p>
          <a:endParaRPr lang="en-US"/>
        </a:p>
      </dgm:t>
    </dgm:pt>
    <dgm:pt modelId="{58EE7B9F-ACE1-4628-8C73-F21FB1ED62F7}" type="sibTrans" cxnId="{EF32CD62-0FEC-4636-A959-C5B8EBAE27C2}">
      <dgm:prSet/>
      <dgm:spPr/>
      <dgm:t>
        <a:bodyPr/>
        <a:lstStyle/>
        <a:p>
          <a:endParaRPr lang="en-US" sz="1600">
            <a:solidFill>
              <a:schemeClr val="tx1"/>
            </a:solidFill>
            <a:latin typeface="Georgia" pitchFamily="18" charset="0"/>
          </a:endParaRPr>
        </a:p>
      </dgm:t>
    </dgm:pt>
    <dgm:pt modelId="{F65A11A1-2827-459C-840A-DBCCE3FB4578}" type="pres">
      <dgm:prSet presAssocID="{5C59B024-678D-4D82-8A40-FB264A4DF38E}" presName="cycle" presStyleCnt="0">
        <dgm:presLayoutVars>
          <dgm:dir/>
          <dgm:resizeHandles val="exact"/>
        </dgm:presLayoutVars>
      </dgm:prSet>
      <dgm:spPr/>
      <dgm:t>
        <a:bodyPr/>
        <a:lstStyle/>
        <a:p>
          <a:endParaRPr lang="en-US"/>
        </a:p>
      </dgm:t>
    </dgm:pt>
    <dgm:pt modelId="{1D56CCF2-01FC-475A-9774-3BEB68D05BD0}" type="pres">
      <dgm:prSet presAssocID="{C9FA9ACB-A660-405E-81AD-1811971AD935}" presName="node" presStyleLbl="node1" presStyleIdx="0" presStyleCnt="5" custScaleX="159631">
        <dgm:presLayoutVars>
          <dgm:bulletEnabled val="1"/>
        </dgm:presLayoutVars>
      </dgm:prSet>
      <dgm:spPr/>
      <dgm:t>
        <a:bodyPr/>
        <a:lstStyle/>
        <a:p>
          <a:endParaRPr lang="en-US"/>
        </a:p>
      </dgm:t>
    </dgm:pt>
    <dgm:pt modelId="{C9A5CE60-718F-4794-BE6B-5BFC02DE5F5E}" type="pres">
      <dgm:prSet presAssocID="{C9FA9ACB-A660-405E-81AD-1811971AD935}" presName="spNode" presStyleCnt="0"/>
      <dgm:spPr/>
    </dgm:pt>
    <dgm:pt modelId="{BEA832AF-A6BD-40B6-8F78-5DDD0B3EB54D}" type="pres">
      <dgm:prSet presAssocID="{299EF7B7-A2BC-4517-8DDA-80417A0B8696}" presName="sibTrans" presStyleLbl="sibTrans1D1" presStyleIdx="0" presStyleCnt="5"/>
      <dgm:spPr/>
      <dgm:t>
        <a:bodyPr/>
        <a:lstStyle/>
        <a:p>
          <a:endParaRPr lang="en-US"/>
        </a:p>
      </dgm:t>
    </dgm:pt>
    <dgm:pt modelId="{6C211F33-E239-48B7-9077-E7FB69B96DDE}" type="pres">
      <dgm:prSet presAssocID="{B2F5ABC7-9DF1-4862-AD68-2F651B59D67F}" presName="node" presStyleLbl="node1" presStyleIdx="1" presStyleCnt="5" custScaleX="160878">
        <dgm:presLayoutVars>
          <dgm:bulletEnabled val="1"/>
        </dgm:presLayoutVars>
      </dgm:prSet>
      <dgm:spPr/>
      <dgm:t>
        <a:bodyPr/>
        <a:lstStyle/>
        <a:p>
          <a:endParaRPr lang="en-US"/>
        </a:p>
      </dgm:t>
    </dgm:pt>
    <dgm:pt modelId="{1FF14E27-EA1D-4381-926A-96EE286F4291}" type="pres">
      <dgm:prSet presAssocID="{B2F5ABC7-9DF1-4862-AD68-2F651B59D67F}" presName="spNode" presStyleCnt="0"/>
      <dgm:spPr/>
    </dgm:pt>
    <dgm:pt modelId="{3FACB1D3-7DF2-4D0D-898C-554BEC54FD3B}" type="pres">
      <dgm:prSet presAssocID="{0A6C2132-E82A-4797-A9EF-93A23B11FE2C}" presName="sibTrans" presStyleLbl="sibTrans1D1" presStyleIdx="1" presStyleCnt="5"/>
      <dgm:spPr/>
      <dgm:t>
        <a:bodyPr/>
        <a:lstStyle/>
        <a:p>
          <a:endParaRPr lang="en-US"/>
        </a:p>
      </dgm:t>
    </dgm:pt>
    <dgm:pt modelId="{88AEA84E-E4F8-4DA0-9D7F-F879EC1D0489}" type="pres">
      <dgm:prSet presAssocID="{2E95AA0E-A084-4D3C-803F-32D210040386}" presName="node" presStyleLbl="node1" presStyleIdx="2" presStyleCnt="5" custScaleX="136941">
        <dgm:presLayoutVars>
          <dgm:bulletEnabled val="1"/>
        </dgm:presLayoutVars>
      </dgm:prSet>
      <dgm:spPr/>
      <dgm:t>
        <a:bodyPr/>
        <a:lstStyle/>
        <a:p>
          <a:endParaRPr lang="en-US"/>
        </a:p>
      </dgm:t>
    </dgm:pt>
    <dgm:pt modelId="{303C213C-F072-4C3D-9172-D737D5F3794B}" type="pres">
      <dgm:prSet presAssocID="{2E95AA0E-A084-4D3C-803F-32D210040386}" presName="spNode" presStyleCnt="0"/>
      <dgm:spPr/>
    </dgm:pt>
    <dgm:pt modelId="{4E251171-DECB-460B-9544-989851819A6B}" type="pres">
      <dgm:prSet presAssocID="{77FDF743-2871-437A-B494-253F591F65E5}" presName="sibTrans" presStyleLbl="sibTrans1D1" presStyleIdx="2" presStyleCnt="5"/>
      <dgm:spPr/>
      <dgm:t>
        <a:bodyPr/>
        <a:lstStyle/>
        <a:p>
          <a:endParaRPr lang="en-US"/>
        </a:p>
      </dgm:t>
    </dgm:pt>
    <dgm:pt modelId="{B5F99FC0-B3D5-492A-A2EC-CE3E3702C8F0}" type="pres">
      <dgm:prSet presAssocID="{DFA17E38-14D8-491C-A9D4-00A3EFD874C1}" presName="node" presStyleLbl="node1" presStyleIdx="3" presStyleCnt="5" custScaleX="138928">
        <dgm:presLayoutVars>
          <dgm:bulletEnabled val="1"/>
        </dgm:presLayoutVars>
      </dgm:prSet>
      <dgm:spPr/>
      <dgm:t>
        <a:bodyPr/>
        <a:lstStyle/>
        <a:p>
          <a:endParaRPr lang="en-US"/>
        </a:p>
      </dgm:t>
    </dgm:pt>
    <dgm:pt modelId="{A06E1BBB-2B6D-4BCE-8A2E-E75E95DC3D76}" type="pres">
      <dgm:prSet presAssocID="{DFA17E38-14D8-491C-A9D4-00A3EFD874C1}" presName="spNode" presStyleCnt="0"/>
      <dgm:spPr/>
    </dgm:pt>
    <dgm:pt modelId="{C8621AF0-8764-4237-A91F-DEE66A255F87}" type="pres">
      <dgm:prSet presAssocID="{B64C8604-BE54-4C19-85E2-E0FA2B892AF0}" presName="sibTrans" presStyleLbl="sibTrans1D1" presStyleIdx="3" presStyleCnt="5"/>
      <dgm:spPr/>
      <dgm:t>
        <a:bodyPr/>
        <a:lstStyle/>
        <a:p>
          <a:endParaRPr lang="en-US"/>
        </a:p>
      </dgm:t>
    </dgm:pt>
    <dgm:pt modelId="{D0CF6748-333B-4BAC-BE2B-4B3B05EEE5BD}" type="pres">
      <dgm:prSet presAssocID="{D5D2FF5C-24D3-4C08-9684-D24D7033F06F}" presName="node" presStyleLbl="node1" presStyleIdx="4" presStyleCnt="5" custScaleX="129499">
        <dgm:presLayoutVars>
          <dgm:bulletEnabled val="1"/>
        </dgm:presLayoutVars>
      </dgm:prSet>
      <dgm:spPr/>
      <dgm:t>
        <a:bodyPr/>
        <a:lstStyle/>
        <a:p>
          <a:endParaRPr lang="en-US"/>
        </a:p>
      </dgm:t>
    </dgm:pt>
    <dgm:pt modelId="{8F7E1711-0EF9-4F04-90DF-A9569769D90A}" type="pres">
      <dgm:prSet presAssocID="{D5D2FF5C-24D3-4C08-9684-D24D7033F06F}" presName="spNode" presStyleCnt="0"/>
      <dgm:spPr/>
    </dgm:pt>
    <dgm:pt modelId="{FCDD3259-4D92-4569-9502-212034480121}" type="pres">
      <dgm:prSet presAssocID="{58EE7B9F-ACE1-4628-8C73-F21FB1ED62F7}" presName="sibTrans" presStyleLbl="sibTrans1D1" presStyleIdx="4" presStyleCnt="5"/>
      <dgm:spPr/>
      <dgm:t>
        <a:bodyPr/>
        <a:lstStyle/>
        <a:p>
          <a:endParaRPr lang="en-US"/>
        </a:p>
      </dgm:t>
    </dgm:pt>
  </dgm:ptLst>
  <dgm:cxnLst>
    <dgm:cxn modelId="{3FE2CD35-44C6-4C19-BDF7-D438690EE2C3}" type="presOf" srcId="{0A6C2132-E82A-4797-A9EF-93A23B11FE2C}" destId="{3FACB1D3-7DF2-4D0D-898C-554BEC54FD3B}" srcOrd="0" destOrd="0" presId="urn:microsoft.com/office/officeart/2005/8/layout/cycle6"/>
    <dgm:cxn modelId="{76D10C31-5409-4B59-964B-853DB35C20C0}" type="presOf" srcId="{B64C8604-BE54-4C19-85E2-E0FA2B892AF0}" destId="{C8621AF0-8764-4237-A91F-DEE66A255F87}" srcOrd="0" destOrd="0" presId="urn:microsoft.com/office/officeart/2005/8/layout/cycle6"/>
    <dgm:cxn modelId="{82EE4FA7-9B03-4576-9367-019B20098C02}" srcId="{5C59B024-678D-4D82-8A40-FB264A4DF38E}" destId="{2E95AA0E-A084-4D3C-803F-32D210040386}" srcOrd="2" destOrd="0" parTransId="{D11EDA34-1A12-4498-93BF-836985DB0766}" sibTransId="{77FDF743-2871-437A-B494-253F591F65E5}"/>
    <dgm:cxn modelId="{324CAFF1-1295-4D86-BD6C-8EAE5F918D04}" type="presOf" srcId="{58EE7B9F-ACE1-4628-8C73-F21FB1ED62F7}" destId="{FCDD3259-4D92-4569-9502-212034480121}" srcOrd="0" destOrd="0" presId="urn:microsoft.com/office/officeart/2005/8/layout/cycle6"/>
    <dgm:cxn modelId="{16A18C52-714A-46CF-A6EB-96B26E8CBECD}" type="presOf" srcId="{C9FA9ACB-A660-405E-81AD-1811971AD935}" destId="{1D56CCF2-01FC-475A-9774-3BEB68D05BD0}" srcOrd="0" destOrd="0" presId="urn:microsoft.com/office/officeart/2005/8/layout/cycle6"/>
    <dgm:cxn modelId="{DB15349D-1CBE-4A73-9BED-EAC08A59D7A7}" type="presOf" srcId="{77FDF743-2871-437A-B494-253F591F65E5}" destId="{4E251171-DECB-460B-9544-989851819A6B}" srcOrd="0" destOrd="0" presId="urn:microsoft.com/office/officeart/2005/8/layout/cycle6"/>
    <dgm:cxn modelId="{1D52C5E7-15D2-4B79-A1F8-5727B11A9D6A}" type="presOf" srcId="{D5D2FF5C-24D3-4C08-9684-D24D7033F06F}" destId="{D0CF6748-333B-4BAC-BE2B-4B3B05EEE5BD}" srcOrd="0" destOrd="0" presId="urn:microsoft.com/office/officeart/2005/8/layout/cycle6"/>
    <dgm:cxn modelId="{AE8C715E-6EE5-4B05-B5C0-FC22A9D4FBFD}" type="presOf" srcId="{299EF7B7-A2BC-4517-8DDA-80417A0B8696}" destId="{BEA832AF-A6BD-40B6-8F78-5DDD0B3EB54D}" srcOrd="0" destOrd="0" presId="urn:microsoft.com/office/officeart/2005/8/layout/cycle6"/>
    <dgm:cxn modelId="{107B190F-F8EA-41B7-B4D9-78E8D88AE59C}" type="presOf" srcId="{5C59B024-678D-4D82-8A40-FB264A4DF38E}" destId="{F65A11A1-2827-459C-840A-DBCCE3FB4578}" srcOrd="0" destOrd="0" presId="urn:microsoft.com/office/officeart/2005/8/layout/cycle6"/>
    <dgm:cxn modelId="{93D95BAE-9FD1-4D70-B467-0C7992A896FB}" type="presOf" srcId="{DFA17E38-14D8-491C-A9D4-00A3EFD874C1}" destId="{B5F99FC0-B3D5-492A-A2EC-CE3E3702C8F0}" srcOrd="0" destOrd="0" presId="urn:microsoft.com/office/officeart/2005/8/layout/cycle6"/>
    <dgm:cxn modelId="{8A0B1DF4-642E-4E4A-B863-CFF52334AB1A}" type="presOf" srcId="{2E95AA0E-A084-4D3C-803F-32D210040386}" destId="{88AEA84E-E4F8-4DA0-9D7F-F879EC1D0489}" srcOrd="0" destOrd="0" presId="urn:microsoft.com/office/officeart/2005/8/layout/cycle6"/>
    <dgm:cxn modelId="{99ADF978-F5BF-4D7E-9837-424CD59B17CF}" srcId="{5C59B024-678D-4D82-8A40-FB264A4DF38E}" destId="{DFA17E38-14D8-491C-A9D4-00A3EFD874C1}" srcOrd="3" destOrd="0" parTransId="{5C6DBA27-B141-43B9-81E6-EBE525E00D93}" sibTransId="{B64C8604-BE54-4C19-85E2-E0FA2B892AF0}"/>
    <dgm:cxn modelId="{705786D2-DAF0-4001-A61C-6CD7041188A8}" srcId="{5C59B024-678D-4D82-8A40-FB264A4DF38E}" destId="{C9FA9ACB-A660-405E-81AD-1811971AD935}" srcOrd="0" destOrd="0" parTransId="{CF6CD24F-FD1B-483C-805E-0E7209E32FCA}" sibTransId="{299EF7B7-A2BC-4517-8DDA-80417A0B8696}"/>
    <dgm:cxn modelId="{E6B2F81E-5E8C-4EB2-95C2-888737580E81}" type="presOf" srcId="{B2F5ABC7-9DF1-4862-AD68-2F651B59D67F}" destId="{6C211F33-E239-48B7-9077-E7FB69B96DDE}" srcOrd="0" destOrd="0" presId="urn:microsoft.com/office/officeart/2005/8/layout/cycle6"/>
    <dgm:cxn modelId="{EF32CD62-0FEC-4636-A959-C5B8EBAE27C2}" srcId="{5C59B024-678D-4D82-8A40-FB264A4DF38E}" destId="{D5D2FF5C-24D3-4C08-9684-D24D7033F06F}" srcOrd="4" destOrd="0" parTransId="{4F730E8B-3218-475B-9717-EC58BAE29734}" sibTransId="{58EE7B9F-ACE1-4628-8C73-F21FB1ED62F7}"/>
    <dgm:cxn modelId="{DF45E879-E199-4500-8CBA-A928B5654ED0}" srcId="{5C59B024-678D-4D82-8A40-FB264A4DF38E}" destId="{B2F5ABC7-9DF1-4862-AD68-2F651B59D67F}" srcOrd="1" destOrd="0" parTransId="{98EF6E97-D591-4C53-94CC-44ED079FB165}" sibTransId="{0A6C2132-E82A-4797-A9EF-93A23B11FE2C}"/>
    <dgm:cxn modelId="{110AD5BB-EA24-4B1E-BBC8-D3B7105E30FB}" type="presParOf" srcId="{F65A11A1-2827-459C-840A-DBCCE3FB4578}" destId="{1D56CCF2-01FC-475A-9774-3BEB68D05BD0}" srcOrd="0" destOrd="0" presId="urn:microsoft.com/office/officeart/2005/8/layout/cycle6"/>
    <dgm:cxn modelId="{4A43AB37-A4CD-4A42-8058-6ECCE1A89C5E}" type="presParOf" srcId="{F65A11A1-2827-459C-840A-DBCCE3FB4578}" destId="{C9A5CE60-718F-4794-BE6B-5BFC02DE5F5E}" srcOrd="1" destOrd="0" presId="urn:microsoft.com/office/officeart/2005/8/layout/cycle6"/>
    <dgm:cxn modelId="{4082A98B-6D90-4520-89D6-8D24CA2FC08E}" type="presParOf" srcId="{F65A11A1-2827-459C-840A-DBCCE3FB4578}" destId="{BEA832AF-A6BD-40B6-8F78-5DDD0B3EB54D}" srcOrd="2" destOrd="0" presId="urn:microsoft.com/office/officeart/2005/8/layout/cycle6"/>
    <dgm:cxn modelId="{03D7E8D1-36E7-4A7B-BA73-D1ECEDE16E18}" type="presParOf" srcId="{F65A11A1-2827-459C-840A-DBCCE3FB4578}" destId="{6C211F33-E239-48B7-9077-E7FB69B96DDE}" srcOrd="3" destOrd="0" presId="urn:microsoft.com/office/officeart/2005/8/layout/cycle6"/>
    <dgm:cxn modelId="{4D3DBAC1-F4C5-4EE9-99EA-CD63475FC38F}" type="presParOf" srcId="{F65A11A1-2827-459C-840A-DBCCE3FB4578}" destId="{1FF14E27-EA1D-4381-926A-96EE286F4291}" srcOrd="4" destOrd="0" presId="urn:microsoft.com/office/officeart/2005/8/layout/cycle6"/>
    <dgm:cxn modelId="{CBA04AE3-A93C-4EC0-AE23-55E55011B9C8}" type="presParOf" srcId="{F65A11A1-2827-459C-840A-DBCCE3FB4578}" destId="{3FACB1D3-7DF2-4D0D-898C-554BEC54FD3B}" srcOrd="5" destOrd="0" presId="urn:microsoft.com/office/officeart/2005/8/layout/cycle6"/>
    <dgm:cxn modelId="{BD95C136-032E-4790-845F-126E252B75FB}" type="presParOf" srcId="{F65A11A1-2827-459C-840A-DBCCE3FB4578}" destId="{88AEA84E-E4F8-4DA0-9D7F-F879EC1D0489}" srcOrd="6" destOrd="0" presId="urn:microsoft.com/office/officeart/2005/8/layout/cycle6"/>
    <dgm:cxn modelId="{8F63ACBA-2F8A-49EE-A92A-300F73CB095B}" type="presParOf" srcId="{F65A11A1-2827-459C-840A-DBCCE3FB4578}" destId="{303C213C-F072-4C3D-9172-D737D5F3794B}" srcOrd="7" destOrd="0" presId="urn:microsoft.com/office/officeart/2005/8/layout/cycle6"/>
    <dgm:cxn modelId="{497C104E-0BCA-4CBD-AFFE-BEAFDA9AA6B4}" type="presParOf" srcId="{F65A11A1-2827-459C-840A-DBCCE3FB4578}" destId="{4E251171-DECB-460B-9544-989851819A6B}" srcOrd="8" destOrd="0" presId="urn:microsoft.com/office/officeart/2005/8/layout/cycle6"/>
    <dgm:cxn modelId="{5A4559A6-5BE0-457A-82C6-E290188B7F5D}" type="presParOf" srcId="{F65A11A1-2827-459C-840A-DBCCE3FB4578}" destId="{B5F99FC0-B3D5-492A-A2EC-CE3E3702C8F0}" srcOrd="9" destOrd="0" presId="urn:microsoft.com/office/officeart/2005/8/layout/cycle6"/>
    <dgm:cxn modelId="{E04D093E-92A1-4E66-B462-7A8C476B7E39}" type="presParOf" srcId="{F65A11A1-2827-459C-840A-DBCCE3FB4578}" destId="{A06E1BBB-2B6D-4BCE-8A2E-E75E95DC3D76}" srcOrd="10" destOrd="0" presId="urn:microsoft.com/office/officeart/2005/8/layout/cycle6"/>
    <dgm:cxn modelId="{DBDB3A73-884F-45FE-97C6-19541E18EE98}" type="presParOf" srcId="{F65A11A1-2827-459C-840A-DBCCE3FB4578}" destId="{C8621AF0-8764-4237-A91F-DEE66A255F87}" srcOrd="11" destOrd="0" presId="urn:microsoft.com/office/officeart/2005/8/layout/cycle6"/>
    <dgm:cxn modelId="{248F8D09-75E0-48F6-9A5C-B0837027FBBC}" type="presParOf" srcId="{F65A11A1-2827-459C-840A-DBCCE3FB4578}" destId="{D0CF6748-333B-4BAC-BE2B-4B3B05EEE5BD}" srcOrd="12" destOrd="0" presId="urn:microsoft.com/office/officeart/2005/8/layout/cycle6"/>
    <dgm:cxn modelId="{E6572703-0A9C-4BA3-A3D5-06DDF09FBBFC}" type="presParOf" srcId="{F65A11A1-2827-459C-840A-DBCCE3FB4578}" destId="{8F7E1711-0EF9-4F04-90DF-A9569769D90A}" srcOrd="13" destOrd="0" presId="urn:microsoft.com/office/officeart/2005/8/layout/cycle6"/>
    <dgm:cxn modelId="{5CBD5554-0B2D-40EA-80A4-7B473C44DF35}" type="presParOf" srcId="{F65A11A1-2827-459C-840A-DBCCE3FB4578}" destId="{FCDD3259-4D92-4569-9502-21203448012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C29505-D94B-4036-887E-A574390933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08CA4AA-0C8C-4F9D-A0B7-49DF2E8CEB57}">
      <dgm:prSet custT="1"/>
      <dgm:spPr/>
      <dgm:t>
        <a:bodyPr/>
        <a:lstStyle/>
        <a:p>
          <a:pPr rtl="0"/>
          <a:r>
            <a:rPr lang="en-IN" sz="2000" dirty="0" smtClean="0">
              <a:latin typeface="Georgia" panose="02040502050405020303" pitchFamily="18" charset="0"/>
            </a:rPr>
            <a:t>Value: Value is the consumer’s estimate of the product’s overall capacity to satisfy his or her needs</a:t>
          </a:r>
          <a:endParaRPr lang="en-IN" sz="2000" dirty="0">
            <a:latin typeface="Georgia" panose="02040502050405020303" pitchFamily="18" charset="0"/>
          </a:endParaRPr>
        </a:p>
      </dgm:t>
    </dgm:pt>
    <dgm:pt modelId="{B9BA103D-C6E8-4256-8B49-D75A63BB2A5A}" type="parTrans" cxnId="{565B0569-3255-4DA9-83F1-BAE1830FA105}">
      <dgm:prSet/>
      <dgm:spPr/>
      <dgm:t>
        <a:bodyPr/>
        <a:lstStyle/>
        <a:p>
          <a:endParaRPr lang="en-US"/>
        </a:p>
      </dgm:t>
    </dgm:pt>
    <dgm:pt modelId="{068D8D0D-2497-416B-883E-9611A68FDA55}" type="sibTrans" cxnId="{565B0569-3255-4DA9-83F1-BAE1830FA105}">
      <dgm:prSet/>
      <dgm:spPr/>
      <dgm:t>
        <a:bodyPr/>
        <a:lstStyle/>
        <a:p>
          <a:endParaRPr lang="en-US"/>
        </a:p>
      </dgm:t>
    </dgm:pt>
    <dgm:pt modelId="{B151C825-AB8C-420A-BF4E-F34E87EA9B07}">
      <dgm:prSet custT="1"/>
      <dgm:spPr/>
      <dgm:t>
        <a:bodyPr/>
        <a:lstStyle/>
        <a:p>
          <a:pPr rtl="0"/>
          <a:r>
            <a:rPr lang="en-IN" sz="2000" smtClean="0">
              <a:latin typeface="Georgia" panose="02040502050405020303" pitchFamily="18" charset="0"/>
            </a:rPr>
            <a:t>Value is a ratio between what the customer gets and what he gives</a:t>
          </a:r>
          <a:endParaRPr lang="en-IN" sz="2000">
            <a:latin typeface="Georgia" panose="02040502050405020303" pitchFamily="18" charset="0"/>
          </a:endParaRPr>
        </a:p>
      </dgm:t>
    </dgm:pt>
    <dgm:pt modelId="{61853129-C578-43F8-8CCC-AF63A977388C}" type="parTrans" cxnId="{25202171-5F06-4CF6-8394-CB6420EE32F7}">
      <dgm:prSet/>
      <dgm:spPr/>
      <dgm:t>
        <a:bodyPr/>
        <a:lstStyle/>
        <a:p>
          <a:endParaRPr lang="en-US"/>
        </a:p>
      </dgm:t>
    </dgm:pt>
    <dgm:pt modelId="{7736D3AF-A517-4EC6-9707-8124E835AD44}" type="sibTrans" cxnId="{25202171-5F06-4CF6-8394-CB6420EE32F7}">
      <dgm:prSet/>
      <dgm:spPr/>
      <dgm:t>
        <a:bodyPr/>
        <a:lstStyle/>
        <a:p>
          <a:endParaRPr lang="en-US"/>
        </a:p>
      </dgm:t>
    </dgm:pt>
    <dgm:pt modelId="{D9473975-52ED-4121-9F16-71AA9726C19A}">
      <dgm:prSet custT="1"/>
      <dgm:spPr/>
      <dgm:t>
        <a:bodyPr/>
        <a:lstStyle/>
        <a:p>
          <a:pPr rtl="0"/>
          <a:r>
            <a:rPr lang="en-IN" sz="2000" smtClean="0">
              <a:latin typeface="Georgia" panose="02040502050405020303" pitchFamily="18" charset="0"/>
            </a:rPr>
            <a:t>Value       = Benefits/Costs</a:t>
          </a:r>
          <a:endParaRPr lang="en-IN" sz="2000">
            <a:latin typeface="Georgia" panose="02040502050405020303" pitchFamily="18" charset="0"/>
          </a:endParaRPr>
        </a:p>
      </dgm:t>
    </dgm:pt>
    <dgm:pt modelId="{E737C9EA-598D-46C1-9EAC-A46F590B5540}" type="parTrans" cxnId="{BEBE5E32-02EF-4106-846F-3F5516552ECB}">
      <dgm:prSet/>
      <dgm:spPr/>
      <dgm:t>
        <a:bodyPr/>
        <a:lstStyle/>
        <a:p>
          <a:endParaRPr lang="en-US"/>
        </a:p>
      </dgm:t>
    </dgm:pt>
    <dgm:pt modelId="{EF553615-B7EE-4B79-B8BF-08E70F2EC930}" type="sibTrans" cxnId="{BEBE5E32-02EF-4106-846F-3F5516552ECB}">
      <dgm:prSet/>
      <dgm:spPr/>
      <dgm:t>
        <a:bodyPr/>
        <a:lstStyle/>
        <a:p>
          <a:endParaRPr lang="en-US"/>
        </a:p>
      </dgm:t>
    </dgm:pt>
    <mc:AlternateContent xmlns:mc="http://schemas.openxmlformats.org/markup-compatibility/2006" xmlns:a14="http://schemas.microsoft.com/office/drawing/2010/main">
      <mc:Choice Requires="a14">
        <dgm:pt modelId="{B6EA56D3-7017-4F6F-ADB6-BF5216755000}">
          <dgm:prSet custT="1"/>
          <dgm:spPr/>
          <dgm:t>
            <a:bodyPr/>
            <a:lstStyle/>
            <a:p>
              <a:pPr rtl="0"/>
              <a:r>
                <a:rPr lang="en-IN" sz="2000" dirty="0" smtClean="0">
                  <a:latin typeface="Georgia" panose="02040502050405020303" pitchFamily="18" charset="0"/>
                </a:rPr>
                <a:t>Value = </a:t>
              </a:r>
              <a14:m>
                <m:oMath xmlns:m="http://schemas.openxmlformats.org/officeDocument/2006/math">
                  <m:r>
                    <a:rPr lang="en-IN" sz="2000" b="0" i="1">
                      <a:latin typeface="Cambria Math" panose="02040503050406030204" pitchFamily="18" charset="0"/>
                    </a:rPr>
                    <m:t>(</m:t>
                  </m:r>
                  <m:r>
                    <a:rPr lang="en-IN" sz="2000" b="0" i="1">
                      <a:latin typeface="Cambria Math" panose="02040503050406030204" pitchFamily="18" charset="0"/>
                    </a:rPr>
                    <m:t>𝐹𝑢𝑛𝑐𝑡𝑖𝑜𝑛𝑎𝑙</m:t>
                  </m:r>
                  <m:r>
                    <a:rPr lang="en-IN" sz="2000" b="0" i="1">
                      <a:latin typeface="Cambria Math" panose="02040503050406030204" pitchFamily="18" charset="0"/>
                    </a:rPr>
                    <m:t> </m:t>
                  </m:r>
                  <m:r>
                    <a:rPr lang="en-IN" sz="2000" b="0" i="1">
                      <a:latin typeface="Cambria Math" panose="02040503050406030204" pitchFamily="18" charset="0"/>
                    </a:rPr>
                    <m:t>𝐵𝑒𝑛𝑒𝑓𝑖𝑡𝑠</m:t>
                  </m:r>
                  <m:r>
                    <a:rPr lang="en-IN" sz="2000" b="0" i="1">
                      <a:latin typeface="Cambria Math" panose="02040503050406030204" pitchFamily="18" charset="0"/>
                    </a:rPr>
                    <m:t>+</m:t>
                  </m:r>
                  <m:r>
                    <a:rPr lang="en-IN" sz="2000" b="0" i="1">
                      <a:latin typeface="Cambria Math" panose="02040503050406030204" pitchFamily="18" charset="0"/>
                    </a:rPr>
                    <m:t>𝐸𝑚𝑜𝑡𝑖𝑜𝑛𝑎𝑙</m:t>
                  </m:r>
                  <m:r>
                    <a:rPr lang="en-IN" sz="2000" b="0" i="1">
                      <a:latin typeface="Cambria Math" panose="02040503050406030204" pitchFamily="18" charset="0"/>
                    </a:rPr>
                    <m:t> </m:t>
                  </m:r>
                  <m:r>
                    <a:rPr lang="en-IN" sz="2000" b="0" i="1">
                      <a:latin typeface="Cambria Math" panose="02040503050406030204" pitchFamily="18" charset="0"/>
                    </a:rPr>
                    <m:t>𝐵𝑒𝑛𝑒𝑓𝑖𝑡𝑠</m:t>
                  </m:r>
                  <m:r>
                    <a:rPr lang="en-IN" sz="2000" b="0" i="1">
                      <a:latin typeface="Cambria Math" panose="02040503050406030204" pitchFamily="18" charset="0"/>
                    </a:rPr>
                    <m:t>)÷(</m:t>
                  </m:r>
                  <m:r>
                    <a:rPr lang="en-IN" sz="2000" b="0" i="1">
                      <a:latin typeface="Cambria Math" panose="02040503050406030204" pitchFamily="18" charset="0"/>
                    </a:rPr>
                    <m:t>𝑀𝑜𝑛𝑒𝑡𝑎𝑟𝑦</m:t>
                  </m:r>
                  <m:r>
                    <a:rPr lang="en-IN" sz="2000" b="0" i="1">
                      <a:latin typeface="Cambria Math" panose="02040503050406030204" pitchFamily="18" charset="0"/>
                    </a:rPr>
                    <m:t> </m:t>
                  </m:r>
                  <m:r>
                    <a:rPr lang="en-IN" sz="2000" b="0" i="1">
                      <a:latin typeface="Cambria Math" panose="02040503050406030204" pitchFamily="18" charset="0"/>
                    </a:rPr>
                    <m:t>𝐶𝑜𝑠𝑡𝑠</m:t>
                  </m:r>
                  <m:r>
                    <a:rPr lang="en-IN" sz="2000" b="0" i="1">
                      <a:latin typeface="Cambria Math" panose="02040503050406030204" pitchFamily="18" charset="0"/>
                    </a:rPr>
                    <m:t>+</m:t>
                  </m:r>
                  <m:r>
                    <a:rPr lang="en-IN" sz="2000" b="0" i="1">
                      <a:latin typeface="Cambria Math" panose="02040503050406030204" pitchFamily="18" charset="0"/>
                    </a:rPr>
                    <m:t>𝑇𝑖𝑚𝑒</m:t>
                  </m:r>
                  <m:r>
                    <a:rPr lang="en-IN" sz="2000" b="0" i="1">
                      <a:latin typeface="Cambria Math" panose="02040503050406030204" pitchFamily="18" charset="0"/>
                    </a:rPr>
                    <m:t> </m:t>
                  </m:r>
                  <m:r>
                    <a:rPr lang="en-IN" sz="2000" b="0" i="1">
                      <a:latin typeface="Cambria Math" panose="02040503050406030204" pitchFamily="18" charset="0"/>
                    </a:rPr>
                    <m:t>𝐶𝑜𝑠𝑡𝑠</m:t>
                  </m:r>
                  <m:r>
                    <a:rPr lang="en-IN" sz="2000" b="0" i="1">
                      <a:latin typeface="Cambria Math" panose="02040503050406030204" pitchFamily="18" charset="0"/>
                    </a:rPr>
                    <m:t>+</m:t>
                  </m:r>
                  <m:r>
                    <a:rPr lang="en-IN" sz="2000" b="0" i="1">
                      <a:latin typeface="Cambria Math" panose="02040503050406030204" pitchFamily="18" charset="0"/>
                    </a:rPr>
                    <m:t>𝐸𝑛𝑒𝑟𝑔𝑦</m:t>
                  </m:r>
                  <m:r>
                    <a:rPr lang="en-IN" sz="2000" b="0" i="1">
                      <a:latin typeface="Cambria Math" panose="02040503050406030204" pitchFamily="18" charset="0"/>
                    </a:rPr>
                    <m:t> </m:t>
                  </m:r>
                  <m:r>
                    <a:rPr lang="en-IN" sz="2000" b="0" i="1">
                      <a:latin typeface="Cambria Math" panose="02040503050406030204" pitchFamily="18" charset="0"/>
                    </a:rPr>
                    <m:t>𝐶𝑜𝑠𝑡𝑠</m:t>
                  </m:r>
                  <m:r>
                    <a:rPr lang="en-IN" sz="2000" b="0" i="1">
                      <a:latin typeface="Cambria Math" panose="02040503050406030204" pitchFamily="18" charset="0"/>
                    </a:rPr>
                    <m:t>+</m:t>
                  </m:r>
                  <m:r>
                    <a:rPr lang="en-IN" sz="2000" b="0" i="1">
                      <a:latin typeface="Cambria Math" panose="02040503050406030204" pitchFamily="18" charset="0"/>
                    </a:rPr>
                    <m:t>𝑃𝑠𝑦𝑐h𝑖𝑐</m:t>
                  </m:r>
                  <m:r>
                    <a:rPr lang="en-IN" sz="2000" b="0" i="1">
                      <a:latin typeface="Cambria Math" panose="02040503050406030204" pitchFamily="18" charset="0"/>
                    </a:rPr>
                    <m:t> </m:t>
                  </m:r>
                  <m:r>
                    <a:rPr lang="en-IN" sz="2000" b="0" i="1">
                      <a:latin typeface="Cambria Math" panose="02040503050406030204" pitchFamily="18" charset="0"/>
                    </a:rPr>
                    <m:t>𝐶𝑜𝑠𝑡𝑠</m:t>
                  </m:r>
                  <m:r>
                    <a:rPr lang="en-IN" sz="2000" b="0" i="1">
                      <a:latin typeface="Cambria Math" panose="02040503050406030204" pitchFamily="18" charset="0"/>
                    </a:rPr>
                    <m:t>)</m:t>
                  </m:r>
                </m:oMath>
              </a14:m>
              <a:endParaRPr lang="en-IN" sz="2000" dirty="0">
                <a:latin typeface="Georgia" panose="02040502050405020303" pitchFamily="18" charset="0"/>
              </a:endParaRPr>
            </a:p>
          </dgm:t>
        </dgm:pt>
      </mc:Choice>
      <mc:Fallback xmlns="">
        <dgm:pt modelId="{B6EA56D3-7017-4F6F-ADB6-BF5216755000}">
          <dgm:prSet custT="1"/>
          <dgm:spPr/>
          <dgm:t>
            <a:bodyPr/>
            <a:lstStyle/>
            <a:p>
              <a:pPr rtl="0"/>
              <a:r>
                <a:rPr lang="en-IN" sz="2000" dirty="0" smtClean="0">
                  <a:latin typeface="Georgia" panose="02040502050405020303" pitchFamily="18" charset="0"/>
                </a:rPr>
                <a:t>Value = </a:t>
              </a:r>
              <a:r>
                <a:rPr lang="en-IN" sz="2000" b="0" i="0"/>
                <a:t>(𝐹𝑢𝑛𝑐𝑡𝑖𝑜𝑛𝑎𝑙 𝐵𝑒𝑛𝑒𝑓𝑖𝑡𝑠+𝐸𝑚𝑜𝑡𝑖𝑜𝑛𝑎𝑙 𝐵𝑒𝑛𝑒𝑓𝑖𝑡𝑠)÷(𝑀𝑜𝑛𝑒𝑡𝑎𝑟𝑦 𝐶𝑜𝑠𝑡𝑠+𝑇𝑖𝑚𝑒 𝐶𝑜𝑠𝑡𝑠+𝐸𝑛𝑒𝑟𝑔𝑦 𝐶𝑜𝑠𝑡𝑠+𝑃𝑠𝑦𝑐ℎ𝑖𝑐 𝐶𝑜𝑠𝑡𝑠)</a:t>
              </a:r>
              <a:endParaRPr lang="en-IN" sz="2000" dirty="0">
                <a:latin typeface="Georgia" panose="02040502050405020303" pitchFamily="18" charset="0"/>
              </a:endParaRPr>
            </a:p>
          </dgm:t>
        </dgm:pt>
      </mc:Fallback>
    </mc:AlternateContent>
    <dgm:pt modelId="{2B3CB5AA-31A3-470C-85B7-061CB1BD3CDD}" type="parTrans" cxnId="{B18BAC51-5CC8-4660-ABB6-BCE1B655CF7A}">
      <dgm:prSet/>
      <dgm:spPr/>
      <dgm:t>
        <a:bodyPr/>
        <a:lstStyle/>
        <a:p>
          <a:endParaRPr lang="en-US"/>
        </a:p>
      </dgm:t>
    </dgm:pt>
    <dgm:pt modelId="{4377044A-34DC-430F-B697-D35CE2AD75F9}" type="sibTrans" cxnId="{B18BAC51-5CC8-4660-ABB6-BCE1B655CF7A}">
      <dgm:prSet/>
      <dgm:spPr/>
      <dgm:t>
        <a:bodyPr/>
        <a:lstStyle/>
        <a:p>
          <a:endParaRPr lang="en-US"/>
        </a:p>
      </dgm:t>
    </dgm:pt>
    <dgm:pt modelId="{F1B622C2-7AFB-495C-AD0F-D235F56C706E}" type="pres">
      <dgm:prSet presAssocID="{65C29505-D94B-4036-887E-A574390933C2}" presName="linear" presStyleCnt="0">
        <dgm:presLayoutVars>
          <dgm:animLvl val="lvl"/>
          <dgm:resizeHandles val="exact"/>
        </dgm:presLayoutVars>
      </dgm:prSet>
      <dgm:spPr/>
      <dgm:t>
        <a:bodyPr/>
        <a:lstStyle/>
        <a:p>
          <a:endParaRPr lang="en-US"/>
        </a:p>
      </dgm:t>
    </dgm:pt>
    <dgm:pt modelId="{06826DC9-AF73-4C67-A8A6-210BF66713B7}" type="pres">
      <dgm:prSet presAssocID="{708CA4AA-0C8C-4F9D-A0B7-49DF2E8CEB57}" presName="parentText" presStyleLbl="node1" presStyleIdx="0" presStyleCnt="4">
        <dgm:presLayoutVars>
          <dgm:chMax val="0"/>
          <dgm:bulletEnabled val="1"/>
        </dgm:presLayoutVars>
      </dgm:prSet>
      <dgm:spPr/>
      <dgm:t>
        <a:bodyPr/>
        <a:lstStyle/>
        <a:p>
          <a:endParaRPr lang="en-US"/>
        </a:p>
      </dgm:t>
    </dgm:pt>
    <dgm:pt modelId="{10B92978-D37E-45C9-9ED3-4550C20D4888}" type="pres">
      <dgm:prSet presAssocID="{068D8D0D-2497-416B-883E-9611A68FDA55}" presName="spacer" presStyleCnt="0"/>
      <dgm:spPr/>
    </dgm:pt>
    <dgm:pt modelId="{48C7501D-F545-4198-BECA-BF32CC3889EB}" type="pres">
      <dgm:prSet presAssocID="{B151C825-AB8C-420A-BF4E-F34E87EA9B07}" presName="parentText" presStyleLbl="node1" presStyleIdx="1" presStyleCnt="4">
        <dgm:presLayoutVars>
          <dgm:chMax val="0"/>
          <dgm:bulletEnabled val="1"/>
        </dgm:presLayoutVars>
      </dgm:prSet>
      <dgm:spPr/>
      <dgm:t>
        <a:bodyPr/>
        <a:lstStyle/>
        <a:p>
          <a:endParaRPr lang="en-US"/>
        </a:p>
      </dgm:t>
    </dgm:pt>
    <dgm:pt modelId="{BC5C5884-7C4B-40E6-9FED-CC63A636B1AC}" type="pres">
      <dgm:prSet presAssocID="{7736D3AF-A517-4EC6-9707-8124E835AD44}" presName="spacer" presStyleCnt="0"/>
      <dgm:spPr/>
    </dgm:pt>
    <dgm:pt modelId="{863BCF2E-6BDF-4352-A93B-60F01CFF7676}" type="pres">
      <dgm:prSet presAssocID="{D9473975-52ED-4121-9F16-71AA9726C19A}" presName="parentText" presStyleLbl="node1" presStyleIdx="2" presStyleCnt="4">
        <dgm:presLayoutVars>
          <dgm:chMax val="0"/>
          <dgm:bulletEnabled val="1"/>
        </dgm:presLayoutVars>
      </dgm:prSet>
      <dgm:spPr/>
      <dgm:t>
        <a:bodyPr/>
        <a:lstStyle/>
        <a:p>
          <a:endParaRPr lang="en-US"/>
        </a:p>
      </dgm:t>
    </dgm:pt>
    <dgm:pt modelId="{6A430717-AB92-4613-B1AD-FAA6CE79216D}" type="pres">
      <dgm:prSet presAssocID="{EF553615-B7EE-4B79-B8BF-08E70F2EC930}" presName="spacer" presStyleCnt="0"/>
      <dgm:spPr/>
    </dgm:pt>
    <dgm:pt modelId="{BC44A70F-F45B-4672-83B9-81441E7A9E19}" type="pres">
      <dgm:prSet presAssocID="{B6EA56D3-7017-4F6F-ADB6-BF5216755000}" presName="parentText" presStyleLbl="node1" presStyleIdx="3" presStyleCnt="4">
        <dgm:presLayoutVars>
          <dgm:chMax val="0"/>
          <dgm:bulletEnabled val="1"/>
        </dgm:presLayoutVars>
      </dgm:prSet>
      <dgm:spPr/>
      <dgm:t>
        <a:bodyPr/>
        <a:lstStyle/>
        <a:p>
          <a:endParaRPr lang="en-US"/>
        </a:p>
      </dgm:t>
    </dgm:pt>
  </dgm:ptLst>
  <dgm:cxnLst>
    <dgm:cxn modelId="{B18BAC51-5CC8-4660-ABB6-BCE1B655CF7A}" srcId="{65C29505-D94B-4036-887E-A574390933C2}" destId="{B6EA56D3-7017-4F6F-ADB6-BF5216755000}" srcOrd="3" destOrd="0" parTransId="{2B3CB5AA-31A3-470C-85B7-061CB1BD3CDD}" sibTransId="{4377044A-34DC-430F-B697-D35CE2AD75F9}"/>
    <dgm:cxn modelId="{35244427-0990-4D44-A702-39715E48BC2A}" type="presOf" srcId="{65C29505-D94B-4036-887E-A574390933C2}" destId="{F1B622C2-7AFB-495C-AD0F-D235F56C706E}" srcOrd="0" destOrd="0" presId="urn:microsoft.com/office/officeart/2005/8/layout/vList2"/>
    <dgm:cxn modelId="{932171AB-C281-43F6-A9FE-D6E270787305}" type="presOf" srcId="{B6EA56D3-7017-4F6F-ADB6-BF5216755000}" destId="{BC44A70F-F45B-4672-83B9-81441E7A9E19}" srcOrd="0" destOrd="0" presId="urn:microsoft.com/office/officeart/2005/8/layout/vList2"/>
    <dgm:cxn modelId="{12DE6263-EF4E-4A38-9A9D-51CC09353303}" type="presOf" srcId="{B151C825-AB8C-420A-BF4E-F34E87EA9B07}" destId="{48C7501D-F545-4198-BECA-BF32CC3889EB}" srcOrd="0" destOrd="0" presId="urn:microsoft.com/office/officeart/2005/8/layout/vList2"/>
    <dgm:cxn modelId="{25202171-5F06-4CF6-8394-CB6420EE32F7}" srcId="{65C29505-D94B-4036-887E-A574390933C2}" destId="{B151C825-AB8C-420A-BF4E-F34E87EA9B07}" srcOrd="1" destOrd="0" parTransId="{61853129-C578-43F8-8CCC-AF63A977388C}" sibTransId="{7736D3AF-A517-4EC6-9707-8124E835AD44}"/>
    <dgm:cxn modelId="{BEBE5E32-02EF-4106-846F-3F5516552ECB}" srcId="{65C29505-D94B-4036-887E-A574390933C2}" destId="{D9473975-52ED-4121-9F16-71AA9726C19A}" srcOrd="2" destOrd="0" parTransId="{E737C9EA-598D-46C1-9EAC-A46F590B5540}" sibTransId="{EF553615-B7EE-4B79-B8BF-08E70F2EC930}"/>
    <dgm:cxn modelId="{565B0569-3255-4DA9-83F1-BAE1830FA105}" srcId="{65C29505-D94B-4036-887E-A574390933C2}" destId="{708CA4AA-0C8C-4F9D-A0B7-49DF2E8CEB57}" srcOrd="0" destOrd="0" parTransId="{B9BA103D-C6E8-4256-8B49-D75A63BB2A5A}" sibTransId="{068D8D0D-2497-416B-883E-9611A68FDA55}"/>
    <dgm:cxn modelId="{FEF3FB46-E876-4727-954D-B438E5F8E348}" type="presOf" srcId="{708CA4AA-0C8C-4F9D-A0B7-49DF2E8CEB57}" destId="{06826DC9-AF73-4C67-A8A6-210BF66713B7}" srcOrd="0" destOrd="0" presId="urn:microsoft.com/office/officeart/2005/8/layout/vList2"/>
    <dgm:cxn modelId="{E508A3B0-9E43-4240-998A-6ADEA3101130}" type="presOf" srcId="{D9473975-52ED-4121-9F16-71AA9726C19A}" destId="{863BCF2E-6BDF-4352-A93B-60F01CFF7676}" srcOrd="0" destOrd="0" presId="urn:microsoft.com/office/officeart/2005/8/layout/vList2"/>
    <dgm:cxn modelId="{3A15B6CE-8B83-4D4B-A44D-DA0B5132A80E}" type="presParOf" srcId="{F1B622C2-7AFB-495C-AD0F-D235F56C706E}" destId="{06826DC9-AF73-4C67-A8A6-210BF66713B7}" srcOrd="0" destOrd="0" presId="urn:microsoft.com/office/officeart/2005/8/layout/vList2"/>
    <dgm:cxn modelId="{714DB7CD-888E-412B-B90B-3DE5F621D3B3}" type="presParOf" srcId="{F1B622C2-7AFB-495C-AD0F-D235F56C706E}" destId="{10B92978-D37E-45C9-9ED3-4550C20D4888}" srcOrd="1" destOrd="0" presId="urn:microsoft.com/office/officeart/2005/8/layout/vList2"/>
    <dgm:cxn modelId="{A88A2799-3983-435D-AC50-2B17EF96773B}" type="presParOf" srcId="{F1B622C2-7AFB-495C-AD0F-D235F56C706E}" destId="{48C7501D-F545-4198-BECA-BF32CC3889EB}" srcOrd="2" destOrd="0" presId="urn:microsoft.com/office/officeart/2005/8/layout/vList2"/>
    <dgm:cxn modelId="{AE2BCB92-C37B-4456-A377-F5791486A85E}" type="presParOf" srcId="{F1B622C2-7AFB-495C-AD0F-D235F56C706E}" destId="{BC5C5884-7C4B-40E6-9FED-CC63A636B1AC}" srcOrd="3" destOrd="0" presId="urn:microsoft.com/office/officeart/2005/8/layout/vList2"/>
    <dgm:cxn modelId="{F7F92FF1-38B0-4489-86EC-589EE49C123B}" type="presParOf" srcId="{F1B622C2-7AFB-495C-AD0F-D235F56C706E}" destId="{863BCF2E-6BDF-4352-A93B-60F01CFF7676}" srcOrd="4" destOrd="0" presId="urn:microsoft.com/office/officeart/2005/8/layout/vList2"/>
    <dgm:cxn modelId="{2F8F9B98-0377-4A9A-BBE3-46AE4E692E5D}" type="presParOf" srcId="{F1B622C2-7AFB-495C-AD0F-D235F56C706E}" destId="{6A430717-AB92-4613-B1AD-FAA6CE79216D}" srcOrd="5" destOrd="0" presId="urn:microsoft.com/office/officeart/2005/8/layout/vList2"/>
    <dgm:cxn modelId="{B8A4157A-DF53-43A2-86C0-809356543E28}" type="presParOf" srcId="{F1B622C2-7AFB-495C-AD0F-D235F56C706E}" destId="{BC44A70F-F45B-4672-83B9-81441E7A9E1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65C29505-D94B-4036-887E-A574390933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08CA4AA-0C8C-4F9D-A0B7-49DF2E8CEB57}">
      <dgm:prSet custT="1"/>
      <dgm:spPr/>
      <dgm:t>
        <a:bodyPr/>
        <a:lstStyle/>
        <a:p>
          <a:pPr rtl="0"/>
          <a:r>
            <a:rPr lang="en-IN" sz="2000" dirty="0" smtClean="0">
              <a:latin typeface="Georgia" panose="02040502050405020303" pitchFamily="18" charset="0"/>
            </a:rPr>
            <a:t>Value: Value is the consumer’s estimate of the product’s overall capacity to satisfy his or her needs</a:t>
          </a:r>
          <a:endParaRPr lang="en-IN" sz="2000" dirty="0">
            <a:latin typeface="Georgia" panose="02040502050405020303" pitchFamily="18" charset="0"/>
          </a:endParaRPr>
        </a:p>
      </dgm:t>
    </dgm:pt>
    <dgm:pt modelId="{B9BA103D-C6E8-4256-8B49-D75A63BB2A5A}" type="parTrans" cxnId="{565B0569-3255-4DA9-83F1-BAE1830FA105}">
      <dgm:prSet/>
      <dgm:spPr/>
      <dgm:t>
        <a:bodyPr/>
        <a:lstStyle/>
        <a:p>
          <a:endParaRPr lang="en-US"/>
        </a:p>
      </dgm:t>
    </dgm:pt>
    <dgm:pt modelId="{068D8D0D-2497-416B-883E-9611A68FDA55}" type="sibTrans" cxnId="{565B0569-3255-4DA9-83F1-BAE1830FA105}">
      <dgm:prSet/>
      <dgm:spPr/>
      <dgm:t>
        <a:bodyPr/>
        <a:lstStyle/>
        <a:p>
          <a:endParaRPr lang="en-US"/>
        </a:p>
      </dgm:t>
    </dgm:pt>
    <dgm:pt modelId="{B151C825-AB8C-420A-BF4E-F34E87EA9B07}">
      <dgm:prSet custT="1"/>
      <dgm:spPr/>
      <dgm:t>
        <a:bodyPr/>
        <a:lstStyle/>
        <a:p>
          <a:pPr rtl="0"/>
          <a:r>
            <a:rPr lang="en-IN" sz="2000" smtClean="0">
              <a:latin typeface="Georgia" panose="02040502050405020303" pitchFamily="18" charset="0"/>
            </a:rPr>
            <a:t>Value is a ratio between what the customer gets and what he gives</a:t>
          </a:r>
          <a:endParaRPr lang="en-IN" sz="2000">
            <a:latin typeface="Georgia" panose="02040502050405020303" pitchFamily="18" charset="0"/>
          </a:endParaRPr>
        </a:p>
      </dgm:t>
    </dgm:pt>
    <dgm:pt modelId="{61853129-C578-43F8-8CCC-AF63A977388C}" type="parTrans" cxnId="{25202171-5F06-4CF6-8394-CB6420EE32F7}">
      <dgm:prSet/>
      <dgm:spPr/>
      <dgm:t>
        <a:bodyPr/>
        <a:lstStyle/>
        <a:p>
          <a:endParaRPr lang="en-US"/>
        </a:p>
      </dgm:t>
    </dgm:pt>
    <dgm:pt modelId="{7736D3AF-A517-4EC6-9707-8124E835AD44}" type="sibTrans" cxnId="{25202171-5F06-4CF6-8394-CB6420EE32F7}">
      <dgm:prSet/>
      <dgm:spPr/>
      <dgm:t>
        <a:bodyPr/>
        <a:lstStyle/>
        <a:p>
          <a:endParaRPr lang="en-US"/>
        </a:p>
      </dgm:t>
    </dgm:pt>
    <dgm:pt modelId="{D9473975-52ED-4121-9F16-71AA9726C19A}">
      <dgm:prSet custT="1"/>
      <dgm:spPr/>
      <dgm:t>
        <a:bodyPr/>
        <a:lstStyle/>
        <a:p>
          <a:pPr rtl="0"/>
          <a:r>
            <a:rPr lang="en-IN" sz="2000" smtClean="0">
              <a:latin typeface="Georgia" panose="02040502050405020303" pitchFamily="18" charset="0"/>
            </a:rPr>
            <a:t>Value       = Benefits/Costs</a:t>
          </a:r>
          <a:endParaRPr lang="en-IN" sz="2000">
            <a:latin typeface="Georgia" panose="02040502050405020303" pitchFamily="18" charset="0"/>
          </a:endParaRPr>
        </a:p>
      </dgm:t>
    </dgm:pt>
    <dgm:pt modelId="{E737C9EA-598D-46C1-9EAC-A46F590B5540}" type="parTrans" cxnId="{BEBE5E32-02EF-4106-846F-3F5516552ECB}">
      <dgm:prSet/>
      <dgm:spPr/>
      <dgm:t>
        <a:bodyPr/>
        <a:lstStyle/>
        <a:p>
          <a:endParaRPr lang="en-US"/>
        </a:p>
      </dgm:t>
    </dgm:pt>
    <dgm:pt modelId="{EF553615-B7EE-4B79-B8BF-08E70F2EC930}" type="sibTrans" cxnId="{BEBE5E32-02EF-4106-846F-3F5516552ECB}">
      <dgm:prSet/>
      <dgm:spPr/>
      <dgm:t>
        <a:bodyPr/>
        <a:lstStyle/>
        <a:p>
          <a:endParaRPr lang="en-US"/>
        </a:p>
      </dgm:t>
    </dgm:pt>
    <dgm:pt modelId="{B6EA56D3-7017-4F6F-ADB6-BF5216755000}">
      <dgm:prSet custT="1"/>
      <dgm:spPr>
        <a:blipFill>
          <a:blip xmlns:r="http://schemas.openxmlformats.org/officeDocument/2006/relationships" r:embed="rId1"/>
          <a:stretch>
            <a:fillRect l="-316"/>
          </a:stretch>
        </a:blipFill>
      </dgm:spPr>
      <dgm:t>
        <a:bodyPr/>
        <a:lstStyle/>
        <a:p>
          <a:r>
            <a:rPr lang="en-IN">
              <a:noFill/>
            </a:rPr>
            <a:t> </a:t>
          </a:r>
        </a:p>
      </dgm:t>
    </dgm:pt>
    <dgm:pt modelId="{2B3CB5AA-31A3-470C-85B7-061CB1BD3CDD}" type="parTrans" cxnId="{B18BAC51-5CC8-4660-ABB6-BCE1B655CF7A}">
      <dgm:prSet/>
      <dgm:spPr/>
      <dgm:t>
        <a:bodyPr/>
        <a:lstStyle/>
        <a:p>
          <a:endParaRPr lang="en-US"/>
        </a:p>
      </dgm:t>
    </dgm:pt>
    <dgm:pt modelId="{4377044A-34DC-430F-B697-D35CE2AD75F9}" type="sibTrans" cxnId="{B18BAC51-5CC8-4660-ABB6-BCE1B655CF7A}">
      <dgm:prSet/>
      <dgm:spPr/>
      <dgm:t>
        <a:bodyPr/>
        <a:lstStyle/>
        <a:p>
          <a:endParaRPr lang="en-US"/>
        </a:p>
      </dgm:t>
    </dgm:pt>
    <dgm:pt modelId="{F1B622C2-7AFB-495C-AD0F-D235F56C706E}" type="pres">
      <dgm:prSet presAssocID="{65C29505-D94B-4036-887E-A574390933C2}" presName="linear" presStyleCnt="0">
        <dgm:presLayoutVars>
          <dgm:animLvl val="lvl"/>
          <dgm:resizeHandles val="exact"/>
        </dgm:presLayoutVars>
      </dgm:prSet>
      <dgm:spPr/>
      <dgm:t>
        <a:bodyPr/>
        <a:lstStyle/>
        <a:p>
          <a:endParaRPr lang="en-US"/>
        </a:p>
      </dgm:t>
    </dgm:pt>
    <dgm:pt modelId="{06826DC9-AF73-4C67-A8A6-210BF66713B7}" type="pres">
      <dgm:prSet presAssocID="{708CA4AA-0C8C-4F9D-A0B7-49DF2E8CEB57}" presName="parentText" presStyleLbl="node1" presStyleIdx="0" presStyleCnt="4">
        <dgm:presLayoutVars>
          <dgm:chMax val="0"/>
          <dgm:bulletEnabled val="1"/>
        </dgm:presLayoutVars>
      </dgm:prSet>
      <dgm:spPr/>
      <dgm:t>
        <a:bodyPr/>
        <a:lstStyle/>
        <a:p>
          <a:endParaRPr lang="en-US"/>
        </a:p>
      </dgm:t>
    </dgm:pt>
    <dgm:pt modelId="{10B92978-D37E-45C9-9ED3-4550C20D4888}" type="pres">
      <dgm:prSet presAssocID="{068D8D0D-2497-416B-883E-9611A68FDA55}" presName="spacer" presStyleCnt="0"/>
      <dgm:spPr/>
    </dgm:pt>
    <dgm:pt modelId="{48C7501D-F545-4198-BECA-BF32CC3889EB}" type="pres">
      <dgm:prSet presAssocID="{B151C825-AB8C-420A-BF4E-F34E87EA9B07}" presName="parentText" presStyleLbl="node1" presStyleIdx="1" presStyleCnt="4">
        <dgm:presLayoutVars>
          <dgm:chMax val="0"/>
          <dgm:bulletEnabled val="1"/>
        </dgm:presLayoutVars>
      </dgm:prSet>
      <dgm:spPr/>
      <dgm:t>
        <a:bodyPr/>
        <a:lstStyle/>
        <a:p>
          <a:endParaRPr lang="en-US"/>
        </a:p>
      </dgm:t>
    </dgm:pt>
    <dgm:pt modelId="{BC5C5884-7C4B-40E6-9FED-CC63A636B1AC}" type="pres">
      <dgm:prSet presAssocID="{7736D3AF-A517-4EC6-9707-8124E835AD44}" presName="spacer" presStyleCnt="0"/>
      <dgm:spPr/>
    </dgm:pt>
    <dgm:pt modelId="{863BCF2E-6BDF-4352-A93B-60F01CFF7676}" type="pres">
      <dgm:prSet presAssocID="{D9473975-52ED-4121-9F16-71AA9726C19A}" presName="parentText" presStyleLbl="node1" presStyleIdx="2" presStyleCnt="4">
        <dgm:presLayoutVars>
          <dgm:chMax val="0"/>
          <dgm:bulletEnabled val="1"/>
        </dgm:presLayoutVars>
      </dgm:prSet>
      <dgm:spPr/>
      <dgm:t>
        <a:bodyPr/>
        <a:lstStyle/>
        <a:p>
          <a:endParaRPr lang="en-US"/>
        </a:p>
      </dgm:t>
    </dgm:pt>
    <dgm:pt modelId="{6A430717-AB92-4613-B1AD-FAA6CE79216D}" type="pres">
      <dgm:prSet presAssocID="{EF553615-B7EE-4B79-B8BF-08E70F2EC930}" presName="spacer" presStyleCnt="0"/>
      <dgm:spPr/>
    </dgm:pt>
    <dgm:pt modelId="{BC44A70F-F45B-4672-83B9-81441E7A9E19}" type="pres">
      <dgm:prSet presAssocID="{B6EA56D3-7017-4F6F-ADB6-BF5216755000}" presName="parentText" presStyleLbl="node1" presStyleIdx="3" presStyleCnt="4">
        <dgm:presLayoutVars>
          <dgm:chMax val="0"/>
          <dgm:bulletEnabled val="1"/>
        </dgm:presLayoutVars>
      </dgm:prSet>
      <dgm:spPr/>
      <dgm:t>
        <a:bodyPr/>
        <a:lstStyle/>
        <a:p>
          <a:endParaRPr lang="en-US"/>
        </a:p>
      </dgm:t>
    </dgm:pt>
  </dgm:ptLst>
  <dgm:cxnLst>
    <dgm:cxn modelId="{FEF3FB46-E876-4727-954D-B438E5F8E348}" type="presOf" srcId="{708CA4AA-0C8C-4F9D-A0B7-49DF2E8CEB57}" destId="{06826DC9-AF73-4C67-A8A6-210BF66713B7}" srcOrd="0" destOrd="0" presId="urn:microsoft.com/office/officeart/2005/8/layout/vList2"/>
    <dgm:cxn modelId="{12DE6263-EF4E-4A38-9A9D-51CC09353303}" type="presOf" srcId="{B151C825-AB8C-420A-BF4E-F34E87EA9B07}" destId="{48C7501D-F545-4198-BECA-BF32CC3889EB}" srcOrd="0" destOrd="0" presId="urn:microsoft.com/office/officeart/2005/8/layout/vList2"/>
    <dgm:cxn modelId="{B18BAC51-5CC8-4660-ABB6-BCE1B655CF7A}" srcId="{65C29505-D94B-4036-887E-A574390933C2}" destId="{B6EA56D3-7017-4F6F-ADB6-BF5216755000}" srcOrd="3" destOrd="0" parTransId="{2B3CB5AA-31A3-470C-85B7-061CB1BD3CDD}" sibTransId="{4377044A-34DC-430F-B697-D35CE2AD75F9}"/>
    <dgm:cxn modelId="{25202171-5F06-4CF6-8394-CB6420EE32F7}" srcId="{65C29505-D94B-4036-887E-A574390933C2}" destId="{B151C825-AB8C-420A-BF4E-F34E87EA9B07}" srcOrd="1" destOrd="0" parTransId="{61853129-C578-43F8-8CCC-AF63A977388C}" sibTransId="{7736D3AF-A517-4EC6-9707-8124E835AD44}"/>
    <dgm:cxn modelId="{932171AB-C281-43F6-A9FE-D6E270787305}" type="presOf" srcId="{B6EA56D3-7017-4F6F-ADB6-BF5216755000}" destId="{BC44A70F-F45B-4672-83B9-81441E7A9E19}" srcOrd="0" destOrd="0" presId="urn:microsoft.com/office/officeart/2005/8/layout/vList2"/>
    <dgm:cxn modelId="{565B0569-3255-4DA9-83F1-BAE1830FA105}" srcId="{65C29505-D94B-4036-887E-A574390933C2}" destId="{708CA4AA-0C8C-4F9D-A0B7-49DF2E8CEB57}" srcOrd="0" destOrd="0" parTransId="{B9BA103D-C6E8-4256-8B49-D75A63BB2A5A}" sibTransId="{068D8D0D-2497-416B-883E-9611A68FDA55}"/>
    <dgm:cxn modelId="{BEBE5E32-02EF-4106-846F-3F5516552ECB}" srcId="{65C29505-D94B-4036-887E-A574390933C2}" destId="{D9473975-52ED-4121-9F16-71AA9726C19A}" srcOrd="2" destOrd="0" parTransId="{E737C9EA-598D-46C1-9EAC-A46F590B5540}" sibTransId="{EF553615-B7EE-4B79-B8BF-08E70F2EC930}"/>
    <dgm:cxn modelId="{35244427-0990-4D44-A702-39715E48BC2A}" type="presOf" srcId="{65C29505-D94B-4036-887E-A574390933C2}" destId="{F1B622C2-7AFB-495C-AD0F-D235F56C706E}" srcOrd="0" destOrd="0" presId="urn:microsoft.com/office/officeart/2005/8/layout/vList2"/>
    <dgm:cxn modelId="{E508A3B0-9E43-4240-998A-6ADEA3101130}" type="presOf" srcId="{D9473975-52ED-4121-9F16-71AA9726C19A}" destId="{863BCF2E-6BDF-4352-A93B-60F01CFF7676}" srcOrd="0" destOrd="0" presId="urn:microsoft.com/office/officeart/2005/8/layout/vList2"/>
    <dgm:cxn modelId="{3A15B6CE-8B83-4D4B-A44D-DA0B5132A80E}" type="presParOf" srcId="{F1B622C2-7AFB-495C-AD0F-D235F56C706E}" destId="{06826DC9-AF73-4C67-A8A6-210BF66713B7}" srcOrd="0" destOrd="0" presId="urn:microsoft.com/office/officeart/2005/8/layout/vList2"/>
    <dgm:cxn modelId="{714DB7CD-888E-412B-B90B-3DE5F621D3B3}" type="presParOf" srcId="{F1B622C2-7AFB-495C-AD0F-D235F56C706E}" destId="{10B92978-D37E-45C9-9ED3-4550C20D4888}" srcOrd="1" destOrd="0" presId="urn:microsoft.com/office/officeart/2005/8/layout/vList2"/>
    <dgm:cxn modelId="{A88A2799-3983-435D-AC50-2B17EF96773B}" type="presParOf" srcId="{F1B622C2-7AFB-495C-AD0F-D235F56C706E}" destId="{48C7501D-F545-4198-BECA-BF32CC3889EB}" srcOrd="2" destOrd="0" presId="urn:microsoft.com/office/officeart/2005/8/layout/vList2"/>
    <dgm:cxn modelId="{AE2BCB92-C37B-4456-A377-F5791486A85E}" type="presParOf" srcId="{F1B622C2-7AFB-495C-AD0F-D235F56C706E}" destId="{BC5C5884-7C4B-40E6-9FED-CC63A636B1AC}" srcOrd="3" destOrd="0" presId="urn:microsoft.com/office/officeart/2005/8/layout/vList2"/>
    <dgm:cxn modelId="{F7F92FF1-38B0-4489-86EC-589EE49C123B}" type="presParOf" srcId="{F1B622C2-7AFB-495C-AD0F-D235F56C706E}" destId="{863BCF2E-6BDF-4352-A93B-60F01CFF7676}" srcOrd="4" destOrd="0" presId="urn:microsoft.com/office/officeart/2005/8/layout/vList2"/>
    <dgm:cxn modelId="{2F8F9B98-0377-4A9A-BBE3-46AE4E692E5D}" type="presParOf" srcId="{F1B622C2-7AFB-495C-AD0F-D235F56C706E}" destId="{6A430717-AB92-4613-B1AD-FAA6CE79216D}" srcOrd="5" destOrd="0" presId="urn:microsoft.com/office/officeart/2005/8/layout/vList2"/>
    <dgm:cxn modelId="{B8A4157A-DF53-43A2-86C0-809356543E28}" type="presParOf" srcId="{F1B622C2-7AFB-495C-AD0F-D235F56C706E}" destId="{BC44A70F-F45B-4672-83B9-81441E7A9E19}" srcOrd="6"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5EE80E-95B2-40C7-A6C9-7C635A4C1092}" type="doc">
      <dgm:prSet loTypeId="urn:microsoft.com/office/officeart/2005/8/layout/default#5" loCatId="list" qsTypeId="urn:microsoft.com/office/officeart/2005/8/quickstyle/simple1" qsCatId="simple" csTypeId="urn:microsoft.com/office/officeart/2005/8/colors/colorful5" csCatId="colorful" phldr="1"/>
      <dgm:spPr/>
      <dgm:t>
        <a:bodyPr/>
        <a:lstStyle/>
        <a:p>
          <a:endParaRPr lang="en-US"/>
        </a:p>
      </dgm:t>
    </dgm:pt>
    <dgm:pt modelId="{104A7C40-FD1F-4613-AEB8-8660A8D98D50}">
      <dgm:prSet custT="1"/>
      <dgm:spPr/>
      <dgm:t>
        <a:bodyPr/>
        <a:lstStyle/>
        <a:p>
          <a:pPr rtl="0"/>
          <a:r>
            <a:rPr lang="en-US" sz="2000" b="1" i="1" dirty="0" smtClean="0">
              <a:solidFill>
                <a:schemeClr val="tx1"/>
              </a:solidFill>
              <a:latin typeface="Georgia" pitchFamily="18" charset="0"/>
            </a:rPr>
            <a:t>Exchange, Transaction and Relationships</a:t>
          </a:r>
          <a:endParaRPr lang="en-US" sz="2000" b="1" i="1" dirty="0">
            <a:solidFill>
              <a:schemeClr val="tx1"/>
            </a:solidFill>
            <a:latin typeface="Georgia" pitchFamily="18" charset="0"/>
          </a:endParaRPr>
        </a:p>
      </dgm:t>
    </dgm:pt>
    <dgm:pt modelId="{29543E99-4A38-436D-8757-2CA705866741}" type="parTrans" cxnId="{AAF9DBE0-F217-4BC4-80F6-4DFB226E1F47}">
      <dgm:prSet/>
      <dgm:spPr/>
      <dgm:t>
        <a:bodyPr/>
        <a:lstStyle/>
        <a:p>
          <a:endParaRPr lang="en-US"/>
        </a:p>
      </dgm:t>
    </dgm:pt>
    <dgm:pt modelId="{DCB71BC2-2B76-4542-9FC2-8EBB45ABDE20}" type="sibTrans" cxnId="{AAF9DBE0-F217-4BC4-80F6-4DFB226E1F47}">
      <dgm:prSet/>
      <dgm:spPr/>
      <dgm:t>
        <a:bodyPr/>
        <a:lstStyle/>
        <a:p>
          <a:endParaRPr lang="en-US"/>
        </a:p>
      </dgm:t>
    </dgm:pt>
    <dgm:pt modelId="{7248A6A9-4AF4-4A31-B1C8-AB5E3BBBE103}" type="pres">
      <dgm:prSet presAssocID="{975EE80E-95B2-40C7-A6C9-7C635A4C1092}" presName="diagram" presStyleCnt="0">
        <dgm:presLayoutVars>
          <dgm:dir/>
          <dgm:resizeHandles val="exact"/>
        </dgm:presLayoutVars>
      </dgm:prSet>
      <dgm:spPr/>
      <dgm:t>
        <a:bodyPr/>
        <a:lstStyle/>
        <a:p>
          <a:endParaRPr lang="en-US"/>
        </a:p>
      </dgm:t>
    </dgm:pt>
    <dgm:pt modelId="{DE6A2901-CB08-471B-8DDF-1249AC3DCC8B}" type="pres">
      <dgm:prSet presAssocID="{104A7C40-FD1F-4613-AEB8-8660A8D98D50}" presName="node" presStyleLbl="node1" presStyleIdx="0" presStyleCnt="1" custScaleX="183844">
        <dgm:presLayoutVars>
          <dgm:bulletEnabled val="1"/>
        </dgm:presLayoutVars>
      </dgm:prSet>
      <dgm:spPr/>
      <dgm:t>
        <a:bodyPr/>
        <a:lstStyle/>
        <a:p>
          <a:endParaRPr lang="en-US"/>
        </a:p>
      </dgm:t>
    </dgm:pt>
  </dgm:ptLst>
  <dgm:cxnLst>
    <dgm:cxn modelId="{20C66AA4-9926-436C-AA1E-A3E2A1EDA209}" type="presOf" srcId="{104A7C40-FD1F-4613-AEB8-8660A8D98D50}" destId="{DE6A2901-CB08-471B-8DDF-1249AC3DCC8B}" srcOrd="0" destOrd="0" presId="urn:microsoft.com/office/officeart/2005/8/layout/default#5"/>
    <dgm:cxn modelId="{AAF9DBE0-F217-4BC4-80F6-4DFB226E1F47}" srcId="{975EE80E-95B2-40C7-A6C9-7C635A4C1092}" destId="{104A7C40-FD1F-4613-AEB8-8660A8D98D50}" srcOrd="0" destOrd="0" parTransId="{29543E99-4A38-436D-8757-2CA705866741}" sibTransId="{DCB71BC2-2B76-4542-9FC2-8EBB45ABDE20}"/>
    <dgm:cxn modelId="{8A24656A-FA7B-427D-BB60-0FA5D374BC69}" type="presOf" srcId="{975EE80E-95B2-40C7-A6C9-7C635A4C1092}" destId="{7248A6A9-4AF4-4A31-B1C8-AB5E3BBBE103}" srcOrd="0" destOrd="0" presId="urn:microsoft.com/office/officeart/2005/8/layout/default#5"/>
    <dgm:cxn modelId="{C4933850-68AF-45CA-81C8-D0AD5AD938CB}" type="presParOf" srcId="{7248A6A9-4AF4-4A31-B1C8-AB5E3BBBE103}" destId="{DE6A2901-CB08-471B-8DDF-1249AC3DCC8B}" srcOrd="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97A20B-1AD9-4578-83A4-3087752CB4B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DFA119F-3ED7-40C4-9838-26527429E49F}">
      <dgm:prSet custT="1"/>
      <dgm:spPr/>
      <dgm:t>
        <a:bodyPr/>
        <a:lstStyle/>
        <a:p>
          <a:pPr algn="just" rtl="0"/>
          <a:r>
            <a:rPr lang="en-IN" sz="2000" dirty="0" smtClean="0">
              <a:latin typeface="Georgia" panose="02040502050405020303" pitchFamily="18" charset="0"/>
            </a:rPr>
            <a:t>Exchange: Exchange, the core of marketing, involves obtaining a desired product from someone by offering something in return.</a:t>
          </a:r>
          <a:endParaRPr lang="en-IN" sz="2000" dirty="0">
            <a:latin typeface="Georgia" panose="02040502050405020303" pitchFamily="18" charset="0"/>
          </a:endParaRPr>
        </a:p>
      </dgm:t>
    </dgm:pt>
    <dgm:pt modelId="{904CE314-E814-453C-9D61-C35BAE8BC498}" type="parTrans" cxnId="{001671C0-E7DB-471C-BAE7-C0AC5F58DE8C}">
      <dgm:prSet/>
      <dgm:spPr/>
      <dgm:t>
        <a:bodyPr/>
        <a:lstStyle/>
        <a:p>
          <a:endParaRPr lang="en-US"/>
        </a:p>
      </dgm:t>
    </dgm:pt>
    <dgm:pt modelId="{F6D753E1-4D79-4EB6-8717-60A8368543FA}" type="sibTrans" cxnId="{001671C0-E7DB-471C-BAE7-C0AC5F58DE8C}">
      <dgm:prSet/>
      <dgm:spPr/>
      <dgm:t>
        <a:bodyPr/>
        <a:lstStyle/>
        <a:p>
          <a:endParaRPr lang="en-US"/>
        </a:p>
      </dgm:t>
    </dgm:pt>
    <dgm:pt modelId="{3D5222D6-61DC-45E8-902F-E3A699BD2A7E}">
      <dgm:prSet custT="1"/>
      <dgm:spPr/>
      <dgm:t>
        <a:bodyPr/>
        <a:lstStyle/>
        <a:p>
          <a:pPr algn="just" rtl="0"/>
          <a:r>
            <a:rPr lang="en-IN" sz="2000" dirty="0" smtClean="0">
              <a:latin typeface="Georgia" panose="02040502050405020303" pitchFamily="18" charset="0"/>
            </a:rPr>
            <a:t>Transaction: A transaction involves at least two things of value, agreed-upon conditions, a time of agreement, and a place of agreement.</a:t>
          </a:r>
          <a:endParaRPr lang="en-IN" sz="2000" dirty="0">
            <a:latin typeface="Georgia" panose="02040502050405020303" pitchFamily="18" charset="0"/>
          </a:endParaRPr>
        </a:p>
      </dgm:t>
    </dgm:pt>
    <dgm:pt modelId="{0F9ED8BE-262B-4DAA-B79D-A7114531A8EF}" type="parTrans" cxnId="{F63CFD82-6A4A-46AB-8836-2B0A2D83466A}">
      <dgm:prSet/>
      <dgm:spPr/>
      <dgm:t>
        <a:bodyPr/>
        <a:lstStyle/>
        <a:p>
          <a:endParaRPr lang="en-US"/>
        </a:p>
      </dgm:t>
    </dgm:pt>
    <dgm:pt modelId="{FE2EAB2F-3E4D-47FC-BD5B-980B885F6C88}" type="sibTrans" cxnId="{F63CFD82-6A4A-46AB-8836-2B0A2D83466A}">
      <dgm:prSet/>
      <dgm:spPr/>
      <dgm:t>
        <a:bodyPr/>
        <a:lstStyle/>
        <a:p>
          <a:endParaRPr lang="en-US"/>
        </a:p>
      </dgm:t>
    </dgm:pt>
    <dgm:pt modelId="{DF8DC062-6BF1-49C8-9CD4-567E14589064}">
      <dgm:prSet custT="1"/>
      <dgm:spPr/>
      <dgm:t>
        <a:bodyPr/>
        <a:lstStyle/>
        <a:p>
          <a:pPr algn="just" rtl="0"/>
          <a:r>
            <a:rPr lang="en-IN" sz="2000" dirty="0" smtClean="0">
              <a:latin typeface="Georgia" panose="02040502050405020303" pitchFamily="18" charset="0"/>
            </a:rPr>
            <a:t>Relationships: Relationship marketing aims to build long-term mutually satisfying relations with key parties—customers, suppliers, distributors—in order to earn and retain their long-term preference and business</a:t>
          </a:r>
          <a:endParaRPr lang="en-IN" sz="2000" dirty="0">
            <a:latin typeface="Georgia" panose="02040502050405020303" pitchFamily="18" charset="0"/>
          </a:endParaRPr>
        </a:p>
      </dgm:t>
    </dgm:pt>
    <dgm:pt modelId="{A087B17C-5EAF-4F41-861B-3B9CB1D66FCF}" type="parTrans" cxnId="{C0BE2676-EB57-4090-A7A0-9B60D1AC1C25}">
      <dgm:prSet/>
      <dgm:spPr/>
      <dgm:t>
        <a:bodyPr/>
        <a:lstStyle/>
        <a:p>
          <a:endParaRPr lang="en-US"/>
        </a:p>
      </dgm:t>
    </dgm:pt>
    <dgm:pt modelId="{04583E1C-7FF2-4CBC-AB69-2991E0A8F661}" type="sibTrans" cxnId="{C0BE2676-EB57-4090-A7A0-9B60D1AC1C25}">
      <dgm:prSet/>
      <dgm:spPr/>
      <dgm:t>
        <a:bodyPr/>
        <a:lstStyle/>
        <a:p>
          <a:endParaRPr lang="en-US"/>
        </a:p>
      </dgm:t>
    </dgm:pt>
    <dgm:pt modelId="{CA0C2422-B3CD-4A88-91E8-02427CBCDF9C}" type="pres">
      <dgm:prSet presAssocID="{1197A20B-1AD9-4578-83A4-3087752CB4B3}" presName="linear" presStyleCnt="0">
        <dgm:presLayoutVars>
          <dgm:animLvl val="lvl"/>
          <dgm:resizeHandles val="exact"/>
        </dgm:presLayoutVars>
      </dgm:prSet>
      <dgm:spPr/>
      <dgm:t>
        <a:bodyPr/>
        <a:lstStyle/>
        <a:p>
          <a:endParaRPr lang="en-US"/>
        </a:p>
      </dgm:t>
    </dgm:pt>
    <dgm:pt modelId="{3E35B996-EFFC-4F92-AFEC-7F12350EA1E0}" type="pres">
      <dgm:prSet presAssocID="{2DFA119F-3ED7-40C4-9838-26527429E49F}" presName="parentText" presStyleLbl="node1" presStyleIdx="0" presStyleCnt="3">
        <dgm:presLayoutVars>
          <dgm:chMax val="0"/>
          <dgm:bulletEnabled val="1"/>
        </dgm:presLayoutVars>
      </dgm:prSet>
      <dgm:spPr/>
      <dgm:t>
        <a:bodyPr/>
        <a:lstStyle/>
        <a:p>
          <a:endParaRPr lang="en-US"/>
        </a:p>
      </dgm:t>
    </dgm:pt>
    <dgm:pt modelId="{188C8936-7BB6-48BF-98F0-947B3BC4B87A}" type="pres">
      <dgm:prSet presAssocID="{F6D753E1-4D79-4EB6-8717-60A8368543FA}" presName="spacer" presStyleCnt="0"/>
      <dgm:spPr/>
    </dgm:pt>
    <dgm:pt modelId="{FB0BB0DC-C668-4DBC-AD7F-D9314A4216B1}" type="pres">
      <dgm:prSet presAssocID="{3D5222D6-61DC-45E8-902F-E3A699BD2A7E}" presName="parentText" presStyleLbl="node1" presStyleIdx="1" presStyleCnt="3">
        <dgm:presLayoutVars>
          <dgm:chMax val="0"/>
          <dgm:bulletEnabled val="1"/>
        </dgm:presLayoutVars>
      </dgm:prSet>
      <dgm:spPr/>
      <dgm:t>
        <a:bodyPr/>
        <a:lstStyle/>
        <a:p>
          <a:endParaRPr lang="en-US"/>
        </a:p>
      </dgm:t>
    </dgm:pt>
    <dgm:pt modelId="{16EA4CC1-0733-47A0-BE28-8D035090BEF3}" type="pres">
      <dgm:prSet presAssocID="{FE2EAB2F-3E4D-47FC-BD5B-980B885F6C88}" presName="spacer" presStyleCnt="0"/>
      <dgm:spPr/>
    </dgm:pt>
    <dgm:pt modelId="{60D6AC2E-5F48-4C6F-89F0-22BD4418DF39}" type="pres">
      <dgm:prSet presAssocID="{DF8DC062-6BF1-49C8-9CD4-567E14589064}" presName="parentText" presStyleLbl="node1" presStyleIdx="2" presStyleCnt="3" custLinFactY="9744" custLinFactNeighborY="100000">
        <dgm:presLayoutVars>
          <dgm:chMax val="0"/>
          <dgm:bulletEnabled val="1"/>
        </dgm:presLayoutVars>
      </dgm:prSet>
      <dgm:spPr/>
      <dgm:t>
        <a:bodyPr/>
        <a:lstStyle/>
        <a:p>
          <a:endParaRPr lang="en-US"/>
        </a:p>
      </dgm:t>
    </dgm:pt>
  </dgm:ptLst>
  <dgm:cxnLst>
    <dgm:cxn modelId="{9D23EB8E-74A8-492B-91FF-8DC38E40A2B1}" type="presOf" srcId="{2DFA119F-3ED7-40C4-9838-26527429E49F}" destId="{3E35B996-EFFC-4F92-AFEC-7F12350EA1E0}" srcOrd="0" destOrd="0" presId="urn:microsoft.com/office/officeart/2005/8/layout/vList2"/>
    <dgm:cxn modelId="{CBF42FD6-3E7D-4E13-BDF5-29EB17B7D355}" type="presOf" srcId="{3D5222D6-61DC-45E8-902F-E3A699BD2A7E}" destId="{FB0BB0DC-C668-4DBC-AD7F-D9314A4216B1}" srcOrd="0" destOrd="0" presId="urn:microsoft.com/office/officeart/2005/8/layout/vList2"/>
    <dgm:cxn modelId="{001671C0-E7DB-471C-BAE7-C0AC5F58DE8C}" srcId="{1197A20B-1AD9-4578-83A4-3087752CB4B3}" destId="{2DFA119F-3ED7-40C4-9838-26527429E49F}" srcOrd="0" destOrd="0" parTransId="{904CE314-E814-453C-9D61-C35BAE8BC498}" sibTransId="{F6D753E1-4D79-4EB6-8717-60A8368543FA}"/>
    <dgm:cxn modelId="{C0BE2676-EB57-4090-A7A0-9B60D1AC1C25}" srcId="{1197A20B-1AD9-4578-83A4-3087752CB4B3}" destId="{DF8DC062-6BF1-49C8-9CD4-567E14589064}" srcOrd="2" destOrd="0" parTransId="{A087B17C-5EAF-4F41-861B-3B9CB1D66FCF}" sibTransId="{04583E1C-7FF2-4CBC-AB69-2991E0A8F661}"/>
    <dgm:cxn modelId="{F63CFD82-6A4A-46AB-8836-2B0A2D83466A}" srcId="{1197A20B-1AD9-4578-83A4-3087752CB4B3}" destId="{3D5222D6-61DC-45E8-902F-E3A699BD2A7E}" srcOrd="1" destOrd="0" parTransId="{0F9ED8BE-262B-4DAA-B79D-A7114531A8EF}" sibTransId="{FE2EAB2F-3E4D-47FC-BD5B-980B885F6C88}"/>
    <dgm:cxn modelId="{A7A3174E-C3D7-4ECF-B05C-41D6852D1B6C}" type="presOf" srcId="{DF8DC062-6BF1-49C8-9CD4-567E14589064}" destId="{60D6AC2E-5F48-4C6F-89F0-22BD4418DF39}" srcOrd="0" destOrd="0" presId="urn:microsoft.com/office/officeart/2005/8/layout/vList2"/>
    <dgm:cxn modelId="{E01822C8-5CDB-4EDB-A26B-F9788002D551}" type="presOf" srcId="{1197A20B-1AD9-4578-83A4-3087752CB4B3}" destId="{CA0C2422-B3CD-4A88-91E8-02427CBCDF9C}" srcOrd="0" destOrd="0" presId="urn:microsoft.com/office/officeart/2005/8/layout/vList2"/>
    <dgm:cxn modelId="{D2481A82-1A19-4C24-9E35-29AFB5F9F8A2}" type="presParOf" srcId="{CA0C2422-B3CD-4A88-91E8-02427CBCDF9C}" destId="{3E35B996-EFFC-4F92-AFEC-7F12350EA1E0}" srcOrd="0" destOrd="0" presId="urn:microsoft.com/office/officeart/2005/8/layout/vList2"/>
    <dgm:cxn modelId="{0C6A46E7-EF33-47A0-A889-374FBDEFBC84}" type="presParOf" srcId="{CA0C2422-B3CD-4A88-91E8-02427CBCDF9C}" destId="{188C8936-7BB6-48BF-98F0-947B3BC4B87A}" srcOrd="1" destOrd="0" presId="urn:microsoft.com/office/officeart/2005/8/layout/vList2"/>
    <dgm:cxn modelId="{C0DB6CB5-7042-4F43-BB76-AD4608A2CE24}" type="presParOf" srcId="{CA0C2422-B3CD-4A88-91E8-02427CBCDF9C}" destId="{FB0BB0DC-C668-4DBC-AD7F-D9314A4216B1}" srcOrd="2" destOrd="0" presId="urn:microsoft.com/office/officeart/2005/8/layout/vList2"/>
    <dgm:cxn modelId="{06B2EC04-9139-458A-A02B-105A1B6C712C}" type="presParOf" srcId="{CA0C2422-B3CD-4A88-91E8-02427CBCDF9C}" destId="{16EA4CC1-0733-47A0-BE28-8D035090BEF3}" srcOrd="3" destOrd="0" presId="urn:microsoft.com/office/officeart/2005/8/layout/vList2"/>
    <dgm:cxn modelId="{9E33BA62-9256-4280-8071-EFBC5CF4C0C8}" type="presParOf" srcId="{CA0C2422-B3CD-4A88-91E8-02427CBCDF9C}" destId="{60D6AC2E-5F48-4C6F-89F0-22BD4418DF39}"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5EE80E-95B2-40C7-A6C9-7C635A4C1092}" type="doc">
      <dgm:prSet loTypeId="urn:microsoft.com/office/officeart/2005/8/layout/default#6" loCatId="list" qsTypeId="urn:microsoft.com/office/officeart/2005/8/quickstyle/simple1" qsCatId="simple" csTypeId="urn:microsoft.com/office/officeart/2005/8/colors/colorful5" csCatId="colorful" phldr="1"/>
      <dgm:spPr/>
      <dgm:t>
        <a:bodyPr/>
        <a:lstStyle/>
        <a:p>
          <a:endParaRPr lang="en-US"/>
        </a:p>
      </dgm:t>
    </dgm:pt>
    <dgm:pt modelId="{104A7C40-FD1F-4613-AEB8-8660A8D98D50}">
      <dgm:prSet custT="1"/>
      <dgm:spPr/>
      <dgm:t>
        <a:bodyPr/>
        <a:lstStyle/>
        <a:p>
          <a:pPr rtl="0"/>
          <a:r>
            <a:rPr lang="en-US" sz="2000" b="1" i="1" dirty="0" smtClean="0">
              <a:solidFill>
                <a:schemeClr val="tx1"/>
              </a:solidFill>
              <a:latin typeface="Georgia" pitchFamily="18" charset="0"/>
            </a:rPr>
            <a:t>Markets, Marketing and Marketers</a:t>
          </a:r>
          <a:endParaRPr lang="en-US" sz="2000" b="1" i="1" dirty="0">
            <a:solidFill>
              <a:schemeClr val="tx1"/>
            </a:solidFill>
            <a:latin typeface="Georgia" pitchFamily="18" charset="0"/>
          </a:endParaRPr>
        </a:p>
      </dgm:t>
    </dgm:pt>
    <dgm:pt modelId="{29543E99-4A38-436D-8757-2CA705866741}" type="parTrans" cxnId="{AAF9DBE0-F217-4BC4-80F6-4DFB226E1F47}">
      <dgm:prSet/>
      <dgm:spPr/>
      <dgm:t>
        <a:bodyPr/>
        <a:lstStyle/>
        <a:p>
          <a:endParaRPr lang="en-US"/>
        </a:p>
      </dgm:t>
    </dgm:pt>
    <dgm:pt modelId="{DCB71BC2-2B76-4542-9FC2-8EBB45ABDE20}" type="sibTrans" cxnId="{AAF9DBE0-F217-4BC4-80F6-4DFB226E1F47}">
      <dgm:prSet/>
      <dgm:spPr/>
      <dgm:t>
        <a:bodyPr/>
        <a:lstStyle/>
        <a:p>
          <a:endParaRPr lang="en-US"/>
        </a:p>
      </dgm:t>
    </dgm:pt>
    <dgm:pt modelId="{7248A6A9-4AF4-4A31-B1C8-AB5E3BBBE103}" type="pres">
      <dgm:prSet presAssocID="{975EE80E-95B2-40C7-A6C9-7C635A4C1092}" presName="diagram" presStyleCnt="0">
        <dgm:presLayoutVars>
          <dgm:dir/>
          <dgm:resizeHandles val="exact"/>
        </dgm:presLayoutVars>
      </dgm:prSet>
      <dgm:spPr/>
      <dgm:t>
        <a:bodyPr/>
        <a:lstStyle/>
        <a:p>
          <a:endParaRPr lang="en-US"/>
        </a:p>
      </dgm:t>
    </dgm:pt>
    <dgm:pt modelId="{DE6A2901-CB08-471B-8DDF-1249AC3DCC8B}" type="pres">
      <dgm:prSet presAssocID="{104A7C40-FD1F-4613-AEB8-8660A8D98D50}" presName="node" presStyleLbl="node1" presStyleIdx="0" presStyleCnt="1" custScaleX="183844">
        <dgm:presLayoutVars>
          <dgm:bulletEnabled val="1"/>
        </dgm:presLayoutVars>
      </dgm:prSet>
      <dgm:spPr/>
      <dgm:t>
        <a:bodyPr/>
        <a:lstStyle/>
        <a:p>
          <a:endParaRPr lang="en-US"/>
        </a:p>
      </dgm:t>
    </dgm:pt>
  </dgm:ptLst>
  <dgm:cxnLst>
    <dgm:cxn modelId="{20C66AA4-9926-436C-AA1E-A3E2A1EDA209}" type="presOf" srcId="{104A7C40-FD1F-4613-AEB8-8660A8D98D50}" destId="{DE6A2901-CB08-471B-8DDF-1249AC3DCC8B}" srcOrd="0" destOrd="0" presId="urn:microsoft.com/office/officeart/2005/8/layout/default#6"/>
    <dgm:cxn modelId="{AAF9DBE0-F217-4BC4-80F6-4DFB226E1F47}" srcId="{975EE80E-95B2-40C7-A6C9-7C635A4C1092}" destId="{104A7C40-FD1F-4613-AEB8-8660A8D98D50}" srcOrd="0" destOrd="0" parTransId="{29543E99-4A38-436D-8757-2CA705866741}" sibTransId="{DCB71BC2-2B76-4542-9FC2-8EBB45ABDE20}"/>
    <dgm:cxn modelId="{8A24656A-FA7B-427D-BB60-0FA5D374BC69}" type="presOf" srcId="{975EE80E-95B2-40C7-A6C9-7C635A4C1092}" destId="{7248A6A9-4AF4-4A31-B1C8-AB5E3BBBE103}" srcOrd="0" destOrd="0" presId="urn:microsoft.com/office/officeart/2005/8/layout/default#6"/>
    <dgm:cxn modelId="{C4933850-68AF-45CA-81C8-D0AD5AD938CB}" type="presParOf" srcId="{7248A6A9-4AF4-4A31-B1C8-AB5E3BBBE103}" destId="{DE6A2901-CB08-471B-8DDF-1249AC3DCC8B}" srcOrd="0"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197A20B-1AD9-4578-83A4-3087752CB4B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DFA119F-3ED7-40C4-9838-26527429E49F}">
      <dgm:prSet custT="1"/>
      <dgm:spPr/>
      <dgm:t>
        <a:bodyPr/>
        <a:lstStyle/>
        <a:p>
          <a:pPr algn="just" rtl="0"/>
          <a:r>
            <a:rPr lang="en-IN" sz="2000" dirty="0" smtClean="0">
              <a:latin typeface="Georgia" panose="02040502050405020303" pitchFamily="18" charset="0"/>
            </a:rPr>
            <a:t>Markets: A market consists of potential customers sharing a particular need or want who might be willing and able to engage in exchange to satisfy that need or want.</a:t>
          </a:r>
          <a:endParaRPr lang="en-IN" sz="2000" dirty="0">
            <a:latin typeface="Georgia" panose="02040502050405020303" pitchFamily="18" charset="0"/>
          </a:endParaRPr>
        </a:p>
      </dgm:t>
    </dgm:pt>
    <dgm:pt modelId="{904CE314-E814-453C-9D61-C35BAE8BC498}" type="parTrans" cxnId="{001671C0-E7DB-471C-BAE7-C0AC5F58DE8C}">
      <dgm:prSet/>
      <dgm:spPr/>
      <dgm:t>
        <a:bodyPr/>
        <a:lstStyle/>
        <a:p>
          <a:endParaRPr lang="en-US"/>
        </a:p>
      </dgm:t>
    </dgm:pt>
    <dgm:pt modelId="{F6D753E1-4D79-4EB6-8717-60A8368543FA}" type="sibTrans" cxnId="{001671C0-E7DB-471C-BAE7-C0AC5F58DE8C}">
      <dgm:prSet/>
      <dgm:spPr/>
      <dgm:t>
        <a:bodyPr/>
        <a:lstStyle/>
        <a:p>
          <a:endParaRPr lang="en-US"/>
        </a:p>
      </dgm:t>
    </dgm:pt>
    <dgm:pt modelId="{DF8DC062-6BF1-49C8-9CD4-567E14589064}">
      <dgm:prSet custT="1"/>
      <dgm:spPr/>
      <dgm:t>
        <a:bodyPr/>
        <a:lstStyle/>
        <a:p>
          <a:pPr algn="just" rtl="0"/>
          <a:r>
            <a:rPr lang="en-IN" sz="2000" dirty="0" smtClean="0">
              <a:latin typeface="Georgia" panose="02040502050405020303" pitchFamily="18" charset="0"/>
            </a:rPr>
            <a:t>Marketers: A marketer is someone seeking a resource from someone else and willing to offer something of value in exchange</a:t>
          </a:r>
          <a:endParaRPr lang="en-IN" sz="2000" dirty="0">
            <a:latin typeface="Georgia" panose="02040502050405020303" pitchFamily="18" charset="0"/>
          </a:endParaRPr>
        </a:p>
      </dgm:t>
    </dgm:pt>
    <dgm:pt modelId="{04583E1C-7FF2-4CBC-AB69-2991E0A8F661}" type="sibTrans" cxnId="{C0BE2676-EB57-4090-A7A0-9B60D1AC1C25}">
      <dgm:prSet/>
      <dgm:spPr/>
      <dgm:t>
        <a:bodyPr/>
        <a:lstStyle/>
        <a:p>
          <a:endParaRPr lang="en-US"/>
        </a:p>
      </dgm:t>
    </dgm:pt>
    <dgm:pt modelId="{A087B17C-5EAF-4F41-861B-3B9CB1D66FCF}" type="parTrans" cxnId="{C0BE2676-EB57-4090-A7A0-9B60D1AC1C25}">
      <dgm:prSet/>
      <dgm:spPr/>
      <dgm:t>
        <a:bodyPr/>
        <a:lstStyle/>
        <a:p>
          <a:endParaRPr lang="en-US"/>
        </a:p>
      </dgm:t>
    </dgm:pt>
    <dgm:pt modelId="{3D5222D6-61DC-45E8-902F-E3A699BD2A7E}">
      <dgm:prSet custT="1"/>
      <dgm:spPr/>
      <dgm:t>
        <a:bodyPr/>
        <a:lstStyle/>
        <a:p>
          <a:pPr algn="just" rtl="0"/>
          <a:r>
            <a:rPr lang="en-IN" sz="2000" dirty="0" smtClean="0">
              <a:latin typeface="Georgia" panose="02040502050405020303" pitchFamily="18" charset="0"/>
            </a:rPr>
            <a:t>Marketing: Marketing means working with markets to actualize potential exchanges for the purpose of satisfying human needs and wants</a:t>
          </a:r>
          <a:endParaRPr lang="en-IN" sz="2000" dirty="0">
            <a:latin typeface="Georgia" panose="02040502050405020303" pitchFamily="18" charset="0"/>
          </a:endParaRPr>
        </a:p>
      </dgm:t>
    </dgm:pt>
    <dgm:pt modelId="{FE2EAB2F-3E4D-47FC-BD5B-980B885F6C88}" type="sibTrans" cxnId="{F63CFD82-6A4A-46AB-8836-2B0A2D83466A}">
      <dgm:prSet/>
      <dgm:spPr/>
      <dgm:t>
        <a:bodyPr/>
        <a:lstStyle/>
        <a:p>
          <a:endParaRPr lang="en-US"/>
        </a:p>
      </dgm:t>
    </dgm:pt>
    <dgm:pt modelId="{0F9ED8BE-262B-4DAA-B79D-A7114531A8EF}" type="parTrans" cxnId="{F63CFD82-6A4A-46AB-8836-2B0A2D83466A}">
      <dgm:prSet/>
      <dgm:spPr/>
      <dgm:t>
        <a:bodyPr/>
        <a:lstStyle/>
        <a:p>
          <a:endParaRPr lang="en-US"/>
        </a:p>
      </dgm:t>
    </dgm:pt>
    <dgm:pt modelId="{CA0C2422-B3CD-4A88-91E8-02427CBCDF9C}" type="pres">
      <dgm:prSet presAssocID="{1197A20B-1AD9-4578-83A4-3087752CB4B3}" presName="linear" presStyleCnt="0">
        <dgm:presLayoutVars>
          <dgm:animLvl val="lvl"/>
          <dgm:resizeHandles val="exact"/>
        </dgm:presLayoutVars>
      </dgm:prSet>
      <dgm:spPr/>
      <dgm:t>
        <a:bodyPr/>
        <a:lstStyle/>
        <a:p>
          <a:endParaRPr lang="en-US"/>
        </a:p>
      </dgm:t>
    </dgm:pt>
    <dgm:pt modelId="{3E35B996-EFFC-4F92-AFEC-7F12350EA1E0}" type="pres">
      <dgm:prSet presAssocID="{2DFA119F-3ED7-40C4-9838-26527429E49F}" presName="parentText" presStyleLbl="node1" presStyleIdx="0" presStyleCnt="3">
        <dgm:presLayoutVars>
          <dgm:chMax val="0"/>
          <dgm:bulletEnabled val="1"/>
        </dgm:presLayoutVars>
      </dgm:prSet>
      <dgm:spPr/>
      <dgm:t>
        <a:bodyPr/>
        <a:lstStyle/>
        <a:p>
          <a:endParaRPr lang="en-US"/>
        </a:p>
      </dgm:t>
    </dgm:pt>
    <dgm:pt modelId="{188C8936-7BB6-48BF-98F0-947B3BC4B87A}" type="pres">
      <dgm:prSet presAssocID="{F6D753E1-4D79-4EB6-8717-60A8368543FA}" presName="spacer" presStyleCnt="0"/>
      <dgm:spPr/>
    </dgm:pt>
    <dgm:pt modelId="{FB0BB0DC-C668-4DBC-AD7F-D9314A4216B1}" type="pres">
      <dgm:prSet presAssocID="{3D5222D6-61DC-45E8-902F-E3A699BD2A7E}" presName="parentText" presStyleLbl="node1" presStyleIdx="1" presStyleCnt="3">
        <dgm:presLayoutVars>
          <dgm:chMax val="0"/>
          <dgm:bulletEnabled val="1"/>
        </dgm:presLayoutVars>
      </dgm:prSet>
      <dgm:spPr/>
      <dgm:t>
        <a:bodyPr/>
        <a:lstStyle/>
        <a:p>
          <a:endParaRPr lang="en-US"/>
        </a:p>
      </dgm:t>
    </dgm:pt>
    <dgm:pt modelId="{16EA4CC1-0733-47A0-BE28-8D035090BEF3}" type="pres">
      <dgm:prSet presAssocID="{FE2EAB2F-3E4D-47FC-BD5B-980B885F6C88}" presName="spacer" presStyleCnt="0"/>
      <dgm:spPr/>
    </dgm:pt>
    <dgm:pt modelId="{60D6AC2E-5F48-4C6F-89F0-22BD4418DF39}" type="pres">
      <dgm:prSet presAssocID="{DF8DC062-6BF1-49C8-9CD4-567E14589064}" presName="parentText" presStyleLbl="node1" presStyleIdx="2" presStyleCnt="3" custLinFactY="9744" custLinFactNeighborY="100000">
        <dgm:presLayoutVars>
          <dgm:chMax val="0"/>
          <dgm:bulletEnabled val="1"/>
        </dgm:presLayoutVars>
      </dgm:prSet>
      <dgm:spPr/>
      <dgm:t>
        <a:bodyPr/>
        <a:lstStyle/>
        <a:p>
          <a:endParaRPr lang="en-US"/>
        </a:p>
      </dgm:t>
    </dgm:pt>
  </dgm:ptLst>
  <dgm:cxnLst>
    <dgm:cxn modelId="{9D23EB8E-74A8-492B-91FF-8DC38E40A2B1}" type="presOf" srcId="{2DFA119F-3ED7-40C4-9838-26527429E49F}" destId="{3E35B996-EFFC-4F92-AFEC-7F12350EA1E0}" srcOrd="0" destOrd="0" presId="urn:microsoft.com/office/officeart/2005/8/layout/vList2"/>
    <dgm:cxn modelId="{CBF42FD6-3E7D-4E13-BDF5-29EB17B7D355}" type="presOf" srcId="{3D5222D6-61DC-45E8-902F-E3A699BD2A7E}" destId="{FB0BB0DC-C668-4DBC-AD7F-D9314A4216B1}" srcOrd="0" destOrd="0" presId="urn:microsoft.com/office/officeart/2005/8/layout/vList2"/>
    <dgm:cxn modelId="{001671C0-E7DB-471C-BAE7-C0AC5F58DE8C}" srcId="{1197A20B-1AD9-4578-83A4-3087752CB4B3}" destId="{2DFA119F-3ED7-40C4-9838-26527429E49F}" srcOrd="0" destOrd="0" parTransId="{904CE314-E814-453C-9D61-C35BAE8BC498}" sibTransId="{F6D753E1-4D79-4EB6-8717-60A8368543FA}"/>
    <dgm:cxn modelId="{C0BE2676-EB57-4090-A7A0-9B60D1AC1C25}" srcId="{1197A20B-1AD9-4578-83A4-3087752CB4B3}" destId="{DF8DC062-6BF1-49C8-9CD4-567E14589064}" srcOrd="2" destOrd="0" parTransId="{A087B17C-5EAF-4F41-861B-3B9CB1D66FCF}" sibTransId="{04583E1C-7FF2-4CBC-AB69-2991E0A8F661}"/>
    <dgm:cxn modelId="{F63CFD82-6A4A-46AB-8836-2B0A2D83466A}" srcId="{1197A20B-1AD9-4578-83A4-3087752CB4B3}" destId="{3D5222D6-61DC-45E8-902F-E3A699BD2A7E}" srcOrd="1" destOrd="0" parTransId="{0F9ED8BE-262B-4DAA-B79D-A7114531A8EF}" sibTransId="{FE2EAB2F-3E4D-47FC-BD5B-980B885F6C88}"/>
    <dgm:cxn modelId="{A7A3174E-C3D7-4ECF-B05C-41D6852D1B6C}" type="presOf" srcId="{DF8DC062-6BF1-49C8-9CD4-567E14589064}" destId="{60D6AC2E-5F48-4C6F-89F0-22BD4418DF39}" srcOrd="0" destOrd="0" presId="urn:microsoft.com/office/officeart/2005/8/layout/vList2"/>
    <dgm:cxn modelId="{E01822C8-5CDB-4EDB-A26B-F9788002D551}" type="presOf" srcId="{1197A20B-1AD9-4578-83A4-3087752CB4B3}" destId="{CA0C2422-B3CD-4A88-91E8-02427CBCDF9C}" srcOrd="0" destOrd="0" presId="urn:microsoft.com/office/officeart/2005/8/layout/vList2"/>
    <dgm:cxn modelId="{D2481A82-1A19-4C24-9E35-29AFB5F9F8A2}" type="presParOf" srcId="{CA0C2422-B3CD-4A88-91E8-02427CBCDF9C}" destId="{3E35B996-EFFC-4F92-AFEC-7F12350EA1E0}" srcOrd="0" destOrd="0" presId="urn:microsoft.com/office/officeart/2005/8/layout/vList2"/>
    <dgm:cxn modelId="{0C6A46E7-EF33-47A0-A889-374FBDEFBC84}" type="presParOf" srcId="{CA0C2422-B3CD-4A88-91E8-02427CBCDF9C}" destId="{188C8936-7BB6-48BF-98F0-947B3BC4B87A}" srcOrd="1" destOrd="0" presId="urn:microsoft.com/office/officeart/2005/8/layout/vList2"/>
    <dgm:cxn modelId="{C0DB6CB5-7042-4F43-BB76-AD4608A2CE24}" type="presParOf" srcId="{CA0C2422-B3CD-4A88-91E8-02427CBCDF9C}" destId="{FB0BB0DC-C668-4DBC-AD7F-D9314A4216B1}" srcOrd="2" destOrd="0" presId="urn:microsoft.com/office/officeart/2005/8/layout/vList2"/>
    <dgm:cxn modelId="{06B2EC04-9139-458A-A02B-105A1B6C712C}" type="presParOf" srcId="{CA0C2422-B3CD-4A88-91E8-02427CBCDF9C}" destId="{16EA4CC1-0733-47A0-BE28-8D035090BEF3}" srcOrd="3" destOrd="0" presId="urn:microsoft.com/office/officeart/2005/8/layout/vList2"/>
    <dgm:cxn modelId="{9E33BA62-9256-4280-8071-EFBC5CF4C0C8}" type="presParOf" srcId="{CA0C2422-B3CD-4A88-91E8-02427CBCDF9C}" destId="{60D6AC2E-5F48-4C6F-89F0-22BD4418DF39}"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5EE80E-95B2-40C7-A6C9-7C635A4C1092}" type="doc">
      <dgm:prSet loTypeId="urn:microsoft.com/office/officeart/2005/8/layout/default#7" loCatId="list" qsTypeId="urn:microsoft.com/office/officeart/2005/8/quickstyle/simple1" qsCatId="simple" csTypeId="urn:microsoft.com/office/officeart/2005/8/colors/colorful5" csCatId="colorful" phldr="1"/>
      <dgm:spPr/>
      <dgm:t>
        <a:bodyPr/>
        <a:lstStyle/>
        <a:p>
          <a:endParaRPr lang="en-US"/>
        </a:p>
      </dgm:t>
    </dgm:pt>
    <dgm:pt modelId="{104A7C40-FD1F-4613-AEB8-8660A8D98D50}">
      <dgm:prSet custT="1"/>
      <dgm:spPr/>
      <dgm:t>
        <a:bodyPr/>
        <a:lstStyle/>
        <a:p>
          <a:pPr rtl="0"/>
          <a:r>
            <a:rPr lang="en-US" sz="2000" b="1" i="1" dirty="0" smtClean="0">
              <a:solidFill>
                <a:schemeClr val="tx1"/>
              </a:solidFill>
              <a:latin typeface="Georgia" pitchFamily="18" charset="0"/>
            </a:rPr>
            <a:t>Marketing Management</a:t>
          </a:r>
          <a:endParaRPr lang="en-US" sz="2000" b="1" i="1" dirty="0">
            <a:solidFill>
              <a:schemeClr val="tx1"/>
            </a:solidFill>
            <a:latin typeface="Georgia" pitchFamily="18" charset="0"/>
          </a:endParaRPr>
        </a:p>
      </dgm:t>
    </dgm:pt>
    <dgm:pt modelId="{29543E99-4A38-436D-8757-2CA705866741}" type="parTrans" cxnId="{AAF9DBE0-F217-4BC4-80F6-4DFB226E1F47}">
      <dgm:prSet/>
      <dgm:spPr/>
      <dgm:t>
        <a:bodyPr/>
        <a:lstStyle/>
        <a:p>
          <a:endParaRPr lang="en-US"/>
        </a:p>
      </dgm:t>
    </dgm:pt>
    <dgm:pt modelId="{DCB71BC2-2B76-4542-9FC2-8EBB45ABDE20}" type="sibTrans" cxnId="{AAF9DBE0-F217-4BC4-80F6-4DFB226E1F47}">
      <dgm:prSet/>
      <dgm:spPr/>
      <dgm:t>
        <a:bodyPr/>
        <a:lstStyle/>
        <a:p>
          <a:endParaRPr lang="en-US"/>
        </a:p>
      </dgm:t>
    </dgm:pt>
    <dgm:pt modelId="{7248A6A9-4AF4-4A31-B1C8-AB5E3BBBE103}" type="pres">
      <dgm:prSet presAssocID="{975EE80E-95B2-40C7-A6C9-7C635A4C1092}" presName="diagram" presStyleCnt="0">
        <dgm:presLayoutVars>
          <dgm:dir/>
          <dgm:resizeHandles val="exact"/>
        </dgm:presLayoutVars>
      </dgm:prSet>
      <dgm:spPr/>
      <dgm:t>
        <a:bodyPr/>
        <a:lstStyle/>
        <a:p>
          <a:endParaRPr lang="en-US"/>
        </a:p>
      </dgm:t>
    </dgm:pt>
    <dgm:pt modelId="{DE6A2901-CB08-471B-8DDF-1249AC3DCC8B}" type="pres">
      <dgm:prSet presAssocID="{104A7C40-FD1F-4613-AEB8-8660A8D98D50}" presName="node" presStyleLbl="node1" presStyleIdx="0" presStyleCnt="1" custScaleX="183844">
        <dgm:presLayoutVars>
          <dgm:bulletEnabled val="1"/>
        </dgm:presLayoutVars>
      </dgm:prSet>
      <dgm:spPr/>
      <dgm:t>
        <a:bodyPr/>
        <a:lstStyle/>
        <a:p>
          <a:endParaRPr lang="en-US"/>
        </a:p>
      </dgm:t>
    </dgm:pt>
  </dgm:ptLst>
  <dgm:cxnLst>
    <dgm:cxn modelId="{20C66AA4-9926-436C-AA1E-A3E2A1EDA209}" type="presOf" srcId="{104A7C40-FD1F-4613-AEB8-8660A8D98D50}" destId="{DE6A2901-CB08-471B-8DDF-1249AC3DCC8B}" srcOrd="0" destOrd="0" presId="urn:microsoft.com/office/officeart/2005/8/layout/default#7"/>
    <dgm:cxn modelId="{AAF9DBE0-F217-4BC4-80F6-4DFB226E1F47}" srcId="{975EE80E-95B2-40C7-A6C9-7C635A4C1092}" destId="{104A7C40-FD1F-4613-AEB8-8660A8D98D50}" srcOrd="0" destOrd="0" parTransId="{29543E99-4A38-436D-8757-2CA705866741}" sibTransId="{DCB71BC2-2B76-4542-9FC2-8EBB45ABDE20}"/>
    <dgm:cxn modelId="{8A24656A-FA7B-427D-BB60-0FA5D374BC69}" type="presOf" srcId="{975EE80E-95B2-40C7-A6C9-7C635A4C1092}" destId="{7248A6A9-4AF4-4A31-B1C8-AB5E3BBBE103}" srcOrd="0" destOrd="0" presId="urn:microsoft.com/office/officeart/2005/8/layout/default#7"/>
    <dgm:cxn modelId="{C4933850-68AF-45CA-81C8-D0AD5AD938CB}" type="presParOf" srcId="{7248A6A9-4AF4-4A31-B1C8-AB5E3BBBE103}" destId="{DE6A2901-CB08-471B-8DDF-1249AC3DCC8B}" srcOrd="0"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97A20B-1AD9-4578-83A4-3087752CB4B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DFA119F-3ED7-40C4-9838-26527429E49F}">
      <dgm:prSet custT="1"/>
      <dgm:spPr/>
      <dgm:t>
        <a:bodyPr/>
        <a:lstStyle/>
        <a:p>
          <a:pPr algn="just" rtl="0"/>
          <a:r>
            <a:rPr lang="en-IN" sz="2000" dirty="0" smtClean="0">
              <a:latin typeface="Georgia" panose="02040502050405020303" pitchFamily="18" charset="0"/>
            </a:rPr>
            <a:t>Marketing (management) is the process of planning and executing the conception, pricing, promotion, and distribution of ideas, goods, and services to create exchanges that satisfy individual and organizational goals.</a:t>
          </a:r>
          <a:endParaRPr lang="en-IN" sz="2000" dirty="0">
            <a:latin typeface="Georgia" panose="02040502050405020303" pitchFamily="18" charset="0"/>
          </a:endParaRPr>
        </a:p>
      </dgm:t>
    </dgm:pt>
    <dgm:pt modelId="{904CE314-E814-453C-9D61-C35BAE8BC498}" type="parTrans" cxnId="{001671C0-E7DB-471C-BAE7-C0AC5F58DE8C}">
      <dgm:prSet/>
      <dgm:spPr/>
      <dgm:t>
        <a:bodyPr/>
        <a:lstStyle/>
        <a:p>
          <a:endParaRPr lang="en-US"/>
        </a:p>
      </dgm:t>
    </dgm:pt>
    <dgm:pt modelId="{F6D753E1-4D79-4EB6-8717-60A8368543FA}" type="sibTrans" cxnId="{001671C0-E7DB-471C-BAE7-C0AC5F58DE8C}">
      <dgm:prSet/>
      <dgm:spPr/>
      <dgm:t>
        <a:bodyPr/>
        <a:lstStyle/>
        <a:p>
          <a:endParaRPr lang="en-US"/>
        </a:p>
      </dgm:t>
    </dgm:pt>
    <dgm:pt modelId="{CA0C2422-B3CD-4A88-91E8-02427CBCDF9C}" type="pres">
      <dgm:prSet presAssocID="{1197A20B-1AD9-4578-83A4-3087752CB4B3}" presName="linear" presStyleCnt="0">
        <dgm:presLayoutVars>
          <dgm:animLvl val="lvl"/>
          <dgm:resizeHandles val="exact"/>
        </dgm:presLayoutVars>
      </dgm:prSet>
      <dgm:spPr/>
      <dgm:t>
        <a:bodyPr/>
        <a:lstStyle/>
        <a:p>
          <a:endParaRPr lang="en-US"/>
        </a:p>
      </dgm:t>
    </dgm:pt>
    <dgm:pt modelId="{3E35B996-EFFC-4F92-AFEC-7F12350EA1E0}" type="pres">
      <dgm:prSet presAssocID="{2DFA119F-3ED7-40C4-9838-26527429E49F}" presName="parentText" presStyleLbl="node1" presStyleIdx="0" presStyleCnt="1" custScaleY="132363" custLinFactNeighborY="-19702">
        <dgm:presLayoutVars>
          <dgm:chMax val="0"/>
          <dgm:bulletEnabled val="1"/>
        </dgm:presLayoutVars>
      </dgm:prSet>
      <dgm:spPr/>
      <dgm:t>
        <a:bodyPr/>
        <a:lstStyle/>
        <a:p>
          <a:endParaRPr lang="en-US"/>
        </a:p>
      </dgm:t>
    </dgm:pt>
  </dgm:ptLst>
  <dgm:cxnLst>
    <dgm:cxn modelId="{9D23EB8E-74A8-492B-91FF-8DC38E40A2B1}" type="presOf" srcId="{2DFA119F-3ED7-40C4-9838-26527429E49F}" destId="{3E35B996-EFFC-4F92-AFEC-7F12350EA1E0}" srcOrd="0" destOrd="0" presId="urn:microsoft.com/office/officeart/2005/8/layout/vList2"/>
    <dgm:cxn modelId="{001671C0-E7DB-471C-BAE7-C0AC5F58DE8C}" srcId="{1197A20B-1AD9-4578-83A4-3087752CB4B3}" destId="{2DFA119F-3ED7-40C4-9838-26527429E49F}" srcOrd="0" destOrd="0" parTransId="{904CE314-E814-453C-9D61-C35BAE8BC498}" sibTransId="{F6D753E1-4D79-4EB6-8717-60A8368543FA}"/>
    <dgm:cxn modelId="{E01822C8-5CDB-4EDB-A26B-F9788002D551}" type="presOf" srcId="{1197A20B-1AD9-4578-83A4-3087752CB4B3}" destId="{CA0C2422-B3CD-4A88-91E8-02427CBCDF9C}" srcOrd="0" destOrd="0" presId="urn:microsoft.com/office/officeart/2005/8/layout/vList2"/>
    <dgm:cxn modelId="{D2481A82-1A19-4C24-9E35-29AFB5F9F8A2}" type="presParOf" srcId="{CA0C2422-B3CD-4A88-91E8-02427CBCDF9C}" destId="{3E35B996-EFFC-4F92-AFEC-7F12350EA1E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B04CF9E-C366-4DE6-B3AF-B483E8A8B52F}"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n-US"/>
        </a:p>
      </dgm:t>
    </dgm:pt>
    <dgm:pt modelId="{D87BDD0C-B6AA-41C9-8433-1D3D8F46F959}">
      <dgm:prSet custT="1"/>
      <dgm:spPr/>
      <dgm:t>
        <a:bodyPr/>
        <a:lstStyle/>
        <a:p>
          <a:pPr rtl="0"/>
          <a:r>
            <a:rPr lang="en-US" sz="2200" b="1" i="1" dirty="0" smtClean="0">
              <a:latin typeface="Georgia" pitchFamily="18" charset="0"/>
            </a:rPr>
            <a:t>Task Environment</a:t>
          </a:r>
          <a:endParaRPr lang="en-US" sz="2200" dirty="0">
            <a:latin typeface="Georgia" pitchFamily="18" charset="0"/>
          </a:endParaRPr>
        </a:p>
      </dgm:t>
    </dgm:pt>
    <dgm:pt modelId="{A4CB1605-9299-447F-821F-AADED9574852}" type="parTrans" cxnId="{5DE662A6-68D7-4D09-9749-AF6F9FE79D23}">
      <dgm:prSet/>
      <dgm:spPr/>
      <dgm:t>
        <a:bodyPr/>
        <a:lstStyle/>
        <a:p>
          <a:endParaRPr lang="en-US"/>
        </a:p>
      </dgm:t>
    </dgm:pt>
    <dgm:pt modelId="{AB6E2D15-6966-4550-97F6-266F5FBE9C9C}" type="sibTrans" cxnId="{5DE662A6-68D7-4D09-9749-AF6F9FE79D23}">
      <dgm:prSet/>
      <dgm:spPr/>
      <dgm:t>
        <a:bodyPr/>
        <a:lstStyle/>
        <a:p>
          <a:endParaRPr lang="en-US"/>
        </a:p>
      </dgm:t>
    </dgm:pt>
    <dgm:pt modelId="{63F2DEC9-BA24-4CDE-A0B1-75668ACB2D1B}">
      <dgm:prSet custT="1"/>
      <dgm:spPr/>
      <dgm:t>
        <a:bodyPr/>
        <a:lstStyle/>
        <a:p>
          <a:pPr rtl="0"/>
          <a:r>
            <a:rPr lang="en-US" sz="2200" b="1" i="1" dirty="0" smtClean="0">
              <a:latin typeface="Georgia" pitchFamily="18" charset="0"/>
            </a:rPr>
            <a:t>Broad Environment</a:t>
          </a:r>
          <a:endParaRPr lang="en-US" sz="2200" b="1" i="1" dirty="0">
            <a:latin typeface="Georgia" pitchFamily="18" charset="0"/>
          </a:endParaRPr>
        </a:p>
      </dgm:t>
    </dgm:pt>
    <dgm:pt modelId="{64171AFD-AAD3-423D-AFEB-0AD9BA020D00}" type="parTrans" cxnId="{DA788DAD-E109-4759-B29F-4D133F49AC47}">
      <dgm:prSet/>
      <dgm:spPr/>
      <dgm:t>
        <a:bodyPr/>
        <a:lstStyle/>
        <a:p>
          <a:endParaRPr lang="en-US"/>
        </a:p>
      </dgm:t>
    </dgm:pt>
    <dgm:pt modelId="{26032037-DD5C-4950-AB3E-BC7D14BC032C}" type="sibTrans" cxnId="{DA788DAD-E109-4759-B29F-4D133F49AC47}">
      <dgm:prSet/>
      <dgm:spPr/>
      <dgm:t>
        <a:bodyPr/>
        <a:lstStyle/>
        <a:p>
          <a:endParaRPr lang="en-US"/>
        </a:p>
      </dgm:t>
    </dgm:pt>
    <dgm:pt modelId="{3A911CE5-396A-414D-9BEA-CA315C1193D0}">
      <dgm:prSet custT="1"/>
      <dgm:spPr/>
      <dgm:t>
        <a:bodyPr/>
        <a:lstStyle/>
        <a:p>
          <a:r>
            <a:rPr lang="en-US" sz="2200" dirty="0" smtClean="0">
              <a:latin typeface="Georgia" pitchFamily="18" charset="0"/>
            </a:rPr>
            <a:t>Company</a:t>
          </a:r>
          <a:endParaRPr lang="en-US" sz="2200" dirty="0">
            <a:latin typeface="Georgia" pitchFamily="18" charset="0"/>
          </a:endParaRPr>
        </a:p>
      </dgm:t>
    </dgm:pt>
    <dgm:pt modelId="{3D592996-8364-4D7B-B3F1-4AA5931837D3}" type="parTrans" cxnId="{9E55CE8D-A3D1-4B76-B2A5-429F70EC76F2}">
      <dgm:prSet/>
      <dgm:spPr/>
      <dgm:t>
        <a:bodyPr/>
        <a:lstStyle/>
        <a:p>
          <a:endParaRPr lang="en-US" sz="2200">
            <a:latin typeface="Georgia" pitchFamily="18" charset="0"/>
          </a:endParaRPr>
        </a:p>
      </dgm:t>
    </dgm:pt>
    <dgm:pt modelId="{1CE6EEE9-A0DF-4D1D-9A83-789BA0AC4621}" type="sibTrans" cxnId="{9E55CE8D-A3D1-4B76-B2A5-429F70EC76F2}">
      <dgm:prSet/>
      <dgm:spPr/>
      <dgm:t>
        <a:bodyPr/>
        <a:lstStyle/>
        <a:p>
          <a:endParaRPr lang="en-US"/>
        </a:p>
      </dgm:t>
    </dgm:pt>
    <dgm:pt modelId="{C22D5913-CFAE-4673-B8E2-68188292EB99}">
      <dgm:prSet custT="1"/>
      <dgm:spPr/>
      <dgm:t>
        <a:bodyPr/>
        <a:lstStyle/>
        <a:p>
          <a:r>
            <a:rPr lang="en-US" sz="2200" dirty="0" smtClean="0">
              <a:latin typeface="Georgia" pitchFamily="18" charset="0"/>
            </a:rPr>
            <a:t>Legal</a:t>
          </a:r>
          <a:endParaRPr lang="en-US" sz="2200" dirty="0">
            <a:latin typeface="Georgia" pitchFamily="18" charset="0"/>
          </a:endParaRPr>
        </a:p>
      </dgm:t>
    </dgm:pt>
    <dgm:pt modelId="{5B4A1DB1-9DBE-4C44-9A0A-F0D600A5BE89}" type="parTrans" cxnId="{2DD90BF2-6A7C-4BC4-AEC9-D96648D29241}">
      <dgm:prSet/>
      <dgm:spPr/>
      <dgm:t>
        <a:bodyPr/>
        <a:lstStyle/>
        <a:p>
          <a:endParaRPr lang="en-US" sz="2200">
            <a:latin typeface="Georgia" pitchFamily="18" charset="0"/>
          </a:endParaRPr>
        </a:p>
      </dgm:t>
    </dgm:pt>
    <dgm:pt modelId="{6C729386-71FF-4936-8B30-FA2BE4C0CAA7}" type="sibTrans" cxnId="{2DD90BF2-6A7C-4BC4-AEC9-D96648D29241}">
      <dgm:prSet/>
      <dgm:spPr/>
      <dgm:t>
        <a:bodyPr/>
        <a:lstStyle/>
        <a:p>
          <a:endParaRPr lang="en-US"/>
        </a:p>
      </dgm:t>
    </dgm:pt>
    <dgm:pt modelId="{4E31B0FA-5DD8-4029-9595-0D128273305F}">
      <dgm:prSet custT="1"/>
      <dgm:spPr/>
      <dgm:t>
        <a:bodyPr/>
        <a:lstStyle/>
        <a:p>
          <a:r>
            <a:rPr lang="en-US" sz="2200" dirty="0" smtClean="0">
              <a:latin typeface="Georgia" pitchFamily="18" charset="0"/>
            </a:rPr>
            <a:t>Demographic</a:t>
          </a:r>
          <a:endParaRPr lang="en-US" sz="2200" dirty="0">
            <a:latin typeface="Georgia" pitchFamily="18" charset="0"/>
          </a:endParaRPr>
        </a:p>
      </dgm:t>
    </dgm:pt>
    <dgm:pt modelId="{9F97F34C-A45C-43C6-B619-BE596041AC22}" type="parTrans" cxnId="{446662E7-E2FE-4E93-9FAA-C78FB173CB09}">
      <dgm:prSet/>
      <dgm:spPr/>
      <dgm:t>
        <a:bodyPr/>
        <a:lstStyle/>
        <a:p>
          <a:endParaRPr lang="en-US" sz="2200">
            <a:latin typeface="Georgia" pitchFamily="18" charset="0"/>
          </a:endParaRPr>
        </a:p>
      </dgm:t>
    </dgm:pt>
    <dgm:pt modelId="{357854E2-5BB1-4BA2-848C-DB68FCA42504}" type="sibTrans" cxnId="{446662E7-E2FE-4E93-9FAA-C78FB173CB09}">
      <dgm:prSet/>
      <dgm:spPr/>
      <dgm:t>
        <a:bodyPr/>
        <a:lstStyle/>
        <a:p>
          <a:endParaRPr lang="en-US"/>
        </a:p>
      </dgm:t>
    </dgm:pt>
    <dgm:pt modelId="{2DEC51EA-433E-4AEA-91F6-6411325276FE}">
      <dgm:prSet custT="1"/>
      <dgm:spPr/>
      <dgm:t>
        <a:bodyPr/>
        <a:lstStyle/>
        <a:p>
          <a:r>
            <a:rPr lang="en-US" sz="2200" dirty="0" smtClean="0">
              <a:latin typeface="Georgia" pitchFamily="18" charset="0"/>
            </a:rPr>
            <a:t>Political</a:t>
          </a:r>
          <a:endParaRPr lang="en-US" sz="2200" dirty="0">
            <a:latin typeface="Georgia" pitchFamily="18" charset="0"/>
          </a:endParaRPr>
        </a:p>
      </dgm:t>
    </dgm:pt>
    <dgm:pt modelId="{F47E9CDC-C1D9-472B-9C36-707D591FF92B}" type="parTrans" cxnId="{84D273A3-4B4C-4F06-BE7E-70DB29E707B6}">
      <dgm:prSet/>
      <dgm:spPr/>
      <dgm:t>
        <a:bodyPr/>
        <a:lstStyle/>
        <a:p>
          <a:endParaRPr lang="en-US" sz="2200">
            <a:latin typeface="Georgia" pitchFamily="18" charset="0"/>
          </a:endParaRPr>
        </a:p>
      </dgm:t>
    </dgm:pt>
    <dgm:pt modelId="{0CDC632C-7D0C-4051-9B21-76198F47C80A}" type="sibTrans" cxnId="{84D273A3-4B4C-4F06-BE7E-70DB29E707B6}">
      <dgm:prSet/>
      <dgm:spPr/>
      <dgm:t>
        <a:bodyPr/>
        <a:lstStyle/>
        <a:p>
          <a:endParaRPr lang="en-US"/>
        </a:p>
      </dgm:t>
    </dgm:pt>
    <dgm:pt modelId="{6B660EDF-2AF0-46FE-8742-2F5881D4D7CA}">
      <dgm:prSet custT="1"/>
      <dgm:spPr/>
      <dgm:t>
        <a:bodyPr/>
        <a:lstStyle/>
        <a:p>
          <a:r>
            <a:rPr lang="en-US" sz="2200" dirty="0" smtClean="0">
              <a:latin typeface="Georgia" pitchFamily="18" charset="0"/>
            </a:rPr>
            <a:t>Socio-cultural</a:t>
          </a:r>
          <a:endParaRPr lang="en-US" sz="2200" dirty="0">
            <a:latin typeface="Georgia" pitchFamily="18" charset="0"/>
          </a:endParaRPr>
        </a:p>
      </dgm:t>
    </dgm:pt>
    <dgm:pt modelId="{D19A2FEB-962B-4D53-BA7B-FA3A9E1278F1}" type="parTrans" cxnId="{A37D2AF0-8CA8-4CBA-948E-120A8C4DD6D4}">
      <dgm:prSet/>
      <dgm:spPr/>
      <dgm:t>
        <a:bodyPr/>
        <a:lstStyle/>
        <a:p>
          <a:endParaRPr lang="en-US" sz="2200">
            <a:latin typeface="Georgia" pitchFamily="18" charset="0"/>
          </a:endParaRPr>
        </a:p>
      </dgm:t>
    </dgm:pt>
    <dgm:pt modelId="{F9DD6BDB-5B8B-4D25-A2EA-448445C79472}" type="sibTrans" cxnId="{A37D2AF0-8CA8-4CBA-948E-120A8C4DD6D4}">
      <dgm:prSet/>
      <dgm:spPr/>
      <dgm:t>
        <a:bodyPr/>
        <a:lstStyle/>
        <a:p>
          <a:endParaRPr lang="en-US"/>
        </a:p>
      </dgm:t>
    </dgm:pt>
    <dgm:pt modelId="{E70EF045-7DA8-435F-BCDA-8DF5D050B6DF}">
      <dgm:prSet custT="1"/>
      <dgm:spPr/>
      <dgm:t>
        <a:bodyPr/>
        <a:lstStyle/>
        <a:p>
          <a:r>
            <a:rPr lang="en-US" sz="2200" dirty="0" smtClean="0">
              <a:latin typeface="Georgia" pitchFamily="18" charset="0"/>
            </a:rPr>
            <a:t>Suppliers</a:t>
          </a:r>
          <a:endParaRPr lang="en-US" sz="2200" dirty="0">
            <a:latin typeface="Georgia" pitchFamily="18" charset="0"/>
          </a:endParaRPr>
        </a:p>
      </dgm:t>
    </dgm:pt>
    <dgm:pt modelId="{22B5D6B2-AF65-4E32-A933-52FDE923BE56}" type="parTrans" cxnId="{E23F5999-2E4D-4F94-A766-7B37487373C5}">
      <dgm:prSet/>
      <dgm:spPr/>
      <dgm:t>
        <a:bodyPr/>
        <a:lstStyle/>
        <a:p>
          <a:endParaRPr lang="en-US" sz="2200">
            <a:latin typeface="Georgia" pitchFamily="18" charset="0"/>
          </a:endParaRPr>
        </a:p>
      </dgm:t>
    </dgm:pt>
    <dgm:pt modelId="{6FA4B8D0-7BD8-4F36-8212-572A4D083710}" type="sibTrans" cxnId="{E23F5999-2E4D-4F94-A766-7B37487373C5}">
      <dgm:prSet/>
      <dgm:spPr/>
      <dgm:t>
        <a:bodyPr/>
        <a:lstStyle/>
        <a:p>
          <a:endParaRPr lang="en-US"/>
        </a:p>
      </dgm:t>
    </dgm:pt>
    <dgm:pt modelId="{8245D075-BCB1-4C24-B807-8F306BA88893}">
      <dgm:prSet custT="1"/>
      <dgm:spPr/>
      <dgm:t>
        <a:bodyPr/>
        <a:lstStyle/>
        <a:p>
          <a:r>
            <a:rPr lang="en-US" sz="2200" dirty="0" smtClean="0">
              <a:latin typeface="Georgia" pitchFamily="18" charset="0"/>
            </a:rPr>
            <a:t>Competitors</a:t>
          </a:r>
          <a:endParaRPr lang="en-US" sz="2200" dirty="0">
            <a:latin typeface="Georgia" pitchFamily="18" charset="0"/>
          </a:endParaRPr>
        </a:p>
      </dgm:t>
    </dgm:pt>
    <dgm:pt modelId="{4759A692-6A63-4FB4-B99A-E7E32AD69554}" type="parTrans" cxnId="{67E18E1A-A19C-4A95-A49E-D17673B72091}">
      <dgm:prSet/>
      <dgm:spPr/>
      <dgm:t>
        <a:bodyPr/>
        <a:lstStyle/>
        <a:p>
          <a:endParaRPr lang="en-US" sz="2200">
            <a:latin typeface="Georgia" pitchFamily="18" charset="0"/>
          </a:endParaRPr>
        </a:p>
      </dgm:t>
    </dgm:pt>
    <dgm:pt modelId="{8435FFD9-8870-4A73-AF0C-8A3547459804}" type="sibTrans" cxnId="{67E18E1A-A19C-4A95-A49E-D17673B72091}">
      <dgm:prSet/>
      <dgm:spPr/>
      <dgm:t>
        <a:bodyPr/>
        <a:lstStyle/>
        <a:p>
          <a:endParaRPr lang="en-US"/>
        </a:p>
      </dgm:t>
    </dgm:pt>
    <dgm:pt modelId="{1B614BE2-3A03-4C43-9105-B6D11E5B05BF}">
      <dgm:prSet custT="1"/>
      <dgm:spPr/>
      <dgm:t>
        <a:bodyPr/>
        <a:lstStyle/>
        <a:p>
          <a:r>
            <a:rPr lang="en-US" sz="2200" dirty="0" smtClean="0">
              <a:latin typeface="Georgia" pitchFamily="18" charset="0"/>
            </a:rPr>
            <a:t>Customers</a:t>
          </a:r>
          <a:endParaRPr lang="en-US" sz="2200" dirty="0">
            <a:latin typeface="Georgia" pitchFamily="18" charset="0"/>
          </a:endParaRPr>
        </a:p>
      </dgm:t>
    </dgm:pt>
    <dgm:pt modelId="{A9F7F94A-1682-4AFD-BC61-FE73C62A48FA}" type="parTrans" cxnId="{8A34F6B5-3440-4D5F-A25D-4CA38CAC1716}">
      <dgm:prSet/>
      <dgm:spPr/>
      <dgm:t>
        <a:bodyPr/>
        <a:lstStyle/>
        <a:p>
          <a:endParaRPr lang="en-US" sz="2200">
            <a:latin typeface="Georgia" pitchFamily="18" charset="0"/>
          </a:endParaRPr>
        </a:p>
      </dgm:t>
    </dgm:pt>
    <dgm:pt modelId="{04416CDA-FBBC-4D9F-8E9A-80DF06F694E4}" type="sibTrans" cxnId="{8A34F6B5-3440-4D5F-A25D-4CA38CAC1716}">
      <dgm:prSet/>
      <dgm:spPr/>
      <dgm:t>
        <a:bodyPr/>
        <a:lstStyle/>
        <a:p>
          <a:endParaRPr lang="en-US"/>
        </a:p>
      </dgm:t>
    </dgm:pt>
    <dgm:pt modelId="{EFEF2389-BDD2-42FD-AF99-54B3113FE28E}">
      <dgm:prSet custT="1"/>
      <dgm:spPr/>
      <dgm:t>
        <a:bodyPr/>
        <a:lstStyle/>
        <a:p>
          <a:r>
            <a:rPr lang="en-US" sz="2200" dirty="0" smtClean="0">
              <a:latin typeface="Georgia" pitchFamily="18" charset="0"/>
            </a:rPr>
            <a:t>Technological</a:t>
          </a:r>
          <a:endParaRPr lang="en-US" sz="2200" dirty="0">
            <a:latin typeface="Georgia" pitchFamily="18" charset="0"/>
          </a:endParaRPr>
        </a:p>
      </dgm:t>
    </dgm:pt>
    <dgm:pt modelId="{EDC99B6C-75A6-4D55-88C6-567BC8E1E326}" type="parTrans" cxnId="{C56AA697-A3E4-40AC-ACEE-E3F7D2196D20}">
      <dgm:prSet/>
      <dgm:spPr/>
      <dgm:t>
        <a:bodyPr/>
        <a:lstStyle/>
        <a:p>
          <a:endParaRPr lang="en-US" sz="2200">
            <a:latin typeface="Georgia" pitchFamily="18" charset="0"/>
          </a:endParaRPr>
        </a:p>
      </dgm:t>
    </dgm:pt>
    <dgm:pt modelId="{8BB96374-2065-482E-804F-CD76D2D2B7A9}" type="sibTrans" cxnId="{C56AA697-A3E4-40AC-ACEE-E3F7D2196D20}">
      <dgm:prSet/>
      <dgm:spPr/>
      <dgm:t>
        <a:bodyPr/>
        <a:lstStyle/>
        <a:p>
          <a:endParaRPr lang="en-US"/>
        </a:p>
      </dgm:t>
    </dgm:pt>
    <dgm:pt modelId="{F539097A-2DA1-475A-A6CC-7AF63838441D}" type="pres">
      <dgm:prSet presAssocID="{0B04CF9E-C366-4DE6-B3AF-B483E8A8B52F}" presName="diagram" presStyleCnt="0">
        <dgm:presLayoutVars>
          <dgm:chPref val="1"/>
          <dgm:dir/>
          <dgm:animOne val="branch"/>
          <dgm:animLvl val="lvl"/>
          <dgm:resizeHandles/>
        </dgm:presLayoutVars>
      </dgm:prSet>
      <dgm:spPr/>
      <dgm:t>
        <a:bodyPr/>
        <a:lstStyle/>
        <a:p>
          <a:endParaRPr lang="en-US"/>
        </a:p>
      </dgm:t>
    </dgm:pt>
    <dgm:pt modelId="{DF347168-4EC2-4E88-8D8C-63BA89B5E005}" type="pres">
      <dgm:prSet presAssocID="{D87BDD0C-B6AA-41C9-8433-1D3D8F46F959}" presName="root" presStyleCnt="0"/>
      <dgm:spPr/>
    </dgm:pt>
    <dgm:pt modelId="{8401838A-DE5C-426D-BA92-81D7DD8644A2}" type="pres">
      <dgm:prSet presAssocID="{D87BDD0C-B6AA-41C9-8433-1D3D8F46F959}" presName="rootComposite" presStyleCnt="0"/>
      <dgm:spPr/>
    </dgm:pt>
    <dgm:pt modelId="{F0450257-356C-4155-A4B4-3F9CA99A4BE6}" type="pres">
      <dgm:prSet presAssocID="{D87BDD0C-B6AA-41C9-8433-1D3D8F46F959}" presName="rootText" presStyleLbl="node1" presStyleIdx="0" presStyleCnt="2" custScaleX="559504" custScaleY="152887"/>
      <dgm:spPr/>
      <dgm:t>
        <a:bodyPr/>
        <a:lstStyle/>
        <a:p>
          <a:endParaRPr lang="en-US"/>
        </a:p>
      </dgm:t>
    </dgm:pt>
    <dgm:pt modelId="{C2242FE8-F75D-4D0D-A956-384C68A1A37C}" type="pres">
      <dgm:prSet presAssocID="{D87BDD0C-B6AA-41C9-8433-1D3D8F46F959}" presName="rootConnector" presStyleLbl="node1" presStyleIdx="0" presStyleCnt="2"/>
      <dgm:spPr/>
      <dgm:t>
        <a:bodyPr/>
        <a:lstStyle/>
        <a:p>
          <a:endParaRPr lang="en-US"/>
        </a:p>
      </dgm:t>
    </dgm:pt>
    <dgm:pt modelId="{753F8350-BD3B-4701-9121-F6FAA31F9532}" type="pres">
      <dgm:prSet presAssocID="{D87BDD0C-B6AA-41C9-8433-1D3D8F46F959}" presName="childShape" presStyleCnt="0"/>
      <dgm:spPr/>
    </dgm:pt>
    <dgm:pt modelId="{49AC5100-2A7D-4EEC-885F-89CA52A74860}" type="pres">
      <dgm:prSet presAssocID="{3D592996-8364-4D7B-B3F1-4AA5931837D3}" presName="Name13" presStyleLbl="parChTrans1D2" presStyleIdx="0" presStyleCnt="9" custSzX="611523" custSzY="626630"/>
      <dgm:spPr/>
      <dgm:t>
        <a:bodyPr/>
        <a:lstStyle/>
        <a:p>
          <a:endParaRPr lang="en-US"/>
        </a:p>
      </dgm:t>
    </dgm:pt>
    <dgm:pt modelId="{A7A6A995-E9CB-48A9-B5A9-F0C14EBB0AAD}" type="pres">
      <dgm:prSet presAssocID="{3A911CE5-396A-414D-9BEA-CA315C1193D0}" presName="childText" presStyleLbl="bgAcc1" presStyleIdx="0" presStyleCnt="9" custScaleX="559504" custScaleY="152887">
        <dgm:presLayoutVars>
          <dgm:bulletEnabled val="1"/>
        </dgm:presLayoutVars>
      </dgm:prSet>
      <dgm:spPr/>
      <dgm:t>
        <a:bodyPr/>
        <a:lstStyle/>
        <a:p>
          <a:endParaRPr lang="en-US"/>
        </a:p>
      </dgm:t>
    </dgm:pt>
    <dgm:pt modelId="{842F0A19-0250-4C74-A7B6-FF7E7A8D35B3}" type="pres">
      <dgm:prSet presAssocID="{4759A692-6A63-4FB4-B99A-E7E32AD69554}" presName="Name13" presStyleLbl="parChTrans1D2" presStyleIdx="1" presStyleCnt="9" custSzX="611523" custSzY="1671013"/>
      <dgm:spPr/>
      <dgm:t>
        <a:bodyPr/>
        <a:lstStyle/>
        <a:p>
          <a:endParaRPr lang="en-US"/>
        </a:p>
      </dgm:t>
    </dgm:pt>
    <dgm:pt modelId="{387DBC0A-AE9A-47CD-A063-2F60F9815D25}" type="pres">
      <dgm:prSet presAssocID="{8245D075-BCB1-4C24-B807-8F306BA88893}" presName="childText" presStyleLbl="bgAcc1" presStyleIdx="1" presStyleCnt="9" custScaleX="559504" custScaleY="152887">
        <dgm:presLayoutVars>
          <dgm:bulletEnabled val="1"/>
        </dgm:presLayoutVars>
      </dgm:prSet>
      <dgm:spPr/>
      <dgm:t>
        <a:bodyPr/>
        <a:lstStyle/>
        <a:p>
          <a:endParaRPr lang="en-US"/>
        </a:p>
      </dgm:t>
    </dgm:pt>
    <dgm:pt modelId="{085BBEC5-D129-4228-B249-E0E9AE23C7F0}" type="pres">
      <dgm:prSet presAssocID="{22B5D6B2-AF65-4E32-A933-52FDE923BE56}" presName="Name13" presStyleLbl="parChTrans1D2" presStyleIdx="2" presStyleCnt="9" custSzX="611523" custSzY="2715397"/>
      <dgm:spPr/>
      <dgm:t>
        <a:bodyPr/>
        <a:lstStyle/>
        <a:p>
          <a:endParaRPr lang="en-US"/>
        </a:p>
      </dgm:t>
    </dgm:pt>
    <dgm:pt modelId="{354522AE-3273-4A83-8905-2EBDAC147489}" type="pres">
      <dgm:prSet presAssocID="{E70EF045-7DA8-435F-BCDA-8DF5D050B6DF}" presName="childText" presStyleLbl="bgAcc1" presStyleIdx="2" presStyleCnt="9" custScaleX="559504" custScaleY="152887">
        <dgm:presLayoutVars>
          <dgm:bulletEnabled val="1"/>
        </dgm:presLayoutVars>
      </dgm:prSet>
      <dgm:spPr/>
      <dgm:t>
        <a:bodyPr/>
        <a:lstStyle/>
        <a:p>
          <a:endParaRPr lang="en-US"/>
        </a:p>
      </dgm:t>
    </dgm:pt>
    <dgm:pt modelId="{F478972B-1F8F-4A29-BB08-5F357CC26E76}" type="pres">
      <dgm:prSet presAssocID="{A9F7F94A-1682-4AFD-BC61-FE73C62A48FA}" presName="Name13" presStyleLbl="parChTrans1D2" presStyleIdx="3" presStyleCnt="9" custSzX="611523" custSzY="3759780"/>
      <dgm:spPr/>
      <dgm:t>
        <a:bodyPr/>
        <a:lstStyle/>
        <a:p>
          <a:endParaRPr lang="en-US"/>
        </a:p>
      </dgm:t>
    </dgm:pt>
    <dgm:pt modelId="{831E7C39-E2F4-4B0F-8C5A-25D85D4CE375}" type="pres">
      <dgm:prSet presAssocID="{1B614BE2-3A03-4C43-9105-B6D11E5B05BF}" presName="childText" presStyleLbl="bgAcc1" presStyleIdx="3" presStyleCnt="9" custScaleX="559504" custScaleY="152887">
        <dgm:presLayoutVars>
          <dgm:bulletEnabled val="1"/>
        </dgm:presLayoutVars>
      </dgm:prSet>
      <dgm:spPr/>
      <dgm:t>
        <a:bodyPr/>
        <a:lstStyle/>
        <a:p>
          <a:endParaRPr lang="en-US"/>
        </a:p>
      </dgm:t>
    </dgm:pt>
    <dgm:pt modelId="{9D70271F-C0BA-4190-B05E-5B6767EA3B20}" type="pres">
      <dgm:prSet presAssocID="{63F2DEC9-BA24-4CDE-A0B1-75668ACB2D1B}" presName="root" presStyleCnt="0"/>
      <dgm:spPr/>
    </dgm:pt>
    <dgm:pt modelId="{F5CCEC52-07D0-4BC6-B67D-862FF75E48F7}" type="pres">
      <dgm:prSet presAssocID="{63F2DEC9-BA24-4CDE-A0B1-75668ACB2D1B}" presName="rootComposite" presStyleCnt="0"/>
      <dgm:spPr/>
    </dgm:pt>
    <dgm:pt modelId="{7CB2D52C-C25E-4D7A-BA1A-D6982BBE1702}" type="pres">
      <dgm:prSet presAssocID="{63F2DEC9-BA24-4CDE-A0B1-75668ACB2D1B}" presName="rootText" presStyleLbl="node1" presStyleIdx="1" presStyleCnt="2" custScaleX="559504" custScaleY="152887"/>
      <dgm:spPr/>
      <dgm:t>
        <a:bodyPr/>
        <a:lstStyle/>
        <a:p>
          <a:endParaRPr lang="en-US"/>
        </a:p>
      </dgm:t>
    </dgm:pt>
    <dgm:pt modelId="{1E5D7904-1893-44EC-86B0-C191C7EC0B75}" type="pres">
      <dgm:prSet presAssocID="{63F2DEC9-BA24-4CDE-A0B1-75668ACB2D1B}" presName="rootConnector" presStyleLbl="node1" presStyleIdx="1" presStyleCnt="2"/>
      <dgm:spPr/>
      <dgm:t>
        <a:bodyPr/>
        <a:lstStyle/>
        <a:p>
          <a:endParaRPr lang="en-US"/>
        </a:p>
      </dgm:t>
    </dgm:pt>
    <dgm:pt modelId="{31FDB7AA-D30D-4C08-B07C-FB4D2B939C8D}" type="pres">
      <dgm:prSet presAssocID="{63F2DEC9-BA24-4CDE-A0B1-75668ACB2D1B}" presName="childShape" presStyleCnt="0"/>
      <dgm:spPr/>
    </dgm:pt>
    <dgm:pt modelId="{2A02CB01-0F2A-4085-BC9F-B5927FE88635}" type="pres">
      <dgm:prSet presAssocID="{9F97F34C-A45C-43C6-B619-BE596041AC22}" presName="Name13" presStyleLbl="parChTrans1D2" presStyleIdx="4" presStyleCnt="9" custSzX="611523" custSzY="626630"/>
      <dgm:spPr/>
      <dgm:t>
        <a:bodyPr/>
        <a:lstStyle/>
        <a:p>
          <a:endParaRPr lang="en-US"/>
        </a:p>
      </dgm:t>
    </dgm:pt>
    <dgm:pt modelId="{44DFF6A2-8AF4-4EF0-BB79-51A9E57B8265}" type="pres">
      <dgm:prSet presAssocID="{4E31B0FA-5DD8-4029-9595-0D128273305F}" presName="childText" presStyleLbl="bgAcc1" presStyleIdx="4" presStyleCnt="9" custScaleX="559504" custScaleY="152887">
        <dgm:presLayoutVars>
          <dgm:bulletEnabled val="1"/>
        </dgm:presLayoutVars>
      </dgm:prSet>
      <dgm:spPr/>
      <dgm:t>
        <a:bodyPr/>
        <a:lstStyle/>
        <a:p>
          <a:endParaRPr lang="en-US"/>
        </a:p>
      </dgm:t>
    </dgm:pt>
    <dgm:pt modelId="{56E976A8-98DD-45A6-A207-9559EB0804CE}" type="pres">
      <dgm:prSet presAssocID="{F47E9CDC-C1D9-472B-9C36-707D591FF92B}" presName="Name13" presStyleLbl="parChTrans1D2" presStyleIdx="5" presStyleCnt="9" custSzX="611523" custSzY="1671013"/>
      <dgm:spPr/>
      <dgm:t>
        <a:bodyPr/>
        <a:lstStyle/>
        <a:p>
          <a:endParaRPr lang="en-US"/>
        </a:p>
      </dgm:t>
    </dgm:pt>
    <dgm:pt modelId="{3BD7C114-C9E3-4B6C-8F3E-B679C3862073}" type="pres">
      <dgm:prSet presAssocID="{2DEC51EA-433E-4AEA-91F6-6411325276FE}" presName="childText" presStyleLbl="bgAcc1" presStyleIdx="5" presStyleCnt="9" custScaleX="559504" custScaleY="152887">
        <dgm:presLayoutVars>
          <dgm:bulletEnabled val="1"/>
        </dgm:presLayoutVars>
      </dgm:prSet>
      <dgm:spPr/>
      <dgm:t>
        <a:bodyPr/>
        <a:lstStyle/>
        <a:p>
          <a:endParaRPr lang="en-US"/>
        </a:p>
      </dgm:t>
    </dgm:pt>
    <dgm:pt modelId="{9FF84B92-F326-4D46-B8E6-B6BDB3D1784C}" type="pres">
      <dgm:prSet presAssocID="{5B4A1DB1-9DBE-4C44-9A0A-F0D600A5BE89}" presName="Name13" presStyleLbl="parChTrans1D2" presStyleIdx="6" presStyleCnt="9" custSzX="611523" custSzY="2715397"/>
      <dgm:spPr/>
      <dgm:t>
        <a:bodyPr/>
        <a:lstStyle/>
        <a:p>
          <a:endParaRPr lang="en-US"/>
        </a:p>
      </dgm:t>
    </dgm:pt>
    <dgm:pt modelId="{D65EB876-547B-44D1-971D-2BB4020E4BA6}" type="pres">
      <dgm:prSet presAssocID="{C22D5913-CFAE-4673-B8E2-68188292EB99}" presName="childText" presStyleLbl="bgAcc1" presStyleIdx="6" presStyleCnt="9" custScaleX="559504" custScaleY="152887">
        <dgm:presLayoutVars>
          <dgm:bulletEnabled val="1"/>
        </dgm:presLayoutVars>
      </dgm:prSet>
      <dgm:spPr/>
      <dgm:t>
        <a:bodyPr/>
        <a:lstStyle/>
        <a:p>
          <a:endParaRPr lang="en-US"/>
        </a:p>
      </dgm:t>
    </dgm:pt>
    <dgm:pt modelId="{733F8E53-3BE7-4E64-9A65-52FE36142C7B}" type="pres">
      <dgm:prSet presAssocID="{D19A2FEB-962B-4D53-BA7B-FA3A9E1278F1}" presName="Name13" presStyleLbl="parChTrans1D2" presStyleIdx="7" presStyleCnt="9" custSzX="611523" custSzY="3759780"/>
      <dgm:spPr/>
      <dgm:t>
        <a:bodyPr/>
        <a:lstStyle/>
        <a:p>
          <a:endParaRPr lang="en-US"/>
        </a:p>
      </dgm:t>
    </dgm:pt>
    <dgm:pt modelId="{C338D683-77DC-4977-BAA3-25CBC9B86498}" type="pres">
      <dgm:prSet presAssocID="{6B660EDF-2AF0-46FE-8742-2F5881D4D7CA}" presName="childText" presStyleLbl="bgAcc1" presStyleIdx="7" presStyleCnt="9" custScaleX="559504" custScaleY="152887">
        <dgm:presLayoutVars>
          <dgm:bulletEnabled val="1"/>
        </dgm:presLayoutVars>
      </dgm:prSet>
      <dgm:spPr/>
      <dgm:t>
        <a:bodyPr/>
        <a:lstStyle/>
        <a:p>
          <a:endParaRPr lang="en-US"/>
        </a:p>
      </dgm:t>
    </dgm:pt>
    <dgm:pt modelId="{6DF3E8DF-9C01-41A9-A8B9-25E239ECC5DD}" type="pres">
      <dgm:prSet presAssocID="{EDC99B6C-75A6-4D55-88C6-567BC8E1E326}" presName="Name13" presStyleLbl="parChTrans1D2" presStyleIdx="8" presStyleCnt="9" custSzX="611523" custSzY="4804164"/>
      <dgm:spPr/>
      <dgm:t>
        <a:bodyPr/>
        <a:lstStyle/>
        <a:p>
          <a:endParaRPr lang="en-US"/>
        </a:p>
      </dgm:t>
    </dgm:pt>
    <dgm:pt modelId="{F958F80B-E6EA-4D65-987F-D6ECF1FB729F}" type="pres">
      <dgm:prSet presAssocID="{EFEF2389-BDD2-42FD-AF99-54B3113FE28E}" presName="childText" presStyleLbl="bgAcc1" presStyleIdx="8" presStyleCnt="9" custScaleX="559504" custScaleY="152887">
        <dgm:presLayoutVars>
          <dgm:bulletEnabled val="1"/>
        </dgm:presLayoutVars>
      </dgm:prSet>
      <dgm:spPr/>
      <dgm:t>
        <a:bodyPr/>
        <a:lstStyle/>
        <a:p>
          <a:endParaRPr lang="en-US"/>
        </a:p>
      </dgm:t>
    </dgm:pt>
  </dgm:ptLst>
  <dgm:cxnLst>
    <dgm:cxn modelId="{2DD90BF2-6A7C-4BC4-AEC9-D96648D29241}" srcId="{63F2DEC9-BA24-4CDE-A0B1-75668ACB2D1B}" destId="{C22D5913-CFAE-4673-B8E2-68188292EB99}" srcOrd="2" destOrd="0" parTransId="{5B4A1DB1-9DBE-4C44-9A0A-F0D600A5BE89}" sibTransId="{6C729386-71FF-4936-8B30-FA2BE4C0CAA7}"/>
    <dgm:cxn modelId="{C8BBF67C-4727-4170-AB66-6DD5D7B36E09}" type="presOf" srcId="{EDC99B6C-75A6-4D55-88C6-567BC8E1E326}" destId="{6DF3E8DF-9C01-41A9-A8B9-25E239ECC5DD}" srcOrd="0" destOrd="0" presId="urn:microsoft.com/office/officeart/2005/8/layout/hierarchy3"/>
    <dgm:cxn modelId="{67E18E1A-A19C-4A95-A49E-D17673B72091}" srcId="{D87BDD0C-B6AA-41C9-8433-1D3D8F46F959}" destId="{8245D075-BCB1-4C24-B807-8F306BA88893}" srcOrd="1" destOrd="0" parTransId="{4759A692-6A63-4FB4-B99A-E7E32AD69554}" sibTransId="{8435FFD9-8870-4A73-AF0C-8A3547459804}"/>
    <dgm:cxn modelId="{C56AA697-A3E4-40AC-ACEE-E3F7D2196D20}" srcId="{63F2DEC9-BA24-4CDE-A0B1-75668ACB2D1B}" destId="{EFEF2389-BDD2-42FD-AF99-54B3113FE28E}" srcOrd="4" destOrd="0" parTransId="{EDC99B6C-75A6-4D55-88C6-567BC8E1E326}" sibTransId="{8BB96374-2065-482E-804F-CD76D2D2B7A9}"/>
    <dgm:cxn modelId="{A46F90E3-815E-4C7A-8894-000B1AC86EF8}" type="presOf" srcId="{1B614BE2-3A03-4C43-9105-B6D11E5B05BF}" destId="{831E7C39-E2F4-4B0F-8C5A-25D85D4CE375}" srcOrd="0" destOrd="0" presId="urn:microsoft.com/office/officeart/2005/8/layout/hierarchy3"/>
    <dgm:cxn modelId="{533C8703-60BF-4143-A511-8971A816C1BE}" type="presOf" srcId="{F47E9CDC-C1D9-472B-9C36-707D591FF92B}" destId="{56E976A8-98DD-45A6-A207-9559EB0804CE}" srcOrd="0" destOrd="0" presId="urn:microsoft.com/office/officeart/2005/8/layout/hierarchy3"/>
    <dgm:cxn modelId="{121CFA3F-315B-4043-B04A-782A931E9645}" type="presOf" srcId="{63F2DEC9-BA24-4CDE-A0B1-75668ACB2D1B}" destId="{7CB2D52C-C25E-4D7A-BA1A-D6982BBE1702}" srcOrd="0" destOrd="0" presId="urn:microsoft.com/office/officeart/2005/8/layout/hierarchy3"/>
    <dgm:cxn modelId="{C753BB85-5D6D-4B2C-BD24-01E2CA56EE54}" type="presOf" srcId="{3D592996-8364-4D7B-B3F1-4AA5931837D3}" destId="{49AC5100-2A7D-4EEC-885F-89CA52A74860}" srcOrd="0" destOrd="0" presId="urn:microsoft.com/office/officeart/2005/8/layout/hierarchy3"/>
    <dgm:cxn modelId="{421B2842-2528-419C-8D26-C545C7CEAB18}" type="presOf" srcId="{EFEF2389-BDD2-42FD-AF99-54B3113FE28E}" destId="{F958F80B-E6EA-4D65-987F-D6ECF1FB729F}" srcOrd="0" destOrd="0" presId="urn:microsoft.com/office/officeart/2005/8/layout/hierarchy3"/>
    <dgm:cxn modelId="{A37D2AF0-8CA8-4CBA-948E-120A8C4DD6D4}" srcId="{63F2DEC9-BA24-4CDE-A0B1-75668ACB2D1B}" destId="{6B660EDF-2AF0-46FE-8742-2F5881D4D7CA}" srcOrd="3" destOrd="0" parTransId="{D19A2FEB-962B-4D53-BA7B-FA3A9E1278F1}" sibTransId="{F9DD6BDB-5B8B-4D25-A2EA-448445C79472}"/>
    <dgm:cxn modelId="{640E1FE4-C732-4341-B26F-5C7093B2A4E3}" type="presOf" srcId="{22B5D6B2-AF65-4E32-A933-52FDE923BE56}" destId="{085BBEC5-D129-4228-B249-E0E9AE23C7F0}" srcOrd="0" destOrd="0" presId="urn:microsoft.com/office/officeart/2005/8/layout/hierarchy3"/>
    <dgm:cxn modelId="{D58CDA5F-1FAB-4375-9225-F9C89D8F3AA4}" type="presOf" srcId="{4E31B0FA-5DD8-4029-9595-0D128273305F}" destId="{44DFF6A2-8AF4-4EF0-BB79-51A9E57B8265}" srcOrd="0" destOrd="0" presId="urn:microsoft.com/office/officeart/2005/8/layout/hierarchy3"/>
    <dgm:cxn modelId="{5F233551-52A8-4F71-821D-4A9B3BAECBF7}" type="presOf" srcId="{4759A692-6A63-4FB4-B99A-E7E32AD69554}" destId="{842F0A19-0250-4C74-A7B6-FF7E7A8D35B3}" srcOrd="0" destOrd="0" presId="urn:microsoft.com/office/officeart/2005/8/layout/hierarchy3"/>
    <dgm:cxn modelId="{E23F5999-2E4D-4F94-A766-7B37487373C5}" srcId="{D87BDD0C-B6AA-41C9-8433-1D3D8F46F959}" destId="{E70EF045-7DA8-435F-BCDA-8DF5D050B6DF}" srcOrd="2" destOrd="0" parTransId="{22B5D6B2-AF65-4E32-A933-52FDE923BE56}" sibTransId="{6FA4B8D0-7BD8-4F36-8212-572A4D083710}"/>
    <dgm:cxn modelId="{B6C904C5-18CF-4895-AFCE-4473EEB29E8C}" type="presOf" srcId="{6B660EDF-2AF0-46FE-8742-2F5881D4D7CA}" destId="{C338D683-77DC-4977-BAA3-25CBC9B86498}" srcOrd="0" destOrd="0" presId="urn:microsoft.com/office/officeart/2005/8/layout/hierarchy3"/>
    <dgm:cxn modelId="{8EB57B57-3C0F-42B2-B9CB-C2FAB6F4E99C}" type="presOf" srcId="{D87BDD0C-B6AA-41C9-8433-1D3D8F46F959}" destId="{C2242FE8-F75D-4D0D-A956-384C68A1A37C}" srcOrd="1" destOrd="0" presId="urn:microsoft.com/office/officeart/2005/8/layout/hierarchy3"/>
    <dgm:cxn modelId="{5DE662A6-68D7-4D09-9749-AF6F9FE79D23}" srcId="{0B04CF9E-C366-4DE6-B3AF-B483E8A8B52F}" destId="{D87BDD0C-B6AA-41C9-8433-1D3D8F46F959}" srcOrd="0" destOrd="0" parTransId="{A4CB1605-9299-447F-821F-AADED9574852}" sibTransId="{AB6E2D15-6966-4550-97F6-266F5FBE9C9C}"/>
    <dgm:cxn modelId="{9E55CE8D-A3D1-4B76-B2A5-429F70EC76F2}" srcId="{D87BDD0C-B6AA-41C9-8433-1D3D8F46F959}" destId="{3A911CE5-396A-414D-9BEA-CA315C1193D0}" srcOrd="0" destOrd="0" parTransId="{3D592996-8364-4D7B-B3F1-4AA5931837D3}" sibTransId="{1CE6EEE9-A0DF-4D1D-9A83-789BA0AC4621}"/>
    <dgm:cxn modelId="{95138D25-9E4D-4726-93F6-A5ACFFF11379}" type="presOf" srcId="{A9F7F94A-1682-4AFD-BC61-FE73C62A48FA}" destId="{F478972B-1F8F-4A29-BB08-5F357CC26E76}" srcOrd="0" destOrd="0" presId="urn:microsoft.com/office/officeart/2005/8/layout/hierarchy3"/>
    <dgm:cxn modelId="{A96CF82E-9BC9-4F0D-ADBE-8D7EC3A7D97E}" type="presOf" srcId="{C22D5913-CFAE-4673-B8E2-68188292EB99}" destId="{D65EB876-547B-44D1-971D-2BB4020E4BA6}" srcOrd="0" destOrd="0" presId="urn:microsoft.com/office/officeart/2005/8/layout/hierarchy3"/>
    <dgm:cxn modelId="{8A34F6B5-3440-4D5F-A25D-4CA38CAC1716}" srcId="{D87BDD0C-B6AA-41C9-8433-1D3D8F46F959}" destId="{1B614BE2-3A03-4C43-9105-B6D11E5B05BF}" srcOrd="3" destOrd="0" parTransId="{A9F7F94A-1682-4AFD-BC61-FE73C62A48FA}" sibTransId="{04416CDA-FBBC-4D9F-8E9A-80DF06F694E4}"/>
    <dgm:cxn modelId="{446662E7-E2FE-4E93-9FAA-C78FB173CB09}" srcId="{63F2DEC9-BA24-4CDE-A0B1-75668ACB2D1B}" destId="{4E31B0FA-5DD8-4029-9595-0D128273305F}" srcOrd="0" destOrd="0" parTransId="{9F97F34C-A45C-43C6-B619-BE596041AC22}" sibTransId="{357854E2-5BB1-4BA2-848C-DB68FCA42504}"/>
    <dgm:cxn modelId="{4F704407-874E-4DF2-A42F-BC9AA9531914}" type="presOf" srcId="{D87BDD0C-B6AA-41C9-8433-1D3D8F46F959}" destId="{F0450257-356C-4155-A4B4-3F9CA99A4BE6}" srcOrd="0" destOrd="0" presId="urn:microsoft.com/office/officeart/2005/8/layout/hierarchy3"/>
    <dgm:cxn modelId="{E763D2B3-160F-4963-AAF5-A01F017F4A35}" type="presOf" srcId="{D19A2FEB-962B-4D53-BA7B-FA3A9E1278F1}" destId="{733F8E53-3BE7-4E64-9A65-52FE36142C7B}" srcOrd="0" destOrd="0" presId="urn:microsoft.com/office/officeart/2005/8/layout/hierarchy3"/>
    <dgm:cxn modelId="{64AED0B8-F390-450A-A28D-C6B1E88CCFA4}" type="presOf" srcId="{2DEC51EA-433E-4AEA-91F6-6411325276FE}" destId="{3BD7C114-C9E3-4B6C-8F3E-B679C3862073}" srcOrd="0" destOrd="0" presId="urn:microsoft.com/office/officeart/2005/8/layout/hierarchy3"/>
    <dgm:cxn modelId="{84D273A3-4B4C-4F06-BE7E-70DB29E707B6}" srcId="{63F2DEC9-BA24-4CDE-A0B1-75668ACB2D1B}" destId="{2DEC51EA-433E-4AEA-91F6-6411325276FE}" srcOrd="1" destOrd="0" parTransId="{F47E9CDC-C1D9-472B-9C36-707D591FF92B}" sibTransId="{0CDC632C-7D0C-4051-9B21-76198F47C80A}"/>
    <dgm:cxn modelId="{6F0A6372-8D51-44F8-B393-932F33D1E9CD}" type="presOf" srcId="{0B04CF9E-C366-4DE6-B3AF-B483E8A8B52F}" destId="{F539097A-2DA1-475A-A6CC-7AF63838441D}" srcOrd="0" destOrd="0" presId="urn:microsoft.com/office/officeart/2005/8/layout/hierarchy3"/>
    <dgm:cxn modelId="{EC94D414-64F1-4DD3-9207-F135C7D494D3}" type="presOf" srcId="{9F97F34C-A45C-43C6-B619-BE596041AC22}" destId="{2A02CB01-0F2A-4085-BC9F-B5927FE88635}" srcOrd="0" destOrd="0" presId="urn:microsoft.com/office/officeart/2005/8/layout/hierarchy3"/>
    <dgm:cxn modelId="{09865984-21C4-446C-8260-A2BC51EC144E}" type="presOf" srcId="{5B4A1DB1-9DBE-4C44-9A0A-F0D600A5BE89}" destId="{9FF84B92-F326-4D46-B8E6-B6BDB3D1784C}" srcOrd="0" destOrd="0" presId="urn:microsoft.com/office/officeart/2005/8/layout/hierarchy3"/>
    <dgm:cxn modelId="{FA622243-E9FB-4A5E-B93B-67B7567C6BFB}" type="presOf" srcId="{8245D075-BCB1-4C24-B807-8F306BA88893}" destId="{387DBC0A-AE9A-47CD-A063-2F60F9815D25}" srcOrd="0" destOrd="0" presId="urn:microsoft.com/office/officeart/2005/8/layout/hierarchy3"/>
    <dgm:cxn modelId="{766F88F7-C566-49FF-A965-315373C4CDBC}" type="presOf" srcId="{63F2DEC9-BA24-4CDE-A0B1-75668ACB2D1B}" destId="{1E5D7904-1893-44EC-86B0-C191C7EC0B75}" srcOrd="1" destOrd="0" presId="urn:microsoft.com/office/officeart/2005/8/layout/hierarchy3"/>
    <dgm:cxn modelId="{449C0B51-580D-42CE-BEFE-0290492FBCED}" type="presOf" srcId="{3A911CE5-396A-414D-9BEA-CA315C1193D0}" destId="{A7A6A995-E9CB-48A9-B5A9-F0C14EBB0AAD}" srcOrd="0" destOrd="0" presId="urn:microsoft.com/office/officeart/2005/8/layout/hierarchy3"/>
    <dgm:cxn modelId="{97EA09E8-212D-4A4D-A64C-1A5E157EA6FF}" type="presOf" srcId="{E70EF045-7DA8-435F-BCDA-8DF5D050B6DF}" destId="{354522AE-3273-4A83-8905-2EBDAC147489}" srcOrd="0" destOrd="0" presId="urn:microsoft.com/office/officeart/2005/8/layout/hierarchy3"/>
    <dgm:cxn modelId="{DA788DAD-E109-4759-B29F-4D133F49AC47}" srcId="{0B04CF9E-C366-4DE6-B3AF-B483E8A8B52F}" destId="{63F2DEC9-BA24-4CDE-A0B1-75668ACB2D1B}" srcOrd="1" destOrd="0" parTransId="{64171AFD-AAD3-423D-AFEB-0AD9BA020D00}" sibTransId="{26032037-DD5C-4950-AB3E-BC7D14BC032C}"/>
    <dgm:cxn modelId="{E83CA325-746D-45B1-A7AD-87452B745BCD}" type="presParOf" srcId="{F539097A-2DA1-475A-A6CC-7AF63838441D}" destId="{DF347168-4EC2-4E88-8D8C-63BA89B5E005}" srcOrd="0" destOrd="0" presId="urn:microsoft.com/office/officeart/2005/8/layout/hierarchy3"/>
    <dgm:cxn modelId="{2AED150D-4899-4E42-BA00-C0F3A4143DE7}" type="presParOf" srcId="{DF347168-4EC2-4E88-8D8C-63BA89B5E005}" destId="{8401838A-DE5C-426D-BA92-81D7DD8644A2}" srcOrd="0" destOrd="0" presId="urn:microsoft.com/office/officeart/2005/8/layout/hierarchy3"/>
    <dgm:cxn modelId="{430CA61A-5E46-47E2-A3B1-D825E2DDF538}" type="presParOf" srcId="{8401838A-DE5C-426D-BA92-81D7DD8644A2}" destId="{F0450257-356C-4155-A4B4-3F9CA99A4BE6}" srcOrd="0" destOrd="0" presId="urn:microsoft.com/office/officeart/2005/8/layout/hierarchy3"/>
    <dgm:cxn modelId="{2F40185D-D91B-47B4-81AC-EC73A1B25CB7}" type="presParOf" srcId="{8401838A-DE5C-426D-BA92-81D7DD8644A2}" destId="{C2242FE8-F75D-4D0D-A956-384C68A1A37C}" srcOrd="1" destOrd="0" presId="urn:microsoft.com/office/officeart/2005/8/layout/hierarchy3"/>
    <dgm:cxn modelId="{E196BFC9-81C2-4A24-AC34-4C7F222CAF50}" type="presParOf" srcId="{DF347168-4EC2-4E88-8D8C-63BA89B5E005}" destId="{753F8350-BD3B-4701-9121-F6FAA31F9532}" srcOrd="1" destOrd="0" presId="urn:microsoft.com/office/officeart/2005/8/layout/hierarchy3"/>
    <dgm:cxn modelId="{AF94E510-349B-410F-BC23-D6BF73BD2491}" type="presParOf" srcId="{753F8350-BD3B-4701-9121-F6FAA31F9532}" destId="{49AC5100-2A7D-4EEC-885F-89CA52A74860}" srcOrd="0" destOrd="0" presId="urn:microsoft.com/office/officeart/2005/8/layout/hierarchy3"/>
    <dgm:cxn modelId="{1B465322-535A-4794-9B36-4D5A7CBFBBE1}" type="presParOf" srcId="{753F8350-BD3B-4701-9121-F6FAA31F9532}" destId="{A7A6A995-E9CB-48A9-B5A9-F0C14EBB0AAD}" srcOrd="1" destOrd="0" presId="urn:microsoft.com/office/officeart/2005/8/layout/hierarchy3"/>
    <dgm:cxn modelId="{B5A3E240-BF42-4C67-AA28-1793753E35DC}" type="presParOf" srcId="{753F8350-BD3B-4701-9121-F6FAA31F9532}" destId="{842F0A19-0250-4C74-A7B6-FF7E7A8D35B3}" srcOrd="2" destOrd="0" presId="urn:microsoft.com/office/officeart/2005/8/layout/hierarchy3"/>
    <dgm:cxn modelId="{0FF98948-8A5B-4A1D-8217-E6EB658EF8CB}" type="presParOf" srcId="{753F8350-BD3B-4701-9121-F6FAA31F9532}" destId="{387DBC0A-AE9A-47CD-A063-2F60F9815D25}" srcOrd="3" destOrd="0" presId="urn:microsoft.com/office/officeart/2005/8/layout/hierarchy3"/>
    <dgm:cxn modelId="{0446CCBF-6A3D-4467-AC5A-D87A0C2505F4}" type="presParOf" srcId="{753F8350-BD3B-4701-9121-F6FAA31F9532}" destId="{085BBEC5-D129-4228-B249-E0E9AE23C7F0}" srcOrd="4" destOrd="0" presId="urn:microsoft.com/office/officeart/2005/8/layout/hierarchy3"/>
    <dgm:cxn modelId="{03E3F633-A1FB-47A9-8F45-A00C15611E9B}" type="presParOf" srcId="{753F8350-BD3B-4701-9121-F6FAA31F9532}" destId="{354522AE-3273-4A83-8905-2EBDAC147489}" srcOrd="5" destOrd="0" presId="urn:microsoft.com/office/officeart/2005/8/layout/hierarchy3"/>
    <dgm:cxn modelId="{2CF04F18-D6A3-45FE-AF8D-370C8D78A2D9}" type="presParOf" srcId="{753F8350-BD3B-4701-9121-F6FAA31F9532}" destId="{F478972B-1F8F-4A29-BB08-5F357CC26E76}" srcOrd="6" destOrd="0" presId="urn:microsoft.com/office/officeart/2005/8/layout/hierarchy3"/>
    <dgm:cxn modelId="{F7464A03-BF69-42F4-8EFD-959F991D825C}" type="presParOf" srcId="{753F8350-BD3B-4701-9121-F6FAA31F9532}" destId="{831E7C39-E2F4-4B0F-8C5A-25D85D4CE375}" srcOrd="7" destOrd="0" presId="urn:microsoft.com/office/officeart/2005/8/layout/hierarchy3"/>
    <dgm:cxn modelId="{73FE822F-D6C5-4EBC-86D1-C3CD97606B13}" type="presParOf" srcId="{F539097A-2DA1-475A-A6CC-7AF63838441D}" destId="{9D70271F-C0BA-4190-B05E-5B6767EA3B20}" srcOrd="1" destOrd="0" presId="urn:microsoft.com/office/officeart/2005/8/layout/hierarchy3"/>
    <dgm:cxn modelId="{E5F96420-F0FB-4584-B820-CBCFB2EC9EDE}" type="presParOf" srcId="{9D70271F-C0BA-4190-B05E-5B6767EA3B20}" destId="{F5CCEC52-07D0-4BC6-B67D-862FF75E48F7}" srcOrd="0" destOrd="0" presId="urn:microsoft.com/office/officeart/2005/8/layout/hierarchy3"/>
    <dgm:cxn modelId="{0CF74BE3-6856-4205-8454-4BE24EF631B7}" type="presParOf" srcId="{F5CCEC52-07D0-4BC6-B67D-862FF75E48F7}" destId="{7CB2D52C-C25E-4D7A-BA1A-D6982BBE1702}" srcOrd="0" destOrd="0" presId="urn:microsoft.com/office/officeart/2005/8/layout/hierarchy3"/>
    <dgm:cxn modelId="{1999CE8C-7790-4302-B1AB-CD1851D5F095}" type="presParOf" srcId="{F5CCEC52-07D0-4BC6-B67D-862FF75E48F7}" destId="{1E5D7904-1893-44EC-86B0-C191C7EC0B75}" srcOrd="1" destOrd="0" presId="urn:microsoft.com/office/officeart/2005/8/layout/hierarchy3"/>
    <dgm:cxn modelId="{D9635299-41C7-4BE5-99E6-B381E316BD48}" type="presParOf" srcId="{9D70271F-C0BA-4190-B05E-5B6767EA3B20}" destId="{31FDB7AA-D30D-4C08-B07C-FB4D2B939C8D}" srcOrd="1" destOrd="0" presId="urn:microsoft.com/office/officeart/2005/8/layout/hierarchy3"/>
    <dgm:cxn modelId="{5EA19CA3-BC7A-4931-A451-66640BE061A6}" type="presParOf" srcId="{31FDB7AA-D30D-4C08-B07C-FB4D2B939C8D}" destId="{2A02CB01-0F2A-4085-BC9F-B5927FE88635}" srcOrd="0" destOrd="0" presId="urn:microsoft.com/office/officeart/2005/8/layout/hierarchy3"/>
    <dgm:cxn modelId="{7DB61061-70CD-4981-A3F7-C96ABAF1694F}" type="presParOf" srcId="{31FDB7AA-D30D-4C08-B07C-FB4D2B939C8D}" destId="{44DFF6A2-8AF4-4EF0-BB79-51A9E57B8265}" srcOrd="1" destOrd="0" presId="urn:microsoft.com/office/officeart/2005/8/layout/hierarchy3"/>
    <dgm:cxn modelId="{7B824BA2-CD2A-45E6-82E0-EB8C6DAC67DA}" type="presParOf" srcId="{31FDB7AA-D30D-4C08-B07C-FB4D2B939C8D}" destId="{56E976A8-98DD-45A6-A207-9559EB0804CE}" srcOrd="2" destOrd="0" presId="urn:microsoft.com/office/officeart/2005/8/layout/hierarchy3"/>
    <dgm:cxn modelId="{22F24D4F-3C28-41AC-80F9-FFCC96C0B641}" type="presParOf" srcId="{31FDB7AA-D30D-4C08-B07C-FB4D2B939C8D}" destId="{3BD7C114-C9E3-4B6C-8F3E-B679C3862073}" srcOrd="3" destOrd="0" presId="urn:microsoft.com/office/officeart/2005/8/layout/hierarchy3"/>
    <dgm:cxn modelId="{5A842DB3-216F-4D7F-A22A-8CF58DFC5B37}" type="presParOf" srcId="{31FDB7AA-D30D-4C08-B07C-FB4D2B939C8D}" destId="{9FF84B92-F326-4D46-B8E6-B6BDB3D1784C}" srcOrd="4" destOrd="0" presId="urn:microsoft.com/office/officeart/2005/8/layout/hierarchy3"/>
    <dgm:cxn modelId="{AF57EC0B-56E2-41C3-B5D2-2F7A645526A9}" type="presParOf" srcId="{31FDB7AA-D30D-4C08-B07C-FB4D2B939C8D}" destId="{D65EB876-547B-44D1-971D-2BB4020E4BA6}" srcOrd="5" destOrd="0" presId="urn:microsoft.com/office/officeart/2005/8/layout/hierarchy3"/>
    <dgm:cxn modelId="{4D681EC6-3AB9-4F55-B6A6-A6F862D4A23A}" type="presParOf" srcId="{31FDB7AA-D30D-4C08-B07C-FB4D2B939C8D}" destId="{733F8E53-3BE7-4E64-9A65-52FE36142C7B}" srcOrd="6" destOrd="0" presId="urn:microsoft.com/office/officeart/2005/8/layout/hierarchy3"/>
    <dgm:cxn modelId="{361348FE-DA5A-473F-973E-A01AF7BE786F}" type="presParOf" srcId="{31FDB7AA-D30D-4C08-B07C-FB4D2B939C8D}" destId="{C338D683-77DC-4977-BAA3-25CBC9B86498}" srcOrd="7" destOrd="0" presId="urn:microsoft.com/office/officeart/2005/8/layout/hierarchy3"/>
    <dgm:cxn modelId="{0999FAA4-7207-4471-BC1D-9B22D164D651}" type="presParOf" srcId="{31FDB7AA-D30D-4C08-B07C-FB4D2B939C8D}" destId="{6DF3E8DF-9C01-41A9-A8B9-25E239ECC5DD}" srcOrd="8" destOrd="0" presId="urn:microsoft.com/office/officeart/2005/8/layout/hierarchy3"/>
    <dgm:cxn modelId="{C9973BFC-88E2-43A3-BB09-1672272DAAAB}" type="presParOf" srcId="{31FDB7AA-D30D-4C08-B07C-FB4D2B939C8D}" destId="{F958F80B-E6EA-4D65-987F-D6ECF1FB729F}"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D6D4E1A-14B7-47BD-BEC1-5A4B2909FF70}"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en-US"/>
        </a:p>
      </dgm:t>
    </dgm:pt>
    <dgm:pt modelId="{F03E2032-A5A5-41CB-9DD8-8749E295F5D3}">
      <dgm:prSet phldrT="[Text]" custT="1"/>
      <dgm:spPr/>
      <dgm:t>
        <a:bodyPr/>
        <a:lstStyle/>
        <a:p>
          <a:r>
            <a:rPr lang="en-US" sz="2000" b="1" dirty="0" smtClean="0">
              <a:solidFill>
                <a:schemeClr val="bg1"/>
              </a:solidFill>
              <a:latin typeface="Georgia" pitchFamily="18" charset="0"/>
            </a:rPr>
            <a:t>Marketing      Mix</a:t>
          </a:r>
          <a:endParaRPr lang="en-US" sz="2000" b="1" dirty="0">
            <a:solidFill>
              <a:schemeClr val="bg1"/>
            </a:solidFill>
            <a:latin typeface="Georgia" pitchFamily="18" charset="0"/>
          </a:endParaRPr>
        </a:p>
      </dgm:t>
    </dgm:pt>
    <dgm:pt modelId="{DFDF52D8-BE95-4B83-A6C1-5919F7D634F0}" type="parTrans" cxnId="{BCF116BE-7E4C-4FF0-A882-367334E0AF2E}">
      <dgm:prSet/>
      <dgm:spPr/>
      <dgm:t>
        <a:bodyPr/>
        <a:lstStyle/>
        <a:p>
          <a:endParaRPr lang="en-US"/>
        </a:p>
      </dgm:t>
    </dgm:pt>
    <dgm:pt modelId="{8EA83737-B932-4C6B-AC19-18E9488E6456}" type="sibTrans" cxnId="{BCF116BE-7E4C-4FF0-A882-367334E0AF2E}">
      <dgm:prSet/>
      <dgm:spPr/>
      <dgm:t>
        <a:bodyPr/>
        <a:lstStyle/>
        <a:p>
          <a:endParaRPr lang="en-US"/>
        </a:p>
      </dgm:t>
    </dgm:pt>
    <dgm:pt modelId="{1A4945DA-173D-40D9-B6CC-95ABC787AD47}">
      <dgm:prSet phldrT="[Text]" custT="1"/>
      <dgm:spPr/>
      <dgm:t>
        <a:bodyPr/>
        <a:lstStyle/>
        <a:p>
          <a:r>
            <a:rPr lang="en-US" sz="1800" b="1" dirty="0" smtClean="0">
              <a:solidFill>
                <a:schemeClr val="tx1"/>
              </a:solidFill>
              <a:latin typeface="Georgia" pitchFamily="18" charset="0"/>
            </a:rPr>
            <a:t>Product</a:t>
          </a:r>
          <a:endParaRPr lang="en-US" sz="1800" b="1" dirty="0">
            <a:solidFill>
              <a:schemeClr val="tx1"/>
            </a:solidFill>
            <a:latin typeface="Georgia" pitchFamily="18" charset="0"/>
          </a:endParaRPr>
        </a:p>
      </dgm:t>
    </dgm:pt>
    <dgm:pt modelId="{1961AE2B-8428-4CDA-A385-DEE072C39868}" type="parTrans" cxnId="{89A46283-6A60-4469-9B78-54164201E92A}">
      <dgm:prSet custT="1"/>
      <dgm:spPr/>
      <dgm:t>
        <a:bodyPr/>
        <a:lstStyle/>
        <a:p>
          <a:endParaRPr lang="en-US" sz="2200" b="1">
            <a:solidFill>
              <a:schemeClr val="tx1"/>
            </a:solidFill>
            <a:latin typeface="Georgia" pitchFamily="18" charset="0"/>
          </a:endParaRPr>
        </a:p>
      </dgm:t>
    </dgm:pt>
    <dgm:pt modelId="{2DE63513-2890-478B-B8EC-2AC837CE69D3}" type="sibTrans" cxnId="{89A46283-6A60-4469-9B78-54164201E92A}">
      <dgm:prSet/>
      <dgm:spPr/>
      <dgm:t>
        <a:bodyPr/>
        <a:lstStyle/>
        <a:p>
          <a:endParaRPr lang="en-US"/>
        </a:p>
      </dgm:t>
    </dgm:pt>
    <dgm:pt modelId="{22672C1E-397F-4476-A13C-68469E98CBC0}">
      <dgm:prSet phldrT="[Text]" custT="1"/>
      <dgm:spPr/>
      <dgm:t>
        <a:bodyPr/>
        <a:lstStyle/>
        <a:p>
          <a:r>
            <a:rPr lang="en-US" sz="1800" b="1" dirty="0" smtClean="0">
              <a:solidFill>
                <a:schemeClr val="tx1"/>
              </a:solidFill>
              <a:latin typeface="Georgia" pitchFamily="18" charset="0"/>
            </a:rPr>
            <a:t>Price</a:t>
          </a:r>
          <a:endParaRPr lang="en-US" sz="1800" b="1" dirty="0">
            <a:solidFill>
              <a:schemeClr val="tx1"/>
            </a:solidFill>
            <a:latin typeface="Georgia" pitchFamily="18" charset="0"/>
          </a:endParaRPr>
        </a:p>
      </dgm:t>
    </dgm:pt>
    <dgm:pt modelId="{15543156-D169-47C4-B344-371EE441AF3D}" type="parTrans" cxnId="{4119AB45-2463-4C80-A384-A2AAEB1F0E40}">
      <dgm:prSet custT="1"/>
      <dgm:spPr/>
      <dgm:t>
        <a:bodyPr/>
        <a:lstStyle/>
        <a:p>
          <a:endParaRPr lang="en-US" sz="2200" b="1">
            <a:solidFill>
              <a:schemeClr val="tx1"/>
            </a:solidFill>
            <a:latin typeface="Georgia" pitchFamily="18" charset="0"/>
          </a:endParaRPr>
        </a:p>
      </dgm:t>
    </dgm:pt>
    <dgm:pt modelId="{968CB902-B852-453E-9630-0E7C65BB14CC}" type="sibTrans" cxnId="{4119AB45-2463-4C80-A384-A2AAEB1F0E40}">
      <dgm:prSet/>
      <dgm:spPr/>
      <dgm:t>
        <a:bodyPr/>
        <a:lstStyle/>
        <a:p>
          <a:endParaRPr lang="en-US"/>
        </a:p>
      </dgm:t>
    </dgm:pt>
    <dgm:pt modelId="{90EF2CEC-7533-46D6-B0AC-5DBADE3E8956}">
      <dgm:prSet phldrT="[Text]" custT="1"/>
      <dgm:spPr/>
      <dgm:t>
        <a:bodyPr/>
        <a:lstStyle/>
        <a:p>
          <a:r>
            <a:rPr lang="en-US" sz="1800" b="1" dirty="0" smtClean="0">
              <a:solidFill>
                <a:schemeClr val="tx1"/>
              </a:solidFill>
              <a:latin typeface="Georgia" pitchFamily="18" charset="0"/>
            </a:rPr>
            <a:t>Place</a:t>
          </a:r>
          <a:endParaRPr lang="en-US" sz="1800" b="1" dirty="0">
            <a:solidFill>
              <a:schemeClr val="tx1"/>
            </a:solidFill>
            <a:latin typeface="Georgia" pitchFamily="18" charset="0"/>
          </a:endParaRPr>
        </a:p>
      </dgm:t>
    </dgm:pt>
    <dgm:pt modelId="{14516741-1ECC-48FF-A555-714A74C4F913}" type="parTrans" cxnId="{6C9C6662-3815-4F37-B67A-B0A53B78EBF9}">
      <dgm:prSet custT="1"/>
      <dgm:spPr/>
      <dgm:t>
        <a:bodyPr/>
        <a:lstStyle/>
        <a:p>
          <a:endParaRPr lang="en-US" sz="2200" b="1">
            <a:solidFill>
              <a:schemeClr val="tx1"/>
            </a:solidFill>
            <a:latin typeface="Georgia" pitchFamily="18" charset="0"/>
          </a:endParaRPr>
        </a:p>
      </dgm:t>
    </dgm:pt>
    <dgm:pt modelId="{EEF79B5B-8680-45FB-A289-59C179371A51}" type="sibTrans" cxnId="{6C9C6662-3815-4F37-B67A-B0A53B78EBF9}">
      <dgm:prSet/>
      <dgm:spPr/>
      <dgm:t>
        <a:bodyPr/>
        <a:lstStyle/>
        <a:p>
          <a:endParaRPr lang="en-US"/>
        </a:p>
      </dgm:t>
    </dgm:pt>
    <dgm:pt modelId="{15E88F62-E70C-4945-8DD9-A11236406E97}">
      <dgm:prSet phldrT="[Text]" custT="1"/>
      <dgm:spPr/>
      <dgm:t>
        <a:bodyPr/>
        <a:lstStyle/>
        <a:p>
          <a:r>
            <a:rPr lang="en-US" sz="1800" b="1" dirty="0" smtClean="0">
              <a:solidFill>
                <a:schemeClr val="tx1"/>
              </a:solidFill>
              <a:latin typeface="Georgia" pitchFamily="18" charset="0"/>
            </a:rPr>
            <a:t>Promotion</a:t>
          </a:r>
          <a:endParaRPr lang="en-US" sz="1800" b="1" dirty="0">
            <a:solidFill>
              <a:schemeClr val="tx1"/>
            </a:solidFill>
            <a:latin typeface="Georgia" pitchFamily="18" charset="0"/>
          </a:endParaRPr>
        </a:p>
      </dgm:t>
    </dgm:pt>
    <dgm:pt modelId="{F035135A-1211-45CD-9F9C-426DB8F44DC3}" type="parTrans" cxnId="{47F7FD83-8917-49FD-AB19-1D3A32C4A719}">
      <dgm:prSet custT="1"/>
      <dgm:spPr/>
      <dgm:t>
        <a:bodyPr/>
        <a:lstStyle/>
        <a:p>
          <a:endParaRPr lang="en-US" sz="2200" b="1">
            <a:solidFill>
              <a:schemeClr val="tx1"/>
            </a:solidFill>
            <a:latin typeface="Georgia" pitchFamily="18" charset="0"/>
          </a:endParaRPr>
        </a:p>
      </dgm:t>
    </dgm:pt>
    <dgm:pt modelId="{92387200-FD91-4441-A936-5CB333FD4C02}" type="sibTrans" cxnId="{47F7FD83-8917-49FD-AB19-1D3A32C4A719}">
      <dgm:prSet/>
      <dgm:spPr/>
      <dgm:t>
        <a:bodyPr/>
        <a:lstStyle/>
        <a:p>
          <a:endParaRPr lang="en-US"/>
        </a:p>
      </dgm:t>
    </dgm:pt>
    <dgm:pt modelId="{8859B364-7F3C-46D2-B730-DDD29DE52D16}" type="pres">
      <dgm:prSet presAssocID="{6D6D4E1A-14B7-47BD-BEC1-5A4B2909FF70}" presName="Name0" presStyleCnt="0">
        <dgm:presLayoutVars>
          <dgm:chMax val="1"/>
          <dgm:dir/>
          <dgm:animLvl val="ctr"/>
          <dgm:resizeHandles val="exact"/>
        </dgm:presLayoutVars>
      </dgm:prSet>
      <dgm:spPr/>
      <dgm:t>
        <a:bodyPr/>
        <a:lstStyle/>
        <a:p>
          <a:endParaRPr lang="en-US"/>
        </a:p>
      </dgm:t>
    </dgm:pt>
    <dgm:pt modelId="{05124783-9480-4ACA-905E-961919F558A2}" type="pres">
      <dgm:prSet presAssocID="{F03E2032-A5A5-41CB-9DD8-8749E295F5D3}" presName="centerShape" presStyleLbl="node0" presStyleIdx="0" presStyleCnt="1" custScaleX="174482" custLinFactNeighborX="2510"/>
      <dgm:spPr/>
      <dgm:t>
        <a:bodyPr/>
        <a:lstStyle/>
        <a:p>
          <a:endParaRPr lang="en-US"/>
        </a:p>
      </dgm:t>
    </dgm:pt>
    <dgm:pt modelId="{FB32D909-D404-4683-B582-957A8B790FEA}" type="pres">
      <dgm:prSet presAssocID="{1961AE2B-8428-4CDA-A385-DEE072C39868}" presName="parTrans" presStyleLbl="sibTrans2D1" presStyleIdx="0" presStyleCnt="4" custScaleX="144458" custLinFactNeighborX="19892" custLinFactNeighborY="1058"/>
      <dgm:spPr/>
      <dgm:t>
        <a:bodyPr/>
        <a:lstStyle/>
        <a:p>
          <a:endParaRPr lang="en-US"/>
        </a:p>
      </dgm:t>
    </dgm:pt>
    <dgm:pt modelId="{1B596734-F327-48A1-9485-D2D3D9372AB3}" type="pres">
      <dgm:prSet presAssocID="{1961AE2B-8428-4CDA-A385-DEE072C39868}" presName="connectorText" presStyleLbl="sibTrans2D1" presStyleIdx="0" presStyleCnt="4"/>
      <dgm:spPr/>
      <dgm:t>
        <a:bodyPr/>
        <a:lstStyle/>
        <a:p>
          <a:endParaRPr lang="en-US"/>
        </a:p>
      </dgm:t>
    </dgm:pt>
    <dgm:pt modelId="{D996813D-D11E-43CB-B62F-129B58A99E01}" type="pres">
      <dgm:prSet presAssocID="{1A4945DA-173D-40D9-B6CC-95ABC787AD47}" presName="node" presStyleLbl="node1" presStyleIdx="0" presStyleCnt="4" custScaleX="144458" custRadScaleRad="100097" custRadScaleInc="5615">
        <dgm:presLayoutVars>
          <dgm:bulletEnabled val="1"/>
        </dgm:presLayoutVars>
      </dgm:prSet>
      <dgm:spPr/>
      <dgm:t>
        <a:bodyPr/>
        <a:lstStyle/>
        <a:p>
          <a:endParaRPr lang="en-US"/>
        </a:p>
      </dgm:t>
    </dgm:pt>
    <dgm:pt modelId="{D0DE49AF-AFCC-4D40-94EE-467B0AE36B89}" type="pres">
      <dgm:prSet presAssocID="{15543156-D169-47C4-B344-371EE441AF3D}" presName="parTrans" presStyleLbl="sibTrans2D1" presStyleIdx="1" presStyleCnt="4" custScaleX="144458" custLinFactNeighborX="31929"/>
      <dgm:spPr/>
      <dgm:t>
        <a:bodyPr/>
        <a:lstStyle/>
        <a:p>
          <a:endParaRPr lang="en-US"/>
        </a:p>
      </dgm:t>
    </dgm:pt>
    <dgm:pt modelId="{905C1D17-58D3-41B3-8D69-F9811DB23125}" type="pres">
      <dgm:prSet presAssocID="{15543156-D169-47C4-B344-371EE441AF3D}" presName="connectorText" presStyleLbl="sibTrans2D1" presStyleIdx="1" presStyleCnt="4"/>
      <dgm:spPr/>
      <dgm:t>
        <a:bodyPr/>
        <a:lstStyle/>
        <a:p>
          <a:endParaRPr lang="en-US"/>
        </a:p>
      </dgm:t>
    </dgm:pt>
    <dgm:pt modelId="{C9480422-B31D-46AC-8038-1D345981AB08}" type="pres">
      <dgm:prSet presAssocID="{22672C1E-397F-4476-A13C-68469E98CBC0}" presName="node" presStyleLbl="node1" presStyleIdx="1" presStyleCnt="4" custScaleX="144458" custRadScaleRad="146547">
        <dgm:presLayoutVars>
          <dgm:bulletEnabled val="1"/>
        </dgm:presLayoutVars>
      </dgm:prSet>
      <dgm:spPr/>
      <dgm:t>
        <a:bodyPr/>
        <a:lstStyle/>
        <a:p>
          <a:endParaRPr lang="en-US"/>
        </a:p>
      </dgm:t>
    </dgm:pt>
    <dgm:pt modelId="{8F85503E-8415-4AB2-83FF-35D84909481C}" type="pres">
      <dgm:prSet presAssocID="{14516741-1ECC-48FF-A555-714A74C4F913}" presName="parTrans" presStyleLbl="sibTrans2D1" presStyleIdx="2" presStyleCnt="4" custScaleX="144458" custLinFactNeighborX="19892" custLinFactNeighborY="14880"/>
      <dgm:spPr/>
      <dgm:t>
        <a:bodyPr/>
        <a:lstStyle/>
        <a:p>
          <a:endParaRPr lang="en-US"/>
        </a:p>
      </dgm:t>
    </dgm:pt>
    <dgm:pt modelId="{DFAED88F-9F4B-4F30-B7DF-73CE2E6DBB09}" type="pres">
      <dgm:prSet presAssocID="{14516741-1ECC-48FF-A555-714A74C4F913}" presName="connectorText" presStyleLbl="sibTrans2D1" presStyleIdx="2" presStyleCnt="4"/>
      <dgm:spPr/>
      <dgm:t>
        <a:bodyPr/>
        <a:lstStyle/>
        <a:p>
          <a:endParaRPr lang="en-US"/>
        </a:p>
      </dgm:t>
    </dgm:pt>
    <dgm:pt modelId="{FAB3FD0C-8A2B-4373-A45D-D1097FCABB4A}" type="pres">
      <dgm:prSet presAssocID="{90EF2CEC-7533-46D6-B0AC-5DBADE3E8956}" presName="node" presStyleLbl="node1" presStyleIdx="2" presStyleCnt="4" custScaleX="144458" custRadScaleRad="100440" custRadScaleInc="-11932">
        <dgm:presLayoutVars>
          <dgm:bulletEnabled val="1"/>
        </dgm:presLayoutVars>
      </dgm:prSet>
      <dgm:spPr/>
      <dgm:t>
        <a:bodyPr/>
        <a:lstStyle/>
        <a:p>
          <a:endParaRPr lang="en-US"/>
        </a:p>
      </dgm:t>
    </dgm:pt>
    <dgm:pt modelId="{DF1A2544-CFA6-4FED-980D-76276441DE41}" type="pres">
      <dgm:prSet presAssocID="{F035135A-1211-45CD-9F9C-426DB8F44DC3}" presName="parTrans" presStyleLbl="sibTrans2D1" presStyleIdx="3" presStyleCnt="4" custScaleX="144339" custLinFactNeighborX="-31311"/>
      <dgm:spPr/>
      <dgm:t>
        <a:bodyPr/>
        <a:lstStyle/>
        <a:p>
          <a:endParaRPr lang="en-US"/>
        </a:p>
      </dgm:t>
    </dgm:pt>
    <dgm:pt modelId="{C66B0056-BCC0-4C66-9C4C-0F9C5A9CF502}" type="pres">
      <dgm:prSet presAssocID="{F035135A-1211-45CD-9F9C-426DB8F44DC3}" presName="connectorText" presStyleLbl="sibTrans2D1" presStyleIdx="3" presStyleCnt="4"/>
      <dgm:spPr/>
      <dgm:t>
        <a:bodyPr/>
        <a:lstStyle/>
        <a:p>
          <a:endParaRPr lang="en-US"/>
        </a:p>
      </dgm:t>
    </dgm:pt>
    <dgm:pt modelId="{2BB78BE5-09DF-425D-99AC-F39C255A7789}" type="pres">
      <dgm:prSet presAssocID="{15E88F62-E70C-4945-8DD9-A11236406E97}" presName="node" presStyleLbl="node1" presStyleIdx="3" presStyleCnt="4" custScaleX="158621" custRadScaleRad="142774">
        <dgm:presLayoutVars>
          <dgm:bulletEnabled val="1"/>
        </dgm:presLayoutVars>
      </dgm:prSet>
      <dgm:spPr/>
      <dgm:t>
        <a:bodyPr/>
        <a:lstStyle/>
        <a:p>
          <a:endParaRPr lang="en-US"/>
        </a:p>
      </dgm:t>
    </dgm:pt>
  </dgm:ptLst>
  <dgm:cxnLst>
    <dgm:cxn modelId="{47F7FD83-8917-49FD-AB19-1D3A32C4A719}" srcId="{F03E2032-A5A5-41CB-9DD8-8749E295F5D3}" destId="{15E88F62-E70C-4945-8DD9-A11236406E97}" srcOrd="3" destOrd="0" parTransId="{F035135A-1211-45CD-9F9C-426DB8F44DC3}" sibTransId="{92387200-FD91-4441-A936-5CB333FD4C02}"/>
    <dgm:cxn modelId="{6A0662F8-9826-4521-80E3-AE172D88D9BB}" type="presOf" srcId="{15543156-D169-47C4-B344-371EE441AF3D}" destId="{D0DE49AF-AFCC-4D40-94EE-467B0AE36B89}" srcOrd="0" destOrd="0" presId="urn:microsoft.com/office/officeart/2005/8/layout/radial5"/>
    <dgm:cxn modelId="{89A46283-6A60-4469-9B78-54164201E92A}" srcId="{F03E2032-A5A5-41CB-9DD8-8749E295F5D3}" destId="{1A4945DA-173D-40D9-B6CC-95ABC787AD47}" srcOrd="0" destOrd="0" parTransId="{1961AE2B-8428-4CDA-A385-DEE072C39868}" sibTransId="{2DE63513-2890-478B-B8EC-2AC837CE69D3}"/>
    <dgm:cxn modelId="{5EBF1C38-43D4-4CBD-89A3-9FB94FEF0B6F}" type="presOf" srcId="{14516741-1ECC-48FF-A555-714A74C4F913}" destId="{8F85503E-8415-4AB2-83FF-35D84909481C}" srcOrd="0" destOrd="0" presId="urn:microsoft.com/office/officeart/2005/8/layout/radial5"/>
    <dgm:cxn modelId="{422B8522-DBDF-4512-B4B8-958C3578014C}" type="presOf" srcId="{F03E2032-A5A5-41CB-9DD8-8749E295F5D3}" destId="{05124783-9480-4ACA-905E-961919F558A2}" srcOrd="0" destOrd="0" presId="urn:microsoft.com/office/officeart/2005/8/layout/radial5"/>
    <dgm:cxn modelId="{A34D4E87-5846-40AC-8BDE-52D966E6A9C9}" type="presOf" srcId="{6D6D4E1A-14B7-47BD-BEC1-5A4B2909FF70}" destId="{8859B364-7F3C-46D2-B730-DDD29DE52D16}" srcOrd="0" destOrd="0" presId="urn:microsoft.com/office/officeart/2005/8/layout/radial5"/>
    <dgm:cxn modelId="{3BC148F6-980E-470D-83DE-A36BC6B51350}" type="presOf" srcId="{1961AE2B-8428-4CDA-A385-DEE072C39868}" destId="{FB32D909-D404-4683-B582-957A8B790FEA}" srcOrd="0" destOrd="0" presId="urn:microsoft.com/office/officeart/2005/8/layout/radial5"/>
    <dgm:cxn modelId="{03D1D6C2-0807-4D17-BCD0-75F1B727BB34}" type="presOf" srcId="{1961AE2B-8428-4CDA-A385-DEE072C39868}" destId="{1B596734-F327-48A1-9485-D2D3D9372AB3}" srcOrd="1" destOrd="0" presId="urn:microsoft.com/office/officeart/2005/8/layout/radial5"/>
    <dgm:cxn modelId="{A674BA34-FB41-413D-A271-6C8283F02EA8}" type="presOf" srcId="{1A4945DA-173D-40D9-B6CC-95ABC787AD47}" destId="{D996813D-D11E-43CB-B62F-129B58A99E01}" srcOrd="0" destOrd="0" presId="urn:microsoft.com/office/officeart/2005/8/layout/radial5"/>
    <dgm:cxn modelId="{E154DC4E-7CAC-4AD0-A018-19B75AD715DA}" type="presOf" srcId="{F035135A-1211-45CD-9F9C-426DB8F44DC3}" destId="{C66B0056-BCC0-4C66-9C4C-0F9C5A9CF502}" srcOrd="1" destOrd="0" presId="urn:microsoft.com/office/officeart/2005/8/layout/radial5"/>
    <dgm:cxn modelId="{30D72867-6F57-4133-9C62-81A381EE75C7}" type="presOf" srcId="{15543156-D169-47C4-B344-371EE441AF3D}" destId="{905C1D17-58D3-41B3-8D69-F9811DB23125}" srcOrd="1" destOrd="0" presId="urn:microsoft.com/office/officeart/2005/8/layout/radial5"/>
    <dgm:cxn modelId="{84C30032-A01B-4F1F-A0DE-D65DF51249DE}" type="presOf" srcId="{90EF2CEC-7533-46D6-B0AC-5DBADE3E8956}" destId="{FAB3FD0C-8A2B-4373-A45D-D1097FCABB4A}" srcOrd="0" destOrd="0" presId="urn:microsoft.com/office/officeart/2005/8/layout/radial5"/>
    <dgm:cxn modelId="{998FB63E-2CE1-41CD-B834-23A7B5786A66}" type="presOf" srcId="{15E88F62-E70C-4945-8DD9-A11236406E97}" destId="{2BB78BE5-09DF-425D-99AC-F39C255A7789}" srcOrd="0" destOrd="0" presId="urn:microsoft.com/office/officeart/2005/8/layout/radial5"/>
    <dgm:cxn modelId="{BCF116BE-7E4C-4FF0-A882-367334E0AF2E}" srcId="{6D6D4E1A-14B7-47BD-BEC1-5A4B2909FF70}" destId="{F03E2032-A5A5-41CB-9DD8-8749E295F5D3}" srcOrd="0" destOrd="0" parTransId="{DFDF52D8-BE95-4B83-A6C1-5919F7D634F0}" sibTransId="{8EA83737-B932-4C6B-AC19-18E9488E6456}"/>
    <dgm:cxn modelId="{1C73479E-AFEC-44A5-8A6B-E452937BAED5}" type="presOf" srcId="{14516741-1ECC-48FF-A555-714A74C4F913}" destId="{DFAED88F-9F4B-4F30-B7DF-73CE2E6DBB09}" srcOrd="1" destOrd="0" presId="urn:microsoft.com/office/officeart/2005/8/layout/radial5"/>
    <dgm:cxn modelId="{4119AB45-2463-4C80-A384-A2AAEB1F0E40}" srcId="{F03E2032-A5A5-41CB-9DD8-8749E295F5D3}" destId="{22672C1E-397F-4476-A13C-68469E98CBC0}" srcOrd="1" destOrd="0" parTransId="{15543156-D169-47C4-B344-371EE441AF3D}" sibTransId="{968CB902-B852-453E-9630-0E7C65BB14CC}"/>
    <dgm:cxn modelId="{22B4E42E-5A6E-493D-8A3A-42CA1D5F4A2E}" type="presOf" srcId="{22672C1E-397F-4476-A13C-68469E98CBC0}" destId="{C9480422-B31D-46AC-8038-1D345981AB08}" srcOrd="0" destOrd="0" presId="urn:microsoft.com/office/officeart/2005/8/layout/radial5"/>
    <dgm:cxn modelId="{0A673194-BF8B-4101-A656-3D26B82934F7}" type="presOf" srcId="{F035135A-1211-45CD-9F9C-426DB8F44DC3}" destId="{DF1A2544-CFA6-4FED-980D-76276441DE41}" srcOrd="0" destOrd="0" presId="urn:microsoft.com/office/officeart/2005/8/layout/radial5"/>
    <dgm:cxn modelId="{6C9C6662-3815-4F37-B67A-B0A53B78EBF9}" srcId="{F03E2032-A5A5-41CB-9DD8-8749E295F5D3}" destId="{90EF2CEC-7533-46D6-B0AC-5DBADE3E8956}" srcOrd="2" destOrd="0" parTransId="{14516741-1ECC-48FF-A555-714A74C4F913}" sibTransId="{EEF79B5B-8680-45FB-A289-59C179371A51}"/>
    <dgm:cxn modelId="{AE08224A-3053-4D61-A2F9-494F8522A073}" type="presParOf" srcId="{8859B364-7F3C-46D2-B730-DDD29DE52D16}" destId="{05124783-9480-4ACA-905E-961919F558A2}" srcOrd="0" destOrd="0" presId="urn:microsoft.com/office/officeart/2005/8/layout/radial5"/>
    <dgm:cxn modelId="{74B13B3B-D6E1-42D5-89F6-EC20763CFF18}" type="presParOf" srcId="{8859B364-7F3C-46D2-B730-DDD29DE52D16}" destId="{FB32D909-D404-4683-B582-957A8B790FEA}" srcOrd="1" destOrd="0" presId="urn:microsoft.com/office/officeart/2005/8/layout/radial5"/>
    <dgm:cxn modelId="{A0C4C6E2-B28A-4C2C-846D-B82526B2556D}" type="presParOf" srcId="{FB32D909-D404-4683-B582-957A8B790FEA}" destId="{1B596734-F327-48A1-9485-D2D3D9372AB3}" srcOrd="0" destOrd="0" presId="urn:microsoft.com/office/officeart/2005/8/layout/radial5"/>
    <dgm:cxn modelId="{B0A08C05-EADF-4381-8B00-E8A7B8BC9585}" type="presParOf" srcId="{8859B364-7F3C-46D2-B730-DDD29DE52D16}" destId="{D996813D-D11E-43CB-B62F-129B58A99E01}" srcOrd="2" destOrd="0" presId="urn:microsoft.com/office/officeart/2005/8/layout/radial5"/>
    <dgm:cxn modelId="{73612A12-2DCE-4870-958B-7DF9E4068A34}" type="presParOf" srcId="{8859B364-7F3C-46D2-B730-DDD29DE52D16}" destId="{D0DE49AF-AFCC-4D40-94EE-467B0AE36B89}" srcOrd="3" destOrd="0" presId="urn:microsoft.com/office/officeart/2005/8/layout/radial5"/>
    <dgm:cxn modelId="{424FDA4D-19E0-42B6-881B-09671955D655}" type="presParOf" srcId="{D0DE49AF-AFCC-4D40-94EE-467B0AE36B89}" destId="{905C1D17-58D3-41B3-8D69-F9811DB23125}" srcOrd="0" destOrd="0" presId="urn:microsoft.com/office/officeart/2005/8/layout/radial5"/>
    <dgm:cxn modelId="{3FA5D2BE-DB09-41E2-9BB6-44832ECEA753}" type="presParOf" srcId="{8859B364-7F3C-46D2-B730-DDD29DE52D16}" destId="{C9480422-B31D-46AC-8038-1D345981AB08}" srcOrd="4" destOrd="0" presId="urn:microsoft.com/office/officeart/2005/8/layout/radial5"/>
    <dgm:cxn modelId="{731EBCC8-8638-419A-B7DA-81D64D74A0E0}" type="presParOf" srcId="{8859B364-7F3C-46D2-B730-DDD29DE52D16}" destId="{8F85503E-8415-4AB2-83FF-35D84909481C}" srcOrd="5" destOrd="0" presId="urn:microsoft.com/office/officeart/2005/8/layout/radial5"/>
    <dgm:cxn modelId="{F5F8AF48-369B-4BB1-836C-EB855C4C99FC}" type="presParOf" srcId="{8F85503E-8415-4AB2-83FF-35D84909481C}" destId="{DFAED88F-9F4B-4F30-B7DF-73CE2E6DBB09}" srcOrd="0" destOrd="0" presId="urn:microsoft.com/office/officeart/2005/8/layout/radial5"/>
    <dgm:cxn modelId="{3FDCB118-DDAF-4C13-BC73-4307D8314052}" type="presParOf" srcId="{8859B364-7F3C-46D2-B730-DDD29DE52D16}" destId="{FAB3FD0C-8A2B-4373-A45D-D1097FCABB4A}" srcOrd="6" destOrd="0" presId="urn:microsoft.com/office/officeart/2005/8/layout/radial5"/>
    <dgm:cxn modelId="{73A2DDDE-C8CE-43FE-8F87-C1FECC7C5230}" type="presParOf" srcId="{8859B364-7F3C-46D2-B730-DDD29DE52D16}" destId="{DF1A2544-CFA6-4FED-980D-76276441DE41}" srcOrd="7" destOrd="0" presId="urn:microsoft.com/office/officeart/2005/8/layout/radial5"/>
    <dgm:cxn modelId="{2CAD2BC0-75B1-4882-9130-26D819B61DDC}" type="presParOf" srcId="{DF1A2544-CFA6-4FED-980D-76276441DE41}" destId="{C66B0056-BCC0-4C66-9C4C-0F9C5A9CF502}" srcOrd="0" destOrd="0" presId="urn:microsoft.com/office/officeart/2005/8/layout/radial5"/>
    <dgm:cxn modelId="{B235E576-ED7C-472E-B733-449CA1997D03}" type="presParOf" srcId="{8859B364-7F3C-46D2-B730-DDD29DE52D16}" destId="{2BB78BE5-09DF-425D-99AC-F39C255A778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4E35DEB-137D-462C-B2CA-421F112608FE}" type="doc">
      <dgm:prSet loTypeId="urn:microsoft.com/office/officeart/2005/8/layout/default#8" loCatId="list" qsTypeId="urn:microsoft.com/office/officeart/2005/8/quickstyle/simple1" qsCatId="simple" csTypeId="urn:microsoft.com/office/officeart/2005/8/colors/colorful5" csCatId="colorful" phldr="1"/>
      <dgm:spPr/>
      <dgm:t>
        <a:bodyPr/>
        <a:lstStyle/>
        <a:p>
          <a:endParaRPr lang="en-US"/>
        </a:p>
      </dgm:t>
    </dgm:pt>
    <dgm:pt modelId="{759B1A0E-7D66-4A43-8A36-44269DE18148}">
      <dgm:prSet custT="1"/>
      <dgm:spPr/>
      <dgm:t>
        <a:bodyPr/>
        <a:lstStyle/>
        <a:p>
          <a:pPr algn="ctr" rtl="0"/>
          <a:r>
            <a:rPr lang="en-US" sz="1800" b="1" i="1" dirty="0" smtClean="0">
              <a:solidFill>
                <a:schemeClr val="tx1"/>
              </a:solidFill>
              <a:latin typeface="Georgia" pitchFamily="18" charset="0"/>
            </a:rPr>
            <a:t>Production Concept</a:t>
          </a:r>
        </a:p>
        <a:p>
          <a:pPr algn="ctr" rtl="0"/>
          <a:r>
            <a:rPr lang="en-US" sz="1800" b="1" i="1" dirty="0" smtClean="0">
              <a:solidFill>
                <a:schemeClr val="tx1"/>
              </a:solidFill>
              <a:latin typeface="Georgia" pitchFamily="18" charset="0"/>
            </a:rPr>
            <a:t> </a:t>
          </a:r>
        </a:p>
        <a:p>
          <a:pPr algn="ctr" rtl="0"/>
          <a:r>
            <a:rPr lang="en-US" sz="1400" b="0" i="1" dirty="0" smtClean="0">
              <a:solidFill>
                <a:schemeClr val="tx1"/>
              </a:solidFill>
              <a:latin typeface="Georgia" pitchFamily="18" charset="0"/>
            </a:rPr>
            <a:t>Consumers prefer products that are widely available and inexpensive</a:t>
          </a:r>
          <a:endParaRPr lang="en-US" sz="1400" b="0" dirty="0">
            <a:solidFill>
              <a:schemeClr val="tx1"/>
            </a:solidFill>
            <a:latin typeface="Georgia" pitchFamily="18" charset="0"/>
          </a:endParaRPr>
        </a:p>
      </dgm:t>
    </dgm:pt>
    <dgm:pt modelId="{2582B5C6-EC96-4C4F-9F2D-C57889960A90}" type="parTrans" cxnId="{AD636E06-A2E4-44EF-9818-26ABCA7F37A7}">
      <dgm:prSet/>
      <dgm:spPr/>
      <dgm:t>
        <a:bodyPr/>
        <a:lstStyle/>
        <a:p>
          <a:endParaRPr lang="en-US"/>
        </a:p>
      </dgm:t>
    </dgm:pt>
    <dgm:pt modelId="{B09B6558-EA5F-46B1-BC10-963FDA3634F7}" type="sibTrans" cxnId="{AD636E06-A2E4-44EF-9818-26ABCA7F37A7}">
      <dgm:prSet/>
      <dgm:spPr/>
      <dgm:t>
        <a:bodyPr/>
        <a:lstStyle/>
        <a:p>
          <a:endParaRPr lang="en-US"/>
        </a:p>
      </dgm:t>
    </dgm:pt>
    <dgm:pt modelId="{6CF5ECB9-80E1-4036-92B7-088E4577765F}">
      <dgm:prSet custT="1"/>
      <dgm:spPr/>
      <dgm:t>
        <a:bodyPr/>
        <a:lstStyle/>
        <a:p>
          <a:pPr rtl="0"/>
          <a:r>
            <a:rPr lang="en-US" sz="1800" b="1" i="1" dirty="0" smtClean="0">
              <a:solidFill>
                <a:schemeClr val="tx1"/>
              </a:solidFill>
              <a:latin typeface="Georgia" pitchFamily="18" charset="0"/>
            </a:rPr>
            <a:t>Product Concept</a:t>
          </a:r>
        </a:p>
        <a:p>
          <a:pPr rtl="0"/>
          <a:endParaRPr lang="en-US" sz="1800" b="1" i="1" dirty="0" smtClean="0">
            <a:solidFill>
              <a:schemeClr val="tx1"/>
            </a:solidFill>
            <a:latin typeface="Georgia" pitchFamily="18" charset="0"/>
          </a:endParaRPr>
        </a:p>
        <a:p>
          <a:pPr rtl="0"/>
          <a:r>
            <a:rPr lang="en-US" sz="1400" b="0" i="1" dirty="0" smtClean="0">
              <a:solidFill>
                <a:schemeClr val="tx1"/>
              </a:solidFill>
              <a:latin typeface="Georgia" pitchFamily="18" charset="0"/>
            </a:rPr>
            <a:t>Consumers favor those products that offer the most quality, performance, or innovative features</a:t>
          </a:r>
          <a:r>
            <a:rPr lang="en-US" sz="1400" b="1" i="1" dirty="0" smtClean="0">
              <a:solidFill>
                <a:schemeClr val="tx1"/>
              </a:solidFill>
              <a:latin typeface="Georgia" pitchFamily="18" charset="0"/>
            </a:rPr>
            <a:t> </a:t>
          </a:r>
          <a:endParaRPr lang="en-US" sz="1400" b="1" i="1" dirty="0">
            <a:solidFill>
              <a:schemeClr val="tx1"/>
            </a:solidFill>
            <a:latin typeface="Georgia" pitchFamily="18" charset="0"/>
          </a:endParaRPr>
        </a:p>
      </dgm:t>
    </dgm:pt>
    <dgm:pt modelId="{5C2FD143-DF09-438B-A4C5-CFBDEB3C9AD8}" type="parTrans" cxnId="{B62E990E-6F99-4F58-8D59-047FC967BD51}">
      <dgm:prSet/>
      <dgm:spPr/>
      <dgm:t>
        <a:bodyPr/>
        <a:lstStyle/>
        <a:p>
          <a:endParaRPr lang="en-US"/>
        </a:p>
      </dgm:t>
    </dgm:pt>
    <dgm:pt modelId="{C10D6973-8B29-430E-A9E0-B82488CC2038}" type="sibTrans" cxnId="{B62E990E-6F99-4F58-8D59-047FC967BD51}">
      <dgm:prSet/>
      <dgm:spPr/>
      <dgm:t>
        <a:bodyPr/>
        <a:lstStyle/>
        <a:p>
          <a:endParaRPr lang="en-US"/>
        </a:p>
      </dgm:t>
    </dgm:pt>
    <dgm:pt modelId="{480E956F-B934-47FD-A47A-0B52D07A7439}">
      <dgm:prSet custT="1"/>
      <dgm:spPr/>
      <dgm:t>
        <a:bodyPr/>
        <a:lstStyle/>
        <a:p>
          <a:pPr rtl="0"/>
          <a:r>
            <a:rPr lang="en-US" sz="1800" b="1" i="1" dirty="0" smtClean="0">
              <a:solidFill>
                <a:schemeClr val="tx1"/>
              </a:solidFill>
              <a:latin typeface="Georgia" pitchFamily="18" charset="0"/>
            </a:rPr>
            <a:t>Selling Concept</a:t>
          </a:r>
        </a:p>
        <a:p>
          <a:pPr rtl="0"/>
          <a:r>
            <a:rPr lang="en-US" sz="1800" b="1" i="1" dirty="0" smtClean="0">
              <a:solidFill>
                <a:schemeClr val="tx1"/>
              </a:solidFill>
              <a:latin typeface="Georgia" pitchFamily="18" charset="0"/>
            </a:rPr>
            <a:t> </a:t>
          </a:r>
        </a:p>
        <a:p>
          <a:pPr rtl="0"/>
          <a:r>
            <a:rPr lang="en-US" sz="1400" b="0" i="1" dirty="0" smtClean="0">
              <a:solidFill>
                <a:schemeClr val="tx1"/>
              </a:solidFill>
              <a:latin typeface="Georgia" pitchFamily="18" charset="0"/>
            </a:rPr>
            <a:t>Consumers must be coaxed into buying  so the company has a battery of selling and promotion tools to stimulate </a:t>
          </a:r>
          <a:r>
            <a:rPr lang="en-US" sz="1400" b="0" i="1" dirty="0" err="1" smtClean="0">
              <a:solidFill>
                <a:schemeClr val="tx1"/>
              </a:solidFill>
              <a:latin typeface="Georgia" pitchFamily="18" charset="0"/>
            </a:rPr>
            <a:t>buyin</a:t>
          </a:r>
          <a:endParaRPr lang="en-US" sz="1400" b="0" i="1" dirty="0">
            <a:solidFill>
              <a:schemeClr val="tx1"/>
            </a:solidFill>
            <a:latin typeface="Georgia" pitchFamily="18" charset="0"/>
          </a:endParaRPr>
        </a:p>
      </dgm:t>
    </dgm:pt>
    <dgm:pt modelId="{B38446CC-36B5-4F29-BDA9-4826593EFBCF}" type="parTrans" cxnId="{EC7023BC-2BB3-4577-B30C-9AA9B059C678}">
      <dgm:prSet/>
      <dgm:spPr/>
      <dgm:t>
        <a:bodyPr/>
        <a:lstStyle/>
        <a:p>
          <a:endParaRPr lang="en-US"/>
        </a:p>
      </dgm:t>
    </dgm:pt>
    <dgm:pt modelId="{6AD6C2BE-903F-43D2-AD16-BAE26EAA0EE8}" type="sibTrans" cxnId="{EC7023BC-2BB3-4577-B30C-9AA9B059C678}">
      <dgm:prSet/>
      <dgm:spPr/>
      <dgm:t>
        <a:bodyPr/>
        <a:lstStyle/>
        <a:p>
          <a:endParaRPr lang="en-US"/>
        </a:p>
      </dgm:t>
    </dgm:pt>
    <dgm:pt modelId="{189680D4-9E78-4A33-AC35-B229B5468D02}">
      <dgm:prSet custT="1"/>
      <dgm:spPr/>
      <dgm:t>
        <a:bodyPr/>
        <a:lstStyle/>
        <a:p>
          <a:pPr rtl="0"/>
          <a:r>
            <a:rPr lang="en-US" sz="1800" b="1" i="1" dirty="0" smtClean="0">
              <a:solidFill>
                <a:schemeClr val="tx1"/>
              </a:solidFill>
              <a:latin typeface="Georgia" pitchFamily="18" charset="0"/>
            </a:rPr>
            <a:t>Marketing Concept</a:t>
          </a:r>
        </a:p>
        <a:p>
          <a:pPr rtl="0"/>
          <a:endParaRPr lang="en-US" sz="1800" b="1" i="1" dirty="0" smtClean="0">
            <a:solidFill>
              <a:schemeClr val="tx1"/>
            </a:solidFill>
            <a:latin typeface="Georgia" pitchFamily="18" charset="0"/>
          </a:endParaRPr>
        </a:p>
        <a:p>
          <a:pPr rtl="0"/>
          <a:r>
            <a:rPr lang="en-US" sz="1400" b="0" i="1" dirty="0" smtClean="0">
              <a:solidFill>
                <a:schemeClr val="tx1"/>
              </a:solidFill>
              <a:latin typeface="Georgia" pitchFamily="18" charset="0"/>
            </a:rPr>
            <a:t>Company must be effective than its competitors in creating, delivering, and communicating customer value to its chosen target markets </a:t>
          </a:r>
          <a:endParaRPr lang="en-US" sz="1400" b="0" i="1" dirty="0">
            <a:solidFill>
              <a:schemeClr val="tx1"/>
            </a:solidFill>
            <a:latin typeface="Georgia" pitchFamily="18" charset="0"/>
          </a:endParaRPr>
        </a:p>
      </dgm:t>
    </dgm:pt>
    <dgm:pt modelId="{64DF3306-0BE4-4D12-8B16-4CBD3F7E238C}" type="parTrans" cxnId="{0F6D46AD-0477-40A9-BD98-12DFE13B79AF}">
      <dgm:prSet/>
      <dgm:spPr/>
      <dgm:t>
        <a:bodyPr/>
        <a:lstStyle/>
        <a:p>
          <a:endParaRPr lang="en-US"/>
        </a:p>
      </dgm:t>
    </dgm:pt>
    <dgm:pt modelId="{57B37E9B-67F6-432E-BA9F-43A3C0508222}" type="sibTrans" cxnId="{0F6D46AD-0477-40A9-BD98-12DFE13B79AF}">
      <dgm:prSet/>
      <dgm:spPr/>
      <dgm:t>
        <a:bodyPr/>
        <a:lstStyle/>
        <a:p>
          <a:endParaRPr lang="en-US"/>
        </a:p>
      </dgm:t>
    </dgm:pt>
    <dgm:pt modelId="{853E518D-6B1E-4620-B120-C13B6BB98E6D}">
      <dgm:prSet custT="1"/>
      <dgm:spPr/>
      <dgm:t>
        <a:bodyPr/>
        <a:lstStyle/>
        <a:p>
          <a:pPr rtl="0"/>
          <a:r>
            <a:rPr lang="en-US" sz="1800" b="1" i="1" dirty="0" smtClean="0">
              <a:solidFill>
                <a:schemeClr val="tx1"/>
              </a:solidFill>
              <a:latin typeface="Georgia" pitchFamily="18" charset="0"/>
            </a:rPr>
            <a:t>Societal Marketing Concept</a:t>
          </a:r>
        </a:p>
        <a:p>
          <a:pPr rtl="0"/>
          <a:endParaRPr lang="en-US" sz="1800" b="1" i="1" dirty="0" smtClean="0">
            <a:solidFill>
              <a:schemeClr val="tx1"/>
            </a:solidFill>
            <a:latin typeface="Georgia" pitchFamily="18" charset="0"/>
          </a:endParaRPr>
        </a:p>
        <a:p>
          <a:pPr rtl="0"/>
          <a:r>
            <a:rPr lang="en-US" sz="1400" b="0" i="1" dirty="0" smtClean="0">
              <a:solidFill>
                <a:schemeClr val="tx1"/>
              </a:solidFill>
              <a:latin typeface="Georgia" pitchFamily="18" charset="0"/>
            </a:rPr>
            <a:t>The organization’s task is to determine the needs, wants, and interests of target markets and to deliver the desired satisfactions more effectively and efficiently than competitors to enhance the consumer’s and the society’s well-being</a:t>
          </a:r>
          <a:endParaRPr lang="en-US" sz="1400" b="1" i="1" dirty="0">
            <a:solidFill>
              <a:schemeClr val="tx1"/>
            </a:solidFill>
            <a:latin typeface="Georgia" pitchFamily="18" charset="0"/>
          </a:endParaRPr>
        </a:p>
      </dgm:t>
    </dgm:pt>
    <dgm:pt modelId="{31BB7E87-256B-40E1-B168-52DFE83006AE}" type="parTrans" cxnId="{6CA9059A-4A72-4F02-8739-BA3D618B48BC}">
      <dgm:prSet/>
      <dgm:spPr/>
      <dgm:t>
        <a:bodyPr/>
        <a:lstStyle/>
        <a:p>
          <a:endParaRPr lang="en-US"/>
        </a:p>
      </dgm:t>
    </dgm:pt>
    <dgm:pt modelId="{0DC77957-C65D-4565-AE20-2A489D30DDCC}" type="sibTrans" cxnId="{6CA9059A-4A72-4F02-8739-BA3D618B48BC}">
      <dgm:prSet/>
      <dgm:spPr/>
      <dgm:t>
        <a:bodyPr/>
        <a:lstStyle/>
        <a:p>
          <a:endParaRPr lang="en-US"/>
        </a:p>
      </dgm:t>
    </dgm:pt>
    <dgm:pt modelId="{E863A8B7-C378-437B-A735-B6D5B0A8A895}" type="pres">
      <dgm:prSet presAssocID="{04E35DEB-137D-462C-B2CA-421F112608FE}" presName="diagram" presStyleCnt="0">
        <dgm:presLayoutVars>
          <dgm:dir/>
          <dgm:resizeHandles val="exact"/>
        </dgm:presLayoutVars>
      </dgm:prSet>
      <dgm:spPr/>
      <dgm:t>
        <a:bodyPr/>
        <a:lstStyle/>
        <a:p>
          <a:endParaRPr lang="en-US"/>
        </a:p>
      </dgm:t>
    </dgm:pt>
    <dgm:pt modelId="{8CD26A2C-05EF-4D0D-9FE3-733514FE2D90}" type="pres">
      <dgm:prSet presAssocID="{759B1A0E-7D66-4A43-8A36-44269DE18148}" presName="node" presStyleLbl="node1" presStyleIdx="0" presStyleCnt="5" custScaleY="137228">
        <dgm:presLayoutVars>
          <dgm:bulletEnabled val="1"/>
        </dgm:presLayoutVars>
      </dgm:prSet>
      <dgm:spPr/>
      <dgm:t>
        <a:bodyPr/>
        <a:lstStyle/>
        <a:p>
          <a:endParaRPr lang="en-US"/>
        </a:p>
      </dgm:t>
    </dgm:pt>
    <dgm:pt modelId="{C9FB6569-F066-4980-A4A6-FCB648196335}" type="pres">
      <dgm:prSet presAssocID="{B09B6558-EA5F-46B1-BC10-963FDA3634F7}" presName="sibTrans" presStyleCnt="0"/>
      <dgm:spPr/>
    </dgm:pt>
    <dgm:pt modelId="{A578F042-87BB-4AA9-A07C-DE9507A9DD73}" type="pres">
      <dgm:prSet presAssocID="{6CF5ECB9-80E1-4036-92B7-088E4577765F}" presName="node" presStyleLbl="node1" presStyleIdx="1" presStyleCnt="5" custScaleY="137228">
        <dgm:presLayoutVars>
          <dgm:bulletEnabled val="1"/>
        </dgm:presLayoutVars>
      </dgm:prSet>
      <dgm:spPr/>
      <dgm:t>
        <a:bodyPr/>
        <a:lstStyle/>
        <a:p>
          <a:endParaRPr lang="en-US"/>
        </a:p>
      </dgm:t>
    </dgm:pt>
    <dgm:pt modelId="{0B571EE9-1E80-4E7F-AA2B-3FC093673520}" type="pres">
      <dgm:prSet presAssocID="{C10D6973-8B29-430E-A9E0-B82488CC2038}" presName="sibTrans" presStyleCnt="0"/>
      <dgm:spPr/>
    </dgm:pt>
    <dgm:pt modelId="{BF193463-A4CE-478F-9BC7-515BE9AB65F9}" type="pres">
      <dgm:prSet presAssocID="{480E956F-B934-47FD-A47A-0B52D07A7439}" presName="node" presStyleLbl="node1" presStyleIdx="2" presStyleCnt="5" custScaleY="137228" custLinFactNeighborX="-1682">
        <dgm:presLayoutVars>
          <dgm:bulletEnabled val="1"/>
        </dgm:presLayoutVars>
      </dgm:prSet>
      <dgm:spPr/>
      <dgm:t>
        <a:bodyPr/>
        <a:lstStyle/>
        <a:p>
          <a:endParaRPr lang="en-US"/>
        </a:p>
      </dgm:t>
    </dgm:pt>
    <dgm:pt modelId="{0DA04812-70A0-4E2C-97E2-1EDF1820A198}" type="pres">
      <dgm:prSet presAssocID="{6AD6C2BE-903F-43D2-AD16-BAE26EAA0EE8}" presName="sibTrans" presStyleCnt="0"/>
      <dgm:spPr/>
    </dgm:pt>
    <dgm:pt modelId="{2BD2CFC4-20CD-453A-B06D-F479CFB644DC}" type="pres">
      <dgm:prSet presAssocID="{189680D4-9E78-4A33-AC35-B229B5468D02}" presName="node" presStyleLbl="node1" presStyleIdx="3" presStyleCnt="5" custScaleX="143926" custScaleY="153895">
        <dgm:presLayoutVars>
          <dgm:bulletEnabled val="1"/>
        </dgm:presLayoutVars>
      </dgm:prSet>
      <dgm:spPr/>
      <dgm:t>
        <a:bodyPr/>
        <a:lstStyle/>
        <a:p>
          <a:endParaRPr lang="en-US"/>
        </a:p>
      </dgm:t>
    </dgm:pt>
    <dgm:pt modelId="{3FCB276E-C341-4A29-AAFD-490985F4ED33}" type="pres">
      <dgm:prSet presAssocID="{57B37E9B-67F6-432E-BA9F-43A3C0508222}" presName="sibTrans" presStyleCnt="0"/>
      <dgm:spPr/>
    </dgm:pt>
    <dgm:pt modelId="{9564D414-1E98-40FB-B581-E3FAF1F4D69C}" type="pres">
      <dgm:prSet presAssocID="{853E518D-6B1E-4620-B120-C13B6BB98E6D}" presName="node" presStyleLbl="node1" presStyleIdx="4" presStyleCnt="5" custScaleX="154860" custScaleY="155140">
        <dgm:presLayoutVars>
          <dgm:bulletEnabled val="1"/>
        </dgm:presLayoutVars>
      </dgm:prSet>
      <dgm:spPr/>
      <dgm:t>
        <a:bodyPr/>
        <a:lstStyle/>
        <a:p>
          <a:endParaRPr lang="en-US"/>
        </a:p>
      </dgm:t>
    </dgm:pt>
  </dgm:ptLst>
  <dgm:cxnLst>
    <dgm:cxn modelId="{AD636E06-A2E4-44EF-9818-26ABCA7F37A7}" srcId="{04E35DEB-137D-462C-B2CA-421F112608FE}" destId="{759B1A0E-7D66-4A43-8A36-44269DE18148}" srcOrd="0" destOrd="0" parTransId="{2582B5C6-EC96-4C4F-9F2D-C57889960A90}" sibTransId="{B09B6558-EA5F-46B1-BC10-963FDA3634F7}"/>
    <dgm:cxn modelId="{0F6D46AD-0477-40A9-BD98-12DFE13B79AF}" srcId="{04E35DEB-137D-462C-B2CA-421F112608FE}" destId="{189680D4-9E78-4A33-AC35-B229B5468D02}" srcOrd="3" destOrd="0" parTransId="{64DF3306-0BE4-4D12-8B16-4CBD3F7E238C}" sibTransId="{57B37E9B-67F6-432E-BA9F-43A3C0508222}"/>
    <dgm:cxn modelId="{8ED595CC-F240-41CF-82EA-1BBFEEE9F3C3}" type="presOf" srcId="{853E518D-6B1E-4620-B120-C13B6BB98E6D}" destId="{9564D414-1E98-40FB-B581-E3FAF1F4D69C}" srcOrd="0" destOrd="0" presId="urn:microsoft.com/office/officeart/2005/8/layout/default#8"/>
    <dgm:cxn modelId="{EC7023BC-2BB3-4577-B30C-9AA9B059C678}" srcId="{04E35DEB-137D-462C-B2CA-421F112608FE}" destId="{480E956F-B934-47FD-A47A-0B52D07A7439}" srcOrd="2" destOrd="0" parTransId="{B38446CC-36B5-4F29-BDA9-4826593EFBCF}" sibTransId="{6AD6C2BE-903F-43D2-AD16-BAE26EAA0EE8}"/>
    <dgm:cxn modelId="{24F74D1D-9BAF-4E3A-A611-C49167AB9FD1}" type="presOf" srcId="{480E956F-B934-47FD-A47A-0B52D07A7439}" destId="{BF193463-A4CE-478F-9BC7-515BE9AB65F9}" srcOrd="0" destOrd="0" presId="urn:microsoft.com/office/officeart/2005/8/layout/default#8"/>
    <dgm:cxn modelId="{563C3CF4-232E-46B8-9DD5-B11F68555327}" type="presOf" srcId="{759B1A0E-7D66-4A43-8A36-44269DE18148}" destId="{8CD26A2C-05EF-4D0D-9FE3-733514FE2D90}" srcOrd="0" destOrd="0" presId="urn:microsoft.com/office/officeart/2005/8/layout/default#8"/>
    <dgm:cxn modelId="{B62E990E-6F99-4F58-8D59-047FC967BD51}" srcId="{04E35DEB-137D-462C-B2CA-421F112608FE}" destId="{6CF5ECB9-80E1-4036-92B7-088E4577765F}" srcOrd="1" destOrd="0" parTransId="{5C2FD143-DF09-438B-A4C5-CFBDEB3C9AD8}" sibTransId="{C10D6973-8B29-430E-A9E0-B82488CC2038}"/>
    <dgm:cxn modelId="{7653D220-A26E-4C02-A67B-7B6A3005959E}" type="presOf" srcId="{04E35DEB-137D-462C-B2CA-421F112608FE}" destId="{E863A8B7-C378-437B-A735-B6D5B0A8A895}" srcOrd="0" destOrd="0" presId="urn:microsoft.com/office/officeart/2005/8/layout/default#8"/>
    <dgm:cxn modelId="{9ED0D018-AFFE-451E-8280-4E2E173B283F}" type="presOf" srcId="{6CF5ECB9-80E1-4036-92B7-088E4577765F}" destId="{A578F042-87BB-4AA9-A07C-DE9507A9DD73}" srcOrd="0" destOrd="0" presId="urn:microsoft.com/office/officeart/2005/8/layout/default#8"/>
    <dgm:cxn modelId="{EC1A3EE5-749A-4D8B-A8BF-60C37CF8FCEA}" type="presOf" srcId="{189680D4-9E78-4A33-AC35-B229B5468D02}" destId="{2BD2CFC4-20CD-453A-B06D-F479CFB644DC}" srcOrd="0" destOrd="0" presId="urn:microsoft.com/office/officeart/2005/8/layout/default#8"/>
    <dgm:cxn modelId="{6CA9059A-4A72-4F02-8739-BA3D618B48BC}" srcId="{04E35DEB-137D-462C-B2CA-421F112608FE}" destId="{853E518D-6B1E-4620-B120-C13B6BB98E6D}" srcOrd="4" destOrd="0" parTransId="{31BB7E87-256B-40E1-B168-52DFE83006AE}" sibTransId="{0DC77957-C65D-4565-AE20-2A489D30DDCC}"/>
    <dgm:cxn modelId="{9BFD41CF-8701-4121-B6A4-BDFF973F64D3}" type="presParOf" srcId="{E863A8B7-C378-437B-A735-B6D5B0A8A895}" destId="{8CD26A2C-05EF-4D0D-9FE3-733514FE2D90}" srcOrd="0" destOrd="0" presId="urn:microsoft.com/office/officeart/2005/8/layout/default#8"/>
    <dgm:cxn modelId="{064B3E3D-0275-4A3B-97FE-8DBAD00BFB31}" type="presParOf" srcId="{E863A8B7-C378-437B-A735-B6D5B0A8A895}" destId="{C9FB6569-F066-4980-A4A6-FCB648196335}" srcOrd="1" destOrd="0" presId="urn:microsoft.com/office/officeart/2005/8/layout/default#8"/>
    <dgm:cxn modelId="{2B2F16A8-00FB-498D-9A48-875BD1588003}" type="presParOf" srcId="{E863A8B7-C378-437B-A735-B6D5B0A8A895}" destId="{A578F042-87BB-4AA9-A07C-DE9507A9DD73}" srcOrd="2" destOrd="0" presId="urn:microsoft.com/office/officeart/2005/8/layout/default#8"/>
    <dgm:cxn modelId="{7F03BAB3-2059-45CA-B5F5-F859EF48A9A1}" type="presParOf" srcId="{E863A8B7-C378-437B-A735-B6D5B0A8A895}" destId="{0B571EE9-1E80-4E7F-AA2B-3FC093673520}" srcOrd="3" destOrd="0" presId="urn:microsoft.com/office/officeart/2005/8/layout/default#8"/>
    <dgm:cxn modelId="{AFEF9383-46CF-4E61-B62D-D5A6F0775132}" type="presParOf" srcId="{E863A8B7-C378-437B-A735-B6D5B0A8A895}" destId="{BF193463-A4CE-478F-9BC7-515BE9AB65F9}" srcOrd="4" destOrd="0" presId="urn:microsoft.com/office/officeart/2005/8/layout/default#8"/>
    <dgm:cxn modelId="{D9432EC6-5881-415B-8F49-679F1FA8DFFD}" type="presParOf" srcId="{E863A8B7-C378-437B-A735-B6D5B0A8A895}" destId="{0DA04812-70A0-4E2C-97E2-1EDF1820A198}" srcOrd="5" destOrd="0" presId="urn:microsoft.com/office/officeart/2005/8/layout/default#8"/>
    <dgm:cxn modelId="{379A101F-71E0-41DD-8A28-05C05E718D23}" type="presParOf" srcId="{E863A8B7-C378-437B-A735-B6D5B0A8A895}" destId="{2BD2CFC4-20CD-453A-B06D-F479CFB644DC}" srcOrd="6" destOrd="0" presId="urn:microsoft.com/office/officeart/2005/8/layout/default#8"/>
    <dgm:cxn modelId="{6B2C8855-F56D-4142-AC19-5AA749CFD1C8}" type="presParOf" srcId="{E863A8B7-C378-437B-A735-B6D5B0A8A895}" destId="{3FCB276E-C341-4A29-AAFD-490985F4ED33}" srcOrd="7" destOrd="0" presId="urn:microsoft.com/office/officeart/2005/8/layout/default#8"/>
    <dgm:cxn modelId="{1B883B2E-159B-41DB-8C57-35B8555E8948}" type="presParOf" srcId="{E863A8B7-C378-437B-A735-B6D5B0A8A895}" destId="{9564D414-1E98-40FB-B581-E3FAF1F4D69C}" srcOrd="8"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7226DE-7BC7-4735-A3B5-E78B121B6371}"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B6164F90-509C-4BF8-9166-13CBA43BAE47}">
      <dgm:prSet custT="1"/>
      <dgm:spPr/>
      <dgm:t>
        <a:bodyPr/>
        <a:lstStyle/>
        <a:p>
          <a:pPr rtl="0"/>
          <a:r>
            <a:rPr lang="en-US" sz="1600" b="1" i="1" dirty="0" smtClean="0">
              <a:solidFill>
                <a:schemeClr val="tx1"/>
              </a:solidFill>
              <a:latin typeface="Georgia" pitchFamily="18" charset="0"/>
            </a:rPr>
            <a:t>Consumer Markets</a:t>
          </a:r>
          <a:endParaRPr lang="en-US" sz="1600" b="1" i="1" dirty="0">
            <a:solidFill>
              <a:schemeClr val="tx1"/>
            </a:solidFill>
            <a:latin typeface="Georgia" pitchFamily="18" charset="0"/>
          </a:endParaRPr>
        </a:p>
      </dgm:t>
    </dgm:pt>
    <dgm:pt modelId="{1868F7C7-9B75-46CC-9CA9-6D1D18739DE8}" type="parTrans" cxnId="{2BDD6828-27CD-42D2-8E04-2C95D373BCB0}">
      <dgm:prSet/>
      <dgm:spPr/>
      <dgm:t>
        <a:bodyPr/>
        <a:lstStyle/>
        <a:p>
          <a:endParaRPr lang="en-US"/>
        </a:p>
      </dgm:t>
    </dgm:pt>
    <dgm:pt modelId="{A112F27E-C159-4FFF-ACA2-9783A0AD06BF}" type="sibTrans" cxnId="{2BDD6828-27CD-42D2-8E04-2C95D373BCB0}">
      <dgm:prSet/>
      <dgm:spPr/>
      <dgm:t>
        <a:bodyPr/>
        <a:lstStyle/>
        <a:p>
          <a:endParaRPr lang="en-US"/>
        </a:p>
      </dgm:t>
    </dgm:pt>
    <dgm:pt modelId="{C37BFAB6-2F9B-408C-9541-FCEF9111C566}">
      <dgm:prSet custT="1"/>
      <dgm:spPr/>
      <dgm:t>
        <a:bodyPr/>
        <a:lstStyle/>
        <a:p>
          <a:pPr rtl="0"/>
          <a:r>
            <a:rPr lang="en-US" sz="1600" b="1" i="1" dirty="0" smtClean="0">
              <a:solidFill>
                <a:schemeClr val="tx1"/>
              </a:solidFill>
              <a:latin typeface="Georgia" pitchFamily="18" charset="0"/>
            </a:rPr>
            <a:t>Business Markets</a:t>
          </a:r>
          <a:endParaRPr lang="en-US" sz="1600" b="1" i="1" dirty="0">
            <a:solidFill>
              <a:schemeClr val="tx1"/>
            </a:solidFill>
            <a:latin typeface="Georgia" pitchFamily="18" charset="0"/>
          </a:endParaRPr>
        </a:p>
      </dgm:t>
    </dgm:pt>
    <dgm:pt modelId="{CB6103D3-91B4-42B3-B773-DF2914CB9CF7}" type="parTrans" cxnId="{FFFD8740-0C04-4D06-BC2E-5DA5BFAC963A}">
      <dgm:prSet/>
      <dgm:spPr/>
      <dgm:t>
        <a:bodyPr/>
        <a:lstStyle/>
        <a:p>
          <a:endParaRPr lang="en-US"/>
        </a:p>
      </dgm:t>
    </dgm:pt>
    <dgm:pt modelId="{CCE32E63-9035-4761-A69F-8FBAA3335E75}" type="sibTrans" cxnId="{FFFD8740-0C04-4D06-BC2E-5DA5BFAC963A}">
      <dgm:prSet/>
      <dgm:spPr/>
      <dgm:t>
        <a:bodyPr/>
        <a:lstStyle/>
        <a:p>
          <a:endParaRPr lang="en-US"/>
        </a:p>
      </dgm:t>
    </dgm:pt>
    <dgm:pt modelId="{4BFB40ED-65C0-4951-81DA-CC64EDD87538}">
      <dgm:prSet custT="1"/>
      <dgm:spPr/>
      <dgm:t>
        <a:bodyPr/>
        <a:lstStyle/>
        <a:p>
          <a:pPr rtl="0"/>
          <a:r>
            <a:rPr lang="en-US" sz="1600" b="1" i="1" dirty="0" smtClean="0">
              <a:solidFill>
                <a:schemeClr val="tx1"/>
              </a:solidFill>
              <a:latin typeface="Georgia" pitchFamily="18" charset="0"/>
            </a:rPr>
            <a:t>Global Markets</a:t>
          </a:r>
          <a:endParaRPr lang="en-US" sz="1600" b="1" i="1" dirty="0">
            <a:solidFill>
              <a:schemeClr val="tx1"/>
            </a:solidFill>
            <a:latin typeface="Georgia" pitchFamily="18" charset="0"/>
          </a:endParaRPr>
        </a:p>
      </dgm:t>
    </dgm:pt>
    <dgm:pt modelId="{9FF6A290-D4DE-4644-8024-B281E538866B}" type="parTrans" cxnId="{EBF6359C-B0BE-4E76-B2B5-66CDC7EEF328}">
      <dgm:prSet/>
      <dgm:spPr/>
      <dgm:t>
        <a:bodyPr/>
        <a:lstStyle/>
        <a:p>
          <a:endParaRPr lang="en-US"/>
        </a:p>
      </dgm:t>
    </dgm:pt>
    <dgm:pt modelId="{47292CE6-CBA1-4EB8-9ECA-FD84EFCD2205}" type="sibTrans" cxnId="{EBF6359C-B0BE-4E76-B2B5-66CDC7EEF328}">
      <dgm:prSet/>
      <dgm:spPr/>
      <dgm:t>
        <a:bodyPr/>
        <a:lstStyle/>
        <a:p>
          <a:endParaRPr lang="en-US"/>
        </a:p>
      </dgm:t>
    </dgm:pt>
    <dgm:pt modelId="{DAFE3372-89E6-4E9D-9DB3-5177B89F3280}">
      <dgm:prSet custT="1"/>
      <dgm:spPr/>
      <dgm:t>
        <a:bodyPr/>
        <a:lstStyle/>
        <a:p>
          <a:pPr rtl="0"/>
          <a:r>
            <a:rPr lang="en-US" sz="1600" b="1" i="1" dirty="0" smtClean="0">
              <a:solidFill>
                <a:schemeClr val="tx1"/>
              </a:solidFill>
              <a:latin typeface="Georgia" pitchFamily="18" charset="0"/>
            </a:rPr>
            <a:t>Nonprofit and  Governmental Markets</a:t>
          </a:r>
          <a:endParaRPr lang="en-US" sz="1600" b="1" i="1" dirty="0">
            <a:solidFill>
              <a:schemeClr val="tx1"/>
            </a:solidFill>
            <a:latin typeface="Georgia" pitchFamily="18" charset="0"/>
          </a:endParaRPr>
        </a:p>
      </dgm:t>
    </dgm:pt>
    <dgm:pt modelId="{A1F1F915-EE39-4439-ADE5-07E7469344FA}" type="parTrans" cxnId="{68BDDE0F-8BC2-4E8C-8581-804643B88ABF}">
      <dgm:prSet/>
      <dgm:spPr/>
      <dgm:t>
        <a:bodyPr/>
        <a:lstStyle/>
        <a:p>
          <a:endParaRPr lang="en-US"/>
        </a:p>
      </dgm:t>
    </dgm:pt>
    <dgm:pt modelId="{F6CA5AA8-1A33-478B-85B7-06DC885E2B9B}" type="sibTrans" cxnId="{68BDDE0F-8BC2-4E8C-8581-804643B88ABF}">
      <dgm:prSet/>
      <dgm:spPr/>
      <dgm:t>
        <a:bodyPr/>
        <a:lstStyle/>
        <a:p>
          <a:endParaRPr lang="en-US"/>
        </a:p>
      </dgm:t>
    </dgm:pt>
    <dgm:pt modelId="{FB3AD1EC-B596-4DDF-9378-9C104B723D25}" type="pres">
      <dgm:prSet presAssocID="{E67226DE-7BC7-4735-A3B5-E78B121B6371}" presName="matrix" presStyleCnt="0">
        <dgm:presLayoutVars>
          <dgm:chMax val="1"/>
          <dgm:dir/>
          <dgm:resizeHandles val="exact"/>
        </dgm:presLayoutVars>
      </dgm:prSet>
      <dgm:spPr/>
      <dgm:t>
        <a:bodyPr/>
        <a:lstStyle/>
        <a:p>
          <a:endParaRPr lang="en-US"/>
        </a:p>
      </dgm:t>
    </dgm:pt>
    <dgm:pt modelId="{686FB7B6-1F75-48E7-9F7D-5ACD4A4CD844}" type="pres">
      <dgm:prSet presAssocID="{E67226DE-7BC7-4735-A3B5-E78B121B6371}" presName="diamond" presStyleLbl="bgShp" presStyleIdx="0" presStyleCnt="1" custScaleX="164407" custLinFactNeighborY="1695"/>
      <dgm:spPr/>
    </dgm:pt>
    <dgm:pt modelId="{4CEEA443-FBE4-4CFB-989A-5E8358663ACE}" type="pres">
      <dgm:prSet presAssocID="{E67226DE-7BC7-4735-A3B5-E78B121B6371}" presName="quad1" presStyleLbl="node1" presStyleIdx="0" presStyleCnt="4" custScaleX="105259">
        <dgm:presLayoutVars>
          <dgm:chMax val="0"/>
          <dgm:chPref val="0"/>
          <dgm:bulletEnabled val="1"/>
        </dgm:presLayoutVars>
      </dgm:prSet>
      <dgm:spPr/>
      <dgm:t>
        <a:bodyPr/>
        <a:lstStyle/>
        <a:p>
          <a:endParaRPr lang="en-US"/>
        </a:p>
      </dgm:t>
    </dgm:pt>
    <dgm:pt modelId="{C78EC334-9C1D-486D-BF5B-E4DEE80D3A07}" type="pres">
      <dgm:prSet presAssocID="{E67226DE-7BC7-4735-A3B5-E78B121B6371}" presName="quad2" presStyleLbl="node1" presStyleIdx="1" presStyleCnt="4" custScaleX="105259">
        <dgm:presLayoutVars>
          <dgm:chMax val="0"/>
          <dgm:chPref val="0"/>
          <dgm:bulletEnabled val="1"/>
        </dgm:presLayoutVars>
      </dgm:prSet>
      <dgm:spPr/>
      <dgm:t>
        <a:bodyPr/>
        <a:lstStyle/>
        <a:p>
          <a:endParaRPr lang="en-US"/>
        </a:p>
      </dgm:t>
    </dgm:pt>
    <dgm:pt modelId="{55FE9DC9-4ED5-441D-AFF7-2EB3386E2856}" type="pres">
      <dgm:prSet presAssocID="{E67226DE-7BC7-4735-A3B5-E78B121B6371}" presName="quad3" presStyleLbl="node1" presStyleIdx="2" presStyleCnt="4" custScaleX="105259">
        <dgm:presLayoutVars>
          <dgm:chMax val="0"/>
          <dgm:chPref val="0"/>
          <dgm:bulletEnabled val="1"/>
        </dgm:presLayoutVars>
      </dgm:prSet>
      <dgm:spPr/>
      <dgm:t>
        <a:bodyPr/>
        <a:lstStyle/>
        <a:p>
          <a:endParaRPr lang="en-US"/>
        </a:p>
      </dgm:t>
    </dgm:pt>
    <dgm:pt modelId="{7E966384-1F7C-43D1-8FC3-B98F5B488932}" type="pres">
      <dgm:prSet presAssocID="{E67226DE-7BC7-4735-A3B5-E78B121B6371}" presName="quad4" presStyleLbl="node1" presStyleIdx="3" presStyleCnt="4" custScaleX="105259">
        <dgm:presLayoutVars>
          <dgm:chMax val="0"/>
          <dgm:chPref val="0"/>
          <dgm:bulletEnabled val="1"/>
        </dgm:presLayoutVars>
      </dgm:prSet>
      <dgm:spPr/>
      <dgm:t>
        <a:bodyPr/>
        <a:lstStyle/>
        <a:p>
          <a:endParaRPr lang="en-US"/>
        </a:p>
      </dgm:t>
    </dgm:pt>
  </dgm:ptLst>
  <dgm:cxnLst>
    <dgm:cxn modelId="{892A1315-7F4F-400E-9B61-4060467D0A7D}" type="presOf" srcId="{B6164F90-509C-4BF8-9166-13CBA43BAE47}" destId="{4CEEA443-FBE4-4CFB-989A-5E8358663ACE}" srcOrd="0" destOrd="0" presId="urn:microsoft.com/office/officeart/2005/8/layout/matrix3"/>
    <dgm:cxn modelId="{0A70AF77-C1AE-4DE5-975C-0F585ED1C4F3}" type="presOf" srcId="{C37BFAB6-2F9B-408C-9541-FCEF9111C566}" destId="{C78EC334-9C1D-486D-BF5B-E4DEE80D3A07}" srcOrd="0" destOrd="0" presId="urn:microsoft.com/office/officeart/2005/8/layout/matrix3"/>
    <dgm:cxn modelId="{EBF6359C-B0BE-4E76-B2B5-66CDC7EEF328}" srcId="{E67226DE-7BC7-4735-A3B5-E78B121B6371}" destId="{4BFB40ED-65C0-4951-81DA-CC64EDD87538}" srcOrd="2" destOrd="0" parTransId="{9FF6A290-D4DE-4644-8024-B281E538866B}" sibTransId="{47292CE6-CBA1-4EB8-9ECA-FD84EFCD2205}"/>
    <dgm:cxn modelId="{2BDD6828-27CD-42D2-8E04-2C95D373BCB0}" srcId="{E67226DE-7BC7-4735-A3B5-E78B121B6371}" destId="{B6164F90-509C-4BF8-9166-13CBA43BAE47}" srcOrd="0" destOrd="0" parTransId="{1868F7C7-9B75-46CC-9CA9-6D1D18739DE8}" sibTransId="{A112F27E-C159-4FFF-ACA2-9783A0AD06BF}"/>
    <dgm:cxn modelId="{52D89A2E-6229-44B1-858F-09BB0FE74035}" type="presOf" srcId="{4BFB40ED-65C0-4951-81DA-CC64EDD87538}" destId="{55FE9DC9-4ED5-441D-AFF7-2EB3386E2856}" srcOrd="0" destOrd="0" presId="urn:microsoft.com/office/officeart/2005/8/layout/matrix3"/>
    <dgm:cxn modelId="{12ECF84F-3D80-41DB-BB2B-1D3CD29E4FE2}" type="presOf" srcId="{DAFE3372-89E6-4E9D-9DB3-5177B89F3280}" destId="{7E966384-1F7C-43D1-8FC3-B98F5B488932}" srcOrd="0" destOrd="0" presId="urn:microsoft.com/office/officeart/2005/8/layout/matrix3"/>
    <dgm:cxn modelId="{FFFD8740-0C04-4D06-BC2E-5DA5BFAC963A}" srcId="{E67226DE-7BC7-4735-A3B5-E78B121B6371}" destId="{C37BFAB6-2F9B-408C-9541-FCEF9111C566}" srcOrd="1" destOrd="0" parTransId="{CB6103D3-91B4-42B3-B773-DF2914CB9CF7}" sibTransId="{CCE32E63-9035-4761-A69F-8FBAA3335E75}"/>
    <dgm:cxn modelId="{68BDDE0F-8BC2-4E8C-8581-804643B88ABF}" srcId="{E67226DE-7BC7-4735-A3B5-E78B121B6371}" destId="{DAFE3372-89E6-4E9D-9DB3-5177B89F3280}" srcOrd="3" destOrd="0" parTransId="{A1F1F915-EE39-4439-ADE5-07E7469344FA}" sibTransId="{F6CA5AA8-1A33-478B-85B7-06DC885E2B9B}"/>
    <dgm:cxn modelId="{DB53C3C9-DE6A-4277-A828-E3982FDAE67A}" type="presOf" srcId="{E67226DE-7BC7-4735-A3B5-E78B121B6371}" destId="{FB3AD1EC-B596-4DDF-9378-9C104B723D25}" srcOrd="0" destOrd="0" presId="urn:microsoft.com/office/officeart/2005/8/layout/matrix3"/>
    <dgm:cxn modelId="{FDCEED94-0AA8-4B4A-9422-E255720C23CB}" type="presParOf" srcId="{FB3AD1EC-B596-4DDF-9378-9C104B723D25}" destId="{686FB7B6-1F75-48E7-9F7D-5ACD4A4CD844}" srcOrd="0" destOrd="0" presId="urn:microsoft.com/office/officeart/2005/8/layout/matrix3"/>
    <dgm:cxn modelId="{F9B4E8F1-18F0-476F-9137-B50A94DE97F8}" type="presParOf" srcId="{FB3AD1EC-B596-4DDF-9378-9C104B723D25}" destId="{4CEEA443-FBE4-4CFB-989A-5E8358663ACE}" srcOrd="1" destOrd="0" presId="urn:microsoft.com/office/officeart/2005/8/layout/matrix3"/>
    <dgm:cxn modelId="{807AA093-6159-422E-AD92-5D2F61D784A6}" type="presParOf" srcId="{FB3AD1EC-B596-4DDF-9378-9C104B723D25}" destId="{C78EC334-9C1D-486D-BF5B-E4DEE80D3A07}" srcOrd="2" destOrd="0" presId="urn:microsoft.com/office/officeart/2005/8/layout/matrix3"/>
    <dgm:cxn modelId="{A209C334-5ADF-484D-8E44-98DD5FBA9969}" type="presParOf" srcId="{FB3AD1EC-B596-4DDF-9378-9C104B723D25}" destId="{55FE9DC9-4ED5-441D-AFF7-2EB3386E2856}" srcOrd="3" destOrd="0" presId="urn:microsoft.com/office/officeart/2005/8/layout/matrix3"/>
    <dgm:cxn modelId="{D801C1D0-C287-444B-96E5-DE06443634B1}" type="presParOf" srcId="{FB3AD1EC-B596-4DDF-9378-9C104B723D25}" destId="{7E966384-1F7C-43D1-8FC3-B98F5B48893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B0CBBFB-BCC2-4D41-A7E6-02C41D5F7C3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25B70A9-7BA0-45C8-A7D9-15FD27A713AA}">
      <dgm:prSet custT="1"/>
      <dgm:spPr>
        <a:solidFill>
          <a:schemeClr val="accent6"/>
        </a:solidFill>
        <a:scene3d>
          <a:camera prst="orthographicFront"/>
          <a:lightRig rig="threePt" dir="t"/>
        </a:scene3d>
        <a:sp3d>
          <a:bevelT/>
        </a:sp3d>
      </dgm:spPr>
      <dgm:t>
        <a:bodyPr/>
        <a:lstStyle/>
        <a:p>
          <a:pPr rtl="0"/>
          <a:r>
            <a:rPr lang="en-US" sz="2000" b="1" i="1" dirty="0" smtClean="0">
              <a:solidFill>
                <a:schemeClr val="tx1"/>
              </a:solidFill>
              <a:latin typeface="Georgia" pitchFamily="18" charset="0"/>
            </a:rPr>
            <a:t>Analyzing Market Opportunities</a:t>
          </a:r>
          <a:endParaRPr lang="en-US" sz="2000" b="1" i="1" dirty="0">
            <a:solidFill>
              <a:schemeClr val="tx1"/>
            </a:solidFill>
            <a:latin typeface="Georgia" pitchFamily="18" charset="0"/>
          </a:endParaRPr>
        </a:p>
      </dgm:t>
    </dgm:pt>
    <dgm:pt modelId="{CA6356F8-A076-4EC5-8971-E717FCBFA8CF}" type="parTrans" cxnId="{130F15A2-7516-492D-89A8-3F65E0764259}">
      <dgm:prSet/>
      <dgm:spPr/>
      <dgm:t>
        <a:bodyPr/>
        <a:lstStyle/>
        <a:p>
          <a:endParaRPr lang="en-US"/>
        </a:p>
      </dgm:t>
    </dgm:pt>
    <dgm:pt modelId="{C3900EC8-9EA0-4B74-8E0C-B5CAD47F2541}" type="sibTrans" cxnId="{130F15A2-7516-492D-89A8-3F65E0764259}">
      <dgm:prSet/>
      <dgm:spPr/>
      <dgm:t>
        <a:bodyPr/>
        <a:lstStyle/>
        <a:p>
          <a:endParaRPr lang="en-US"/>
        </a:p>
      </dgm:t>
    </dgm:pt>
    <dgm:pt modelId="{80553B82-512D-4E31-A85B-D48CC1A211E9}">
      <dgm:prSet custT="1"/>
      <dgm:spPr>
        <a:solidFill>
          <a:schemeClr val="accent6"/>
        </a:solidFill>
        <a:scene3d>
          <a:camera prst="orthographicFront"/>
          <a:lightRig rig="threePt" dir="t"/>
        </a:scene3d>
        <a:sp3d>
          <a:bevelT/>
        </a:sp3d>
      </dgm:spPr>
      <dgm:t>
        <a:bodyPr/>
        <a:lstStyle/>
        <a:p>
          <a:pPr rtl="0"/>
          <a:r>
            <a:rPr lang="en-US" sz="2000" b="1" i="1" dirty="0" smtClean="0">
              <a:solidFill>
                <a:schemeClr val="tx1"/>
              </a:solidFill>
              <a:latin typeface="Georgia" pitchFamily="18" charset="0"/>
            </a:rPr>
            <a:t>Developing Marketing Strategies</a:t>
          </a:r>
          <a:endParaRPr lang="en-US" sz="2000" b="1" i="1" dirty="0">
            <a:solidFill>
              <a:schemeClr val="tx1"/>
            </a:solidFill>
            <a:latin typeface="Georgia" pitchFamily="18" charset="0"/>
          </a:endParaRPr>
        </a:p>
      </dgm:t>
    </dgm:pt>
    <dgm:pt modelId="{4C48A8DD-8882-4613-B6B7-EBB7C1C08B06}" type="parTrans" cxnId="{8FDE6AD0-3653-46A8-B5F1-4B89C5DA542C}">
      <dgm:prSet/>
      <dgm:spPr/>
      <dgm:t>
        <a:bodyPr/>
        <a:lstStyle/>
        <a:p>
          <a:endParaRPr lang="en-US"/>
        </a:p>
      </dgm:t>
    </dgm:pt>
    <dgm:pt modelId="{5693DDBF-E9D2-4E50-AF99-C544707F30BE}" type="sibTrans" cxnId="{8FDE6AD0-3653-46A8-B5F1-4B89C5DA542C}">
      <dgm:prSet/>
      <dgm:spPr/>
      <dgm:t>
        <a:bodyPr/>
        <a:lstStyle/>
        <a:p>
          <a:endParaRPr lang="en-US"/>
        </a:p>
      </dgm:t>
    </dgm:pt>
    <dgm:pt modelId="{E2A233E1-8131-4FE4-90E6-2A13274908EF}">
      <dgm:prSet custT="1"/>
      <dgm:spPr>
        <a:solidFill>
          <a:schemeClr val="tx2">
            <a:lumMod val="60000"/>
            <a:lumOff val="40000"/>
          </a:schemeClr>
        </a:solidFill>
        <a:scene3d>
          <a:camera prst="orthographicFront"/>
          <a:lightRig rig="threePt" dir="t"/>
        </a:scene3d>
        <a:sp3d>
          <a:bevelT/>
        </a:sp3d>
      </dgm:spPr>
      <dgm:t>
        <a:bodyPr/>
        <a:lstStyle/>
        <a:p>
          <a:pPr rtl="0"/>
          <a:r>
            <a:rPr lang="en-US" sz="2000" b="1" i="1" dirty="0" smtClean="0">
              <a:solidFill>
                <a:schemeClr val="tx1"/>
              </a:solidFill>
              <a:latin typeface="Georgia" pitchFamily="18" charset="0"/>
            </a:rPr>
            <a:t>Planning Marketing Programs</a:t>
          </a:r>
          <a:endParaRPr lang="en-US" sz="2000" b="1" i="1" dirty="0">
            <a:solidFill>
              <a:schemeClr val="tx1"/>
            </a:solidFill>
            <a:latin typeface="Georgia" pitchFamily="18" charset="0"/>
          </a:endParaRPr>
        </a:p>
      </dgm:t>
    </dgm:pt>
    <dgm:pt modelId="{83B7A501-F0FF-4E51-AD35-CA48DB708CCB}" type="parTrans" cxnId="{AD4FE675-D008-414E-8DEA-BDCAA23463E0}">
      <dgm:prSet/>
      <dgm:spPr/>
      <dgm:t>
        <a:bodyPr/>
        <a:lstStyle/>
        <a:p>
          <a:endParaRPr lang="en-US"/>
        </a:p>
      </dgm:t>
    </dgm:pt>
    <dgm:pt modelId="{73FEB9E9-FE3A-42DD-9554-B0171495910C}" type="sibTrans" cxnId="{AD4FE675-D008-414E-8DEA-BDCAA23463E0}">
      <dgm:prSet/>
      <dgm:spPr/>
      <dgm:t>
        <a:bodyPr/>
        <a:lstStyle/>
        <a:p>
          <a:endParaRPr lang="en-US"/>
        </a:p>
      </dgm:t>
    </dgm:pt>
    <dgm:pt modelId="{85EE298B-1722-4486-92EF-6F4698A1DC33}">
      <dgm:prSet custT="1"/>
      <dgm:spPr>
        <a:solidFill>
          <a:schemeClr val="accent6"/>
        </a:solidFill>
        <a:scene3d>
          <a:camera prst="orthographicFront"/>
          <a:lightRig rig="threePt" dir="t"/>
        </a:scene3d>
        <a:sp3d>
          <a:bevelT/>
        </a:sp3d>
      </dgm:spPr>
      <dgm:t>
        <a:bodyPr/>
        <a:lstStyle/>
        <a:p>
          <a:pPr rtl="0"/>
          <a:r>
            <a:rPr lang="en-US" sz="2000" b="1" i="1" dirty="0" smtClean="0">
              <a:solidFill>
                <a:schemeClr val="tx1"/>
              </a:solidFill>
              <a:latin typeface="Georgia" pitchFamily="18" charset="0"/>
            </a:rPr>
            <a:t>Managing the Marketing Effort</a:t>
          </a:r>
        </a:p>
        <a:p>
          <a:pPr rtl="0"/>
          <a:r>
            <a:rPr lang="en-US" sz="1400" b="1" i="1" dirty="0" smtClean="0">
              <a:solidFill>
                <a:schemeClr val="tx1"/>
              </a:solidFill>
              <a:latin typeface="Georgia" pitchFamily="18" charset="0"/>
            </a:rPr>
            <a:t>Annual plan control</a:t>
          </a:r>
        </a:p>
        <a:p>
          <a:pPr rtl="0"/>
          <a:r>
            <a:rPr lang="en-US" sz="1400" b="1" i="1" dirty="0" smtClean="0">
              <a:solidFill>
                <a:schemeClr val="tx1"/>
              </a:solidFill>
              <a:latin typeface="Georgia" pitchFamily="18" charset="0"/>
            </a:rPr>
            <a:t>Profitability control</a:t>
          </a:r>
        </a:p>
        <a:p>
          <a:pPr rtl="0"/>
          <a:r>
            <a:rPr lang="en-US" sz="1400" b="1" i="1" dirty="0" smtClean="0">
              <a:solidFill>
                <a:schemeClr val="tx1"/>
              </a:solidFill>
              <a:latin typeface="Georgia" pitchFamily="18" charset="0"/>
            </a:rPr>
            <a:t>Strategic control</a:t>
          </a:r>
          <a:endParaRPr lang="en-US" sz="1400" b="1" i="1" dirty="0">
            <a:solidFill>
              <a:schemeClr val="tx1"/>
            </a:solidFill>
            <a:latin typeface="Georgia" pitchFamily="18" charset="0"/>
          </a:endParaRPr>
        </a:p>
      </dgm:t>
    </dgm:pt>
    <dgm:pt modelId="{8BA0EADC-0261-406D-B33C-939045CF4F3D}" type="parTrans" cxnId="{5D2D065B-36BF-4E04-974B-29E30135280D}">
      <dgm:prSet/>
      <dgm:spPr/>
      <dgm:t>
        <a:bodyPr/>
        <a:lstStyle/>
        <a:p>
          <a:endParaRPr lang="en-US"/>
        </a:p>
      </dgm:t>
    </dgm:pt>
    <dgm:pt modelId="{2E1B1E9C-457F-4F79-9B1B-4CD064C2C63B}" type="sibTrans" cxnId="{5D2D065B-36BF-4E04-974B-29E30135280D}">
      <dgm:prSet/>
      <dgm:spPr/>
      <dgm:t>
        <a:bodyPr/>
        <a:lstStyle/>
        <a:p>
          <a:endParaRPr lang="en-US"/>
        </a:p>
      </dgm:t>
    </dgm:pt>
    <dgm:pt modelId="{86AD23BD-A8B7-4AA0-8F12-543586D4654E}">
      <dgm:prSet custT="1"/>
      <dgm:spPr/>
      <dgm:t>
        <a:bodyPr/>
        <a:lstStyle/>
        <a:p>
          <a:r>
            <a:rPr lang="en-US" sz="2000" b="1" i="1" dirty="0" smtClean="0">
              <a:solidFill>
                <a:schemeClr val="tx1"/>
              </a:solidFill>
              <a:latin typeface="Georgia" panose="02040502050405020303" pitchFamily="18" charset="0"/>
            </a:rPr>
            <a:t>Researching and selecting target markets </a:t>
          </a:r>
          <a:endParaRPr lang="en-US" sz="2000" b="1" i="1" dirty="0">
            <a:solidFill>
              <a:schemeClr val="tx1"/>
            </a:solidFill>
            <a:latin typeface="Georgia" panose="02040502050405020303" pitchFamily="18" charset="0"/>
          </a:endParaRPr>
        </a:p>
      </dgm:t>
    </dgm:pt>
    <dgm:pt modelId="{16D721CA-42F0-4A88-9F80-CA8812F89738}" type="parTrans" cxnId="{57E901CF-4D67-40E0-959B-516B229AB323}">
      <dgm:prSet/>
      <dgm:spPr/>
      <dgm:t>
        <a:bodyPr/>
        <a:lstStyle/>
        <a:p>
          <a:endParaRPr lang="en-US"/>
        </a:p>
      </dgm:t>
    </dgm:pt>
    <dgm:pt modelId="{50008D04-B9D2-4682-A41A-3613E160BA10}" type="sibTrans" cxnId="{57E901CF-4D67-40E0-959B-516B229AB323}">
      <dgm:prSet/>
      <dgm:spPr/>
      <dgm:t>
        <a:bodyPr/>
        <a:lstStyle/>
        <a:p>
          <a:endParaRPr lang="en-US"/>
        </a:p>
      </dgm:t>
    </dgm:pt>
    <dgm:pt modelId="{5147BBCE-B2AE-4CE5-A8F3-EF16A2FBD7FB}" type="pres">
      <dgm:prSet presAssocID="{1B0CBBFB-BCC2-4D41-A7E6-02C41D5F7C38}" presName="Name0" presStyleCnt="0">
        <dgm:presLayoutVars>
          <dgm:dir/>
          <dgm:animLvl val="lvl"/>
          <dgm:resizeHandles val="exact"/>
        </dgm:presLayoutVars>
      </dgm:prSet>
      <dgm:spPr/>
      <dgm:t>
        <a:bodyPr/>
        <a:lstStyle/>
        <a:p>
          <a:endParaRPr lang="en-US"/>
        </a:p>
      </dgm:t>
    </dgm:pt>
    <dgm:pt modelId="{40A4604C-49A0-40D0-B717-77E7A56C22BD}" type="pres">
      <dgm:prSet presAssocID="{85EE298B-1722-4486-92EF-6F4698A1DC33}" presName="boxAndChildren" presStyleCnt="0"/>
      <dgm:spPr>
        <a:scene3d>
          <a:camera prst="orthographicFront"/>
          <a:lightRig rig="threePt" dir="t"/>
        </a:scene3d>
        <a:sp3d>
          <a:bevelT/>
        </a:sp3d>
      </dgm:spPr>
    </dgm:pt>
    <dgm:pt modelId="{C73F9DE7-CA9A-41AE-8B78-6DC60EAB564D}" type="pres">
      <dgm:prSet presAssocID="{85EE298B-1722-4486-92EF-6F4698A1DC33}" presName="parentTextBox" presStyleLbl="node1" presStyleIdx="0" presStyleCnt="5" custScaleY="161521"/>
      <dgm:spPr/>
      <dgm:t>
        <a:bodyPr/>
        <a:lstStyle/>
        <a:p>
          <a:endParaRPr lang="en-US"/>
        </a:p>
      </dgm:t>
    </dgm:pt>
    <dgm:pt modelId="{AB9D6188-FEC8-4D02-9F0E-87EB537FA110}" type="pres">
      <dgm:prSet presAssocID="{73FEB9E9-FE3A-42DD-9554-B0171495910C}" presName="sp" presStyleCnt="0"/>
      <dgm:spPr>
        <a:scene3d>
          <a:camera prst="orthographicFront"/>
          <a:lightRig rig="threePt" dir="t"/>
        </a:scene3d>
        <a:sp3d>
          <a:bevelT/>
        </a:sp3d>
      </dgm:spPr>
    </dgm:pt>
    <dgm:pt modelId="{81FD1580-E091-41DF-8FB2-242EFEE1993C}" type="pres">
      <dgm:prSet presAssocID="{E2A233E1-8131-4FE4-90E6-2A13274908EF}" presName="arrowAndChildren" presStyleCnt="0"/>
      <dgm:spPr>
        <a:scene3d>
          <a:camera prst="orthographicFront"/>
          <a:lightRig rig="threePt" dir="t"/>
        </a:scene3d>
        <a:sp3d>
          <a:bevelT/>
        </a:sp3d>
      </dgm:spPr>
    </dgm:pt>
    <dgm:pt modelId="{967BE0EE-A3E4-44C8-8171-6A872F825175}" type="pres">
      <dgm:prSet presAssocID="{E2A233E1-8131-4FE4-90E6-2A13274908EF}" presName="parentTextArrow" presStyleLbl="node1" presStyleIdx="1" presStyleCnt="5"/>
      <dgm:spPr/>
      <dgm:t>
        <a:bodyPr/>
        <a:lstStyle/>
        <a:p>
          <a:endParaRPr lang="en-US"/>
        </a:p>
      </dgm:t>
    </dgm:pt>
    <dgm:pt modelId="{33650958-A26C-4820-8D1E-636BDAA87D60}" type="pres">
      <dgm:prSet presAssocID="{5693DDBF-E9D2-4E50-AF99-C544707F30BE}" presName="sp" presStyleCnt="0"/>
      <dgm:spPr>
        <a:scene3d>
          <a:camera prst="orthographicFront"/>
          <a:lightRig rig="threePt" dir="t"/>
        </a:scene3d>
        <a:sp3d>
          <a:bevelT/>
        </a:sp3d>
      </dgm:spPr>
    </dgm:pt>
    <dgm:pt modelId="{B463D5F3-BF77-466C-AF7B-E4AD24969EB8}" type="pres">
      <dgm:prSet presAssocID="{80553B82-512D-4E31-A85B-D48CC1A211E9}" presName="arrowAndChildren" presStyleCnt="0"/>
      <dgm:spPr>
        <a:scene3d>
          <a:camera prst="orthographicFront"/>
          <a:lightRig rig="threePt" dir="t"/>
        </a:scene3d>
        <a:sp3d>
          <a:bevelT/>
        </a:sp3d>
      </dgm:spPr>
    </dgm:pt>
    <dgm:pt modelId="{AC3CA863-BF05-4545-A3F4-BB5FA37F691F}" type="pres">
      <dgm:prSet presAssocID="{80553B82-512D-4E31-A85B-D48CC1A211E9}" presName="parentTextArrow" presStyleLbl="node1" presStyleIdx="2" presStyleCnt="5"/>
      <dgm:spPr/>
      <dgm:t>
        <a:bodyPr/>
        <a:lstStyle/>
        <a:p>
          <a:endParaRPr lang="en-US"/>
        </a:p>
      </dgm:t>
    </dgm:pt>
    <dgm:pt modelId="{F9392AFB-9B58-49DC-9B52-760781873880}" type="pres">
      <dgm:prSet presAssocID="{50008D04-B9D2-4682-A41A-3613E160BA10}" presName="sp" presStyleCnt="0"/>
      <dgm:spPr/>
    </dgm:pt>
    <dgm:pt modelId="{69E5ACE5-932B-4C41-B693-1DE0B6F8D000}" type="pres">
      <dgm:prSet presAssocID="{86AD23BD-A8B7-4AA0-8F12-543586D4654E}" presName="arrowAndChildren" presStyleCnt="0"/>
      <dgm:spPr/>
    </dgm:pt>
    <dgm:pt modelId="{CB25CBDE-2DFF-4433-BB0D-C4BE8D1C362E}" type="pres">
      <dgm:prSet presAssocID="{86AD23BD-A8B7-4AA0-8F12-543586D4654E}" presName="parentTextArrow" presStyleLbl="node1" presStyleIdx="3" presStyleCnt="5"/>
      <dgm:spPr/>
      <dgm:t>
        <a:bodyPr/>
        <a:lstStyle/>
        <a:p>
          <a:endParaRPr lang="en-US"/>
        </a:p>
      </dgm:t>
    </dgm:pt>
    <dgm:pt modelId="{05D268F9-B302-4B83-98FD-EE998ACB1271}" type="pres">
      <dgm:prSet presAssocID="{C3900EC8-9EA0-4B74-8E0C-B5CAD47F2541}" presName="sp" presStyleCnt="0"/>
      <dgm:spPr>
        <a:scene3d>
          <a:camera prst="orthographicFront"/>
          <a:lightRig rig="threePt" dir="t"/>
        </a:scene3d>
        <a:sp3d>
          <a:bevelT/>
        </a:sp3d>
      </dgm:spPr>
    </dgm:pt>
    <dgm:pt modelId="{87DE8CA2-CBFE-440A-A445-B123DC37CEBF}" type="pres">
      <dgm:prSet presAssocID="{E25B70A9-7BA0-45C8-A7D9-15FD27A713AA}" presName="arrowAndChildren" presStyleCnt="0"/>
      <dgm:spPr>
        <a:scene3d>
          <a:camera prst="orthographicFront"/>
          <a:lightRig rig="threePt" dir="t"/>
        </a:scene3d>
        <a:sp3d>
          <a:bevelT/>
        </a:sp3d>
      </dgm:spPr>
    </dgm:pt>
    <dgm:pt modelId="{07219210-EC47-4E1D-8524-735F2E6A4DC4}" type="pres">
      <dgm:prSet presAssocID="{E25B70A9-7BA0-45C8-A7D9-15FD27A713AA}" presName="parentTextArrow" presStyleLbl="node1" presStyleIdx="4" presStyleCnt="5"/>
      <dgm:spPr/>
      <dgm:t>
        <a:bodyPr/>
        <a:lstStyle/>
        <a:p>
          <a:endParaRPr lang="en-US"/>
        </a:p>
      </dgm:t>
    </dgm:pt>
  </dgm:ptLst>
  <dgm:cxnLst>
    <dgm:cxn modelId="{6C10FFEB-651E-48AF-AF00-1F03B3004891}" type="presOf" srcId="{80553B82-512D-4E31-A85B-D48CC1A211E9}" destId="{AC3CA863-BF05-4545-A3F4-BB5FA37F691F}" srcOrd="0" destOrd="0" presId="urn:microsoft.com/office/officeart/2005/8/layout/process4"/>
    <dgm:cxn modelId="{D5FC43EC-2548-49CA-B90C-A76CC267DC0C}" type="presOf" srcId="{86AD23BD-A8B7-4AA0-8F12-543586D4654E}" destId="{CB25CBDE-2DFF-4433-BB0D-C4BE8D1C362E}" srcOrd="0" destOrd="0" presId="urn:microsoft.com/office/officeart/2005/8/layout/process4"/>
    <dgm:cxn modelId="{AD4FE675-D008-414E-8DEA-BDCAA23463E0}" srcId="{1B0CBBFB-BCC2-4D41-A7E6-02C41D5F7C38}" destId="{E2A233E1-8131-4FE4-90E6-2A13274908EF}" srcOrd="3" destOrd="0" parTransId="{83B7A501-F0FF-4E51-AD35-CA48DB708CCB}" sibTransId="{73FEB9E9-FE3A-42DD-9554-B0171495910C}"/>
    <dgm:cxn modelId="{A17D108E-2CAC-4EFA-8667-80000B1FC3D0}" type="presOf" srcId="{85EE298B-1722-4486-92EF-6F4698A1DC33}" destId="{C73F9DE7-CA9A-41AE-8B78-6DC60EAB564D}" srcOrd="0" destOrd="0" presId="urn:microsoft.com/office/officeart/2005/8/layout/process4"/>
    <dgm:cxn modelId="{57E901CF-4D67-40E0-959B-516B229AB323}" srcId="{1B0CBBFB-BCC2-4D41-A7E6-02C41D5F7C38}" destId="{86AD23BD-A8B7-4AA0-8F12-543586D4654E}" srcOrd="1" destOrd="0" parTransId="{16D721CA-42F0-4A88-9F80-CA8812F89738}" sibTransId="{50008D04-B9D2-4682-A41A-3613E160BA10}"/>
    <dgm:cxn modelId="{C4291654-7232-4C49-B88D-7EF7A67DBD4E}" type="presOf" srcId="{E2A233E1-8131-4FE4-90E6-2A13274908EF}" destId="{967BE0EE-A3E4-44C8-8171-6A872F825175}" srcOrd="0" destOrd="0" presId="urn:microsoft.com/office/officeart/2005/8/layout/process4"/>
    <dgm:cxn modelId="{9D665809-A2DC-4244-9FA0-C739688B0C88}" type="presOf" srcId="{1B0CBBFB-BCC2-4D41-A7E6-02C41D5F7C38}" destId="{5147BBCE-B2AE-4CE5-A8F3-EF16A2FBD7FB}" srcOrd="0" destOrd="0" presId="urn:microsoft.com/office/officeart/2005/8/layout/process4"/>
    <dgm:cxn modelId="{130F15A2-7516-492D-89A8-3F65E0764259}" srcId="{1B0CBBFB-BCC2-4D41-A7E6-02C41D5F7C38}" destId="{E25B70A9-7BA0-45C8-A7D9-15FD27A713AA}" srcOrd="0" destOrd="0" parTransId="{CA6356F8-A076-4EC5-8971-E717FCBFA8CF}" sibTransId="{C3900EC8-9EA0-4B74-8E0C-B5CAD47F2541}"/>
    <dgm:cxn modelId="{5D2D065B-36BF-4E04-974B-29E30135280D}" srcId="{1B0CBBFB-BCC2-4D41-A7E6-02C41D5F7C38}" destId="{85EE298B-1722-4486-92EF-6F4698A1DC33}" srcOrd="4" destOrd="0" parTransId="{8BA0EADC-0261-406D-B33C-939045CF4F3D}" sibTransId="{2E1B1E9C-457F-4F79-9B1B-4CD064C2C63B}"/>
    <dgm:cxn modelId="{66A9641B-AF01-4252-820F-EBE2626C1D9C}" type="presOf" srcId="{E25B70A9-7BA0-45C8-A7D9-15FD27A713AA}" destId="{07219210-EC47-4E1D-8524-735F2E6A4DC4}" srcOrd="0" destOrd="0" presId="urn:microsoft.com/office/officeart/2005/8/layout/process4"/>
    <dgm:cxn modelId="{8FDE6AD0-3653-46A8-B5F1-4B89C5DA542C}" srcId="{1B0CBBFB-BCC2-4D41-A7E6-02C41D5F7C38}" destId="{80553B82-512D-4E31-A85B-D48CC1A211E9}" srcOrd="2" destOrd="0" parTransId="{4C48A8DD-8882-4613-B6B7-EBB7C1C08B06}" sibTransId="{5693DDBF-E9D2-4E50-AF99-C544707F30BE}"/>
    <dgm:cxn modelId="{B163C321-9E67-43F1-A121-5A1237D9FB3A}" type="presParOf" srcId="{5147BBCE-B2AE-4CE5-A8F3-EF16A2FBD7FB}" destId="{40A4604C-49A0-40D0-B717-77E7A56C22BD}" srcOrd="0" destOrd="0" presId="urn:microsoft.com/office/officeart/2005/8/layout/process4"/>
    <dgm:cxn modelId="{69D1CD3D-B3C9-44D9-995A-DE11F3A28370}" type="presParOf" srcId="{40A4604C-49A0-40D0-B717-77E7A56C22BD}" destId="{C73F9DE7-CA9A-41AE-8B78-6DC60EAB564D}" srcOrd="0" destOrd="0" presId="urn:microsoft.com/office/officeart/2005/8/layout/process4"/>
    <dgm:cxn modelId="{5B2AA3E3-63CE-40DC-9B88-B7F96BFF4FEE}" type="presParOf" srcId="{5147BBCE-B2AE-4CE5-A8F3-EF16A2FBD7FB}" destId="{AB9D6188-FEC8-4D02-9F0E-87EB537FA110}" srcOrd="1" destOrd="0" presId="urn:microsoft.com/office/officeart/2005/8/layout/process4"/>
    <dgm:cxn modelId="{28BE30D4-A91C-4DDB-9C8C-55CE2EBF7A4A}" type="presParOf" srcId="{5147BBCE-B2AE-4CE5-A8F3-EF16A2FBD7FB}" destId="{81FD1580-E091-41DF-8FB2-242EFEE1993C}" srcOrd="2" destOrd="0" presId="urn:microsoft.com/office/officeart/2005/8/layout/process4"/>
    <dgm:cxn modelId="{FC21DEE7-BC73-465D-BE2F-CB4E616FBEA5}" type="presParOf" srcId="{81FD1580-E091-41DF-8FB2-242EFEE1993C}" destId="{967BE0EE-A3E4-44C8-8171-6A872F825175}" srcOrd="0" destOrd="0" presId="urn:microsoft.com/office/officeart/2005/8/layout/process4"/>
    <dgm:cxn modelId="{4122C143-D081-407F-A68F-A5963BF335C8}" type="presParOf" srcId="{5147BBCE-B2AE-4CE5-A8F3-EF16A2FBD7FB}" destId="{33650958-A26C-4820-8D1E-636BDAA87D60}" srcOrd="3" destOrd="0" presId="urn:microsoft.com/office/officeart/2005/8/layout/process4"/>
    <dgm:cxn modelId="{0F72D558-6B5E-4CCD-BE98-315FF5BA91AD}" type="presParOf" srcId="{5147BBCE-B2AE-4CE5-A8F3-EF16A2FBD7FB}" destId="{B463D5F3-BF77-466C-AF7B-E4AD24969EB8}" srcOrd="4" destOrd="0" presId="urn:microsoft.com/office/officeart/2005/8/layout/process4"/>
    <dgm:cxn modelId="{0D4D37FF-11CA-4F69-AD14-DF197858C8BC}" type="presParOf" srcId="{B463D5F3-BF77-466C-AF7B-E4AD24969EB8}" destId="{AC3CA863-BF05-4545-A3F4-BB5FA37F691F}" srcOrd="0" destOrd="0" presId="urn:microsoft.com/office/officeart/2005/8/layout/process4"/>
    <dgm:cxn modelId="{51B03A23-FAF4-42BC-A033-F93E5E3463F1}" type="presParOf" srcId="{5147BBCE-B2AE-4CE5-A8F3-EF16A2FBD7FB}" destId="{F9392AFB-9B58-49DC-9B52-760781873880}" srcOrd="5" destOrd="0" presId="urn:microsoft.com/office/officeart/2005/8/layout/process4"/>
    <dgm:cxn modelId="{25581F84-BDAC-4695-956D-FA95CD57C09D}" type="presParOf" srcId="{5147BBCE-B2AE-4CE5-A8F3-EF16A2FBD7FB}" destId="{69E5ACE5-932B-4C41-B693-1DE0B6F8D000}" srcOrd="6" destOrd="0" presId="urn:microsoft.com/office/officeart/2005/8/layout/process4"/>
    <dgm:cxn modelId="{CC4FBC38-73D1-4E5F-BD94-E3C592AB8A8B}" type="presParOf" srcId="{69E5ACE5-932B-4C41-B693-1DE0B6F8D000}" destId="{CB25CBDE-2DFF-4433-BB0D-C4BE8D1C362E}" srcOrd="0" destOrd="0" presId="urn:microsoft.com/office/officeart/2005/8/layout/process4"/>
    <dgm:cxn modelId="{8DDC7EF0-1887-4640-892C-B9462A4A9D9B}" type="presParOf" srcId="{5147BBCE-B2AE-4CE5-A8F3-EF16A2FBD7FB}" destId="{05D268F9-B302-4B83-98FD-EE998ACB1271}" srcOrd="7" destOrd="0" presId="urn:microsoft.com/office/officeart/2005/8/layout/process4"/>
    <dgm:cxn modelId="{8704F0A0-FC57-411A-8B78-E027C41FCF2E}" type="presParOf" srcId="{5147BBCE-B2AE-4CE5-A8F3-EF16A2FBD7FB}" destId="{87DE8CA2-CBFE-440A-A445-B123DC37CEBF}" srcOrd="8" destOrd="0" presId="urn:microsoft.com/office/officeart/2005/8/layout/process4"/>
    <dgm:cxn modelId="{33B85D93-ADCC-458B-9994-447DE7AF1657}" type="presParOf" srcId="{87DE8CA2-CBFE-440A-A445-B123DC37CEBF}" destId="{07219210-EC47-4E1D-8524-735F2E6A4DC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B918D22-4920-48DA-AF89-8EABD590EFC0}" type="doc">
      <dgm:prSet loTypeId="urn:microsoft.com/office/officeart/2005/8/layout/hList1" loCatId="list" qsTypeId="urn:microsoft.com/office/officeart/2005/8/quickstyle/3d2#1" qsCatId="3D" csTypeId="urn:microsoft.com/office/officeart/2005/8/colors/colorful2" csCatId="colorful" phldr="1"/>
      <dgm:spPr/>
      <dgm:t>
        <a:bodyPr/>
        <a:lstStyle/>
        <a:p>
          <a:endParaRPr lang="en-US"/>
        </a:p>
      </dgm:t>
    </dgm:pt>
    <dgm:pt modelId="{B5274FE0-EBB9-4707-A008-ABC292CD3368}">
      <dgm:prSet custT="1"/>
      <dgm:spPr/>
      <dgm:t>
        <a:bodyPr/>
        <a:lstStyle/>
        <a:p>
          <a:pPr rtl="0"/>
          <a:r>
            <a:rPr lang="en-US" sz="2000" b="1" i="1" dirty="0" smtClean="0">
              <a:latin typeface="Georgia" pitchFamily="18" charset="0"/>
            </a:rPr>
            <a:t>Goods</a:t>
          </a:r>
          <a:endParaRPr lang="en-US" sz="2000" dirty="0">
            <a:latin typeface="Georgia" pitchFamily="18" charset="0"/>
          </a:endParaRPr>
        </a:p>
      </dgm:t>
    </dgm:pt>
    <dgm:pt modelId="{6C8BB302-32F2-4308-B8E3-204013F333C8}" type="parTrans" cxnId="{4619A6AF-E42F-45AF-AEBD-0480583FE975}">
      <dgm:prSet/>
      <dgm:spPr/>
      <dgm:t>
        <a:bodyPr/>
        <a:lstStyle/>
        <a:p>
          <a:endParaRPr lang="en-US"/>
        </a:p>
      </dgm:t>
    </dgm:pt>
    <dgm:pt modelId="{77AEA6FB-4E90-4826-8F5A-9EE731A2D165}" type="sibTrans" cxnId="{4619A6AF-E42F-45AF-AEBD-0480583FE975}">
      <dgm:prSet/>
      <dgm:spPr/>
      <dgm:t>
        <a:bodyPr/>
        <a:lstStyle/>
        <a:p>
          <a:endParaRPr lang="en-US"/>
        </a:p>
      </dgm:t>
    </dgm:pt>
    <dgm:pt modelId="{60E35F9E-DDDF-42F2-BDA4-E7177969EE4F}">
      <dgm:prSet custT="1"/>
      <dgm:spPr/>
      <dgm:t>
        <a:bodyPr/>
        <a:lstStyle/>
        <a:p>
          <a:pPr rtl="0"/>
          <a:r>
            <a:rPr lang="en-US" sz="2000" b="1" i="1" dirty="0" smtClean="0">
              <a:latin typeface="Georgia" pitchFamily="18" charset="0"/>
            </a:rPr>
            <a:t>Services</a:t>
          </a:r>
          <a:endParaRPr lang="en-US" sz="2000" dirty="0">
            <a:latin typeface="Georgia" pitchFamily="18" charset="0"/>
          </a:endParaRPr>
        </a:p>
      </dgm:t>
    </dgm:pt>
    <dgm:pt modelId="{FD39472E-9C2F-477C-A000-D07DCE457EFB}" type="parTrans" cxnId="{DA89E16D-C417-40E8-A512-E7C753BDE232}">
      <dgm:prSet/>
      <dgm:spPr/>
      <dgm:t>
        <a:bodyPr/>
        <a:lstStyle/>
        <a:p>
          <a:endParaRPr lang="en-US"/>
        </a:p>
      </dgm:t>
    </dgm:pt>
    <dgm:pt modelId="{359266FD-CF76-4B0C-9B27-024840D34A1F}" type="sibTrans" cxnId="{DA89E16D-C417-40E8-A512-E7C753BDE232}">
      <dgm:prSet/>
      <dgm:spPr/>
      <dgm:t>
        <a:bodyPr/>
        <a:lstStyle/>
        <a:p>
          <a:endParaRPr lang="en-US"/>
        </a:p>
      </dgm:t>
    </dgm:pt>
    <dgm:pt modelId="{967EBE27-BD12-4981-8D85-AAC8DBED967A}">
      <dgm:prSet custT="1"/>
      <dgm:spPr/>
      <dgm:t>
        <a:bodyPr/>
        <a:lstStyle/>
        <a:p>
          <a:pPr algn="just"/>
          <a:r>
            <a:rPr lang="en-US" sz="1600" dirty="0" smtClean="0">
              <a:latin typeface="Georgia" pitchFamily="18" charset="0"/>
            </a:rPr>
            <a:t>Goods are the material items that can be seen, touched or felt and are ready for sale to the customers</a:t>
          </a:r>
          <a:endParaRPr lang="en-US" sz="1600" dirty="0">
            <a:latin typeface="Georgia" pitchFamily="18" charset="0"/>
          </a:endParaRPr>
        </a:p>
      </dgm:t>
    </dgm:pt>
    <dgm:pt modelId="{19E125CB-B2F2-4F64-9A3A-35B58A96D9E1}" type="parTrans" cxnId="{550FED5F-109D-4996-9C20-28FEF4F81C58}">
      <dgm:prSet/>
      <dgm:spPr/>
      <dgm:t>
        <a:bodyPr/>
        <a:lstStyle/>
        <a:p>
          <a:endParaRPr lang="en-US"/>
        </a:p>
      </dgm:t>
    </dgm:pt>
    <dgm:pt modelId="{F91D6CBA-C577-4DE6-A498-F1F966AF1DCB}" type="sibTrans" cxnId="{550FED5F-109D-4996-9C20-28FEF4F81C58}">
      <dgm:prSet/>
      <dgm:spPr/>
      <dgm:t>
        <a:bodyPr/>
        <a:lstStyle/>
        <a:p>
          <a:endParaRPr lang="en-US"/>
        </a:p>
      </dgm:t>
    </dgm:pt>
    <dgm:pt modelId="{8CDA2E8D-3539-4EB8-A669-B548A3296E01}">
      <dgm:prSet custT="1"/>
      <dgm:spPr/>
      <dgm:t>
        <a:bodyPr/>
        <a:lstStyle/>
        <a:p>
          <a:pPr algn="just"/>
          <a:r>
            <a:rPr lang="en-US" sz="1600" dirty="0" smtClean="0">
              <a:latin typeface="Georgia" pitchFamily="18" charset="0"/>
            </a:rPr>
            <a:t>Transfer of ownership is possible</a:t>
          </a:r>
          <a:endParaRPr lang="en-US" sz="1600" dirty="0">
            <a:latin typeface="Georgia" pitchFamily="18" charset="0"/>
          </a:endParaRPr>
        </a:p>
      </dgm:t>
    </dgm:pt>
    <dgm:pt modelId="{10D9604B-D259-448B-ABB0-DBFE832C109E}" type="parTrans" cxnId="{003323CE-4166-45FB-86EF-7FFE0E86F262}">
      <dgm:prSet/>
      <dgm:spPr/>
      <dgm:t>
        <a:bodyPr/>
        <a:lstStyle/>
        <a:p>
          <a:endParaRPr lang="en-US"/>
        </a:p>
      </dgm:t>
    </dgm:pt>
    <dgm:pt modelId="{A5855170-FB70-4B19-BEBD-E3CB77F1EFAD}" type="sibTrans" cxnId="{003323CE-4166-45FB-86EF-7FFE0E86F262}">
      <dgm:prSet/>
      <dgm:spPr/>
      <dgm:t>
        <a:bodyPr/>
        <a:lstStyle/>
        <a:p>
          <a:endParaRPr lang="en-US"/>
        </a:p>
      </dgm:t>
    </dgm:pt>
    <dgm:pt modelId="{66F87D73-310F-4F67-91C0-82DB4727CFFF}">
      <dgm:prSet custT="1"/>
      <dgm:spPr/>
      <dgm:t>
        <a:bodyPr/>
        <a:lstStyle/>
        <a:p>
          <a:pPr algn="just"/>
          <a:r>
            <a:rPr lang="en-US" sz="1600" dirty="0" smtClean="0">
              <a:latin typeface="Georgia" pitchFamily="18" charset="0"/>
            </a:rPr>
            <a:t>Services are amenities, facilities, benefits or help provided by other people</a:t>
          </a:r>
          <a:endParaRPr lang="en-US" sz="1600" dirty="0">
            <a:latin typeface="Georgia" pitchFamily="18" charset="0"/>
          </a:endParaRPr>
        </a:p>
      </dgm:t>
    </dgm:pt>
    <dgm:pt modelId="{1E6015E1-E44C-4D52-8303-805868FFD52B}" type="parTrans" cxnId="{760EE8A2-5096-4B05-BCFC-BC1F59B2212A}">
      <dgm:prSet/>
      <dgm:spPr/>
      <dgm:t>
        <a:bodyPr/>
        <a:lstStyle/>
        <a:p>
          <a:endParaRPr lang="en-US"/>
        </a:p>
      </dgm:t>
    </dgm:pt>
    <dgm:pt modelId="{18C442D8-06DC-4C89-B2BC-754C508F4D6D}" type="sibTrans" cxnId="{760EE8A2-5096-4B05-BCFC-BC1F59B2212A}">
      <dgm:prSet/>
      <dgm:spPr/>
      <dgm:t>
        <a:bodyPr/>
        <a:lstStyle/>
        <a:p>
          <a:endParaRPr lang="en-US"/>
        </a:p>
      </dgm:t>
    </dgm:pt>
    <dgm:pt modelId="{AFD140C3-F4E7-48CE-B503-194658921C31}">
      <dgm:prSet custT="1"/>
      <dgm:spPr/>
      <dgm:t>
        <a:bodyPr/>
        <a:lstStyle/>
        <a:p>
          <a:pPr algn="just"/>
          <a:r>
            <a:rPr lang="en-US" sz="1600" b="0" i="0" dirty="0" smtClean="0">
              <a:latin typeface="Georgia" pitchFamily="18" charset="0"/>
            </a:rPr>
            <a:t>Tangible</a:t>
          </a:r>
          <a:endParaRPr lang="en-US" sz="1600" dirty="0">
            <a:latin typeface="Georgia" pitchFamily="18" charset="0"/>
          </a:endParaRPr>
        </a:p>
      </dgm:t>
    </dgm:pt>
    <dgm:pt modelId="{6F7A60DD-C82D-4527-9B9F-2C029D36AF38}" type="parTrans" cxnId="{0FD8D938-013A-42B9-B1F7-468A10A824C2}">
      <dgm:prSet/>
      <dgm:spPr/>
      <dgm:t>
        <a:bodyPr/>
        <a:lstStyle/>
        <a:p>
          <a:endParaRPr lang="en-US"/>
        </a:p>
      </dgm:t>
    </dgm:pt>
    <dgm:pt modelId="{E97480C9-627A-4B32-BB24-3D5CD22E2C09}" type="sibTrans" cxnId="{0FD8D938-013A-42B9-B1F7-468A10A824C2}">
      <dgm:prSet/>
      <dgm:spPr/>
      <dgm:t>
        <a:bodyPr/>
        <a:lstStyle/>
        <a:p>
          <a:endParaRPr lang="en-US"/>
        </a:p>
      </dgm:t>
    </dgm:pt>
    <dgm:pt modelId="{0DD1DAB2-42C1-4E3E-BABC-833D8607B069}">
      <dgm:prSet custT="1"/>
      <dgm:spPr/>
      <dgm:t>
        <a:bodyPr/>
        <a:lstStyle/>
        <a:p>
          <a:pPr algn="just"/>
          <a:r>
            <a:rPr lang="en-US" sz="1600" b="0" i="0" dirty="0" smtClean="0">
              <a:latin typeface="Georgia" pitchFamily="18" charset="0"/>
            </a:rPr>
            <a:t>Intangible</a:t>
          </a:r>
          <a:endParaRPr lang="en-US" sz="1600" dirty="0">
            <a:latin typeface="Georgia" pitchFamily="18" charset="0"/>
          </a:endParaRPr>
        </a:p>
      </dgm:t>
    </dgm:pt>
    <dgm:pt modelId="{9288BCCD-9298-4EA0-AA28-52567D9DA44D}" type="parTrans" cxnId="{063B0F1E-BF04-4F83-BB08-FC287D4AF651}">
      <dgm:prSet/>
      <dgm:spPr/>
      <dgm:t>
        <a:bodyPr/>
        <a:lstStyle/>
        <a:p>
          <a:endParaRPr lang="en-US"/>
        </a:p>
      </dgm:t>
    </dgm:pt>
    <dgm:pt modelId="{01E22292-E30D-4045-930C-2364FA7EA021}" type="sibTrans" cxnId="{063B0F1E-BF04-4F83-BB08-FC287D4AF651}">
      <dgm:prSet/>
      <dgm:spPr/>
      <dgm:t>
        <a:bodyPr/>
        <a:lstStyle/>
        <a:p>
          <a:endParaRPr lang="en-US"/>
        </a:p>
      </dgm:t>
    </dgm:pt>
    <dgm:pt modelId="{C4F37A4C-EE10-4E44-80F6-B177FCD3C73E}">
      <dgm:prSet custT="1"/>
      <dgm:spPr/>
      <dgm:t>
        <a:bodyPr/>
        <a:lstStyle/>
        <a:p>
          <a:pPr algn="just"/>
          <a:r>
            <a:rPr lang="en-US" sz="1600" dirty="0" smtClean="0">
              <a:latin typeface="Georgia" pitchFamily="18" charset="0"/>
            </a:rPr>
            <a:t>Transfer of ownership is not possible</a:t>
          </a:r>
          <a:endParaRPr lang="en-US" sz="1600" dirty="0">
            <a:latin typeface="Georgia" pitchFamily="18" charset="0"/>
          </a:endParaRPr>
        </a:p>
      </dgm:t>
    </dgm:pt>
    <dgm:pt modelId="{93EA7E07-B1B6-43A0-9358-C54C5CAB999F}" type="parTrans" cxnId="{C61C1FD8-AFEE-48A4-9A6D-56110EE7AA41}">
      <dgm:prSet/>
      <dgm:spPr/>
      <dgm:t>
        <a:bodyPr/>
        <a:lstStyle/>
        <a:p>
          <a:endParaRPr lang="en-US"/>
        </a:p>
      </dgm:t>
    </dgm:pt>
    <dgm:pt modelId="{F0546C58-667E-4C04-8605-1DAB28A0618F}" type="sibTrans" cxnId="{C61C1FD8-AFEE-48A4-9A6D-56110EE7AA41}">
      <dgm:prSet/>
      <dgm:spPr/>
      <dgm:t>
        <a:bodyPr/>
        <a:lstStyle/>
        <a:p>
          <a:endParaRPr lang="en-US"/>
        </a:p>
      </dgm:t>
    </dgm:pt>
    <dgm:pt modelId="{0518668B-3516-49B3-BCE7-206B629A56A0}">
      <dgm:prSet custT="1"/>
      <dgm:spPr/>
      <dgm:t>
        <a:bodyPr/>
        <a:lstStyle/>
        <a:p>
          <a:pPr algn="just"/>
          <a:r>
            <a:rPr lang="en-US" sz="1600" dirty="0" smtClean="0">
              <a:latin typeface="Georgia" pitchFamily="18" charset="0"/>
            </a:rPr>
            <a:t>Goods can be stored for use in future or multiple use</a:t>
          </a:r>
          <a:endParaRPr lang="en-US" sz="1600" dirty="0">
            <a:latin typeface="Georgia" pitchFamily="18" charset="0"/>
          </a:endParaRPr>
        </a:p>
      </dgm:t>
    </dgm:pt>
    <dgm:pt modelId="{E5946FA5-2A33-466D-B2EE-8120E05E4FD8}" type="parTrans" cxnId="{7D43C7E2-B922-494A-84CA-13505E297535}">
      <dgm:prSet/>
      <dgm:spPr/>
      <dgm:t>
        <a:bodyPr/>
        <a:lstStyle/>
        <a:p>
          <a:endParaRPr lang="en-US"/>
        </a:p>
      </dgm:t>
    </dgm:pt>
    <dgm:pt modelId="{34DF1008-F203-4C9A-B5D9-5D839537D364}" type="sibTrans" cxnId="{7D43C7E2-B922-494A-84CA-13505E297535}">
      <dgm:prSet/>
      <dgm:spPr/>
      <dgm:t>
        <a:bodyPr/>
        <a:lstStyle/>
        <a:p>
          <a:endParaRPr lang="en-US"/>
        </a:p>
      </dgm:t>
    </dgm:pt>
    <dgm:pt modelId="{2163C4EC-78E1-42C6-8053-ECB1364FB5EF}">
      <dgm:prSet custT="1"/>
      <dgm:spPr/>
      <dgm:t>
        <a:bodyPr/>
        <a:lstStyle/>
        <a:p>
          <a:pPr algn="just"/>
          <a:r>
            <a:rPr lang="en-US" sz="1600" dirty="0" smtClean="0">
              <a:latin typeface="Georgia" pitchFamily="18" charset="0"/>
            </a:rPr>
            <a:t>Services cannot be stored</a:t>
          </a:r>
          <a:endParaRPr lang="en-US" sz="1600" dirty="0">
            <a:latin typeface="Georgia" pitchFamily="18" charset="0"/>
          </a:endParaRPr>
        </a:p>
      </dgm:t>
    </dgm:pt>
    <dgm:pt modelId="{E35459B4-E0EF-4021-B770-DFFFB7419E06}" type="parTrans" cxnId="{76C93525-9212-4899-9886-DDEA0F24C0A1}">
      <dgm:prSet/>
      <dgm:spPr/>
      <dgm:t>
        <a:bodyPr/>
        <a:lstStyle/>
        <a:p>
          <a:endParaRPr lang="en-US"/>
        </a:p>
      </dgm:t>
    </dgm:pt>
    <dgm:pt modelId="{71612BBA-529A-4449-9B50-0A44194072F5}" type="sibTrans" cxnId="{76C93525-9212-4899-9886-DDEA0F24C0A1}">
      <dgm:prSet/>
      <dgm:spPr/>
      <dgm:t>
        <a:bodyPr/>
        <a:lstStyle/>
        <a:p>
          <a:endParaRPr lang="en-US"/>
        </a:p>
      </dgm:t>
    </dgm:pt>
    <dgm:pt modelId="{72F34D45-AC05-420F-8837-A6108142AA10}">
      <dgm:prSet custT="1"/>
      <dgm:spPr/>
      <dgm:t>
        <a:bodyPr/>
        <a:lstStyle/>
        <a:p>
          <a:pPr algn="just"/>
          <a:r>
            <a:rPr lang="en-US" sz="1600" dirty="0" smtClean="0">
              <a:latin typeface="Georgia" pitchFamily="18" charset="0"/>
            </a:rPr>
            <a:t>There is a time lag between production and consumption of goods.</a:t>
          </a:r>
          <a:endParaRPr lang="en-US" sz="1600" dirty="0">
            <a:latin typeface="Georgia" pitchFamily="18" charset="0"/>
          </a:endParaRPr>
        </a:p>
      </dgm:t>
    </dgm:pt>
    <dgm:pt modelId="{6002F2E4-65B0-4671-8A26-9802A0D50E1B}" type="parTrans" cxnId="{5D9678BD-9C06-44CE-8F13-09CECD2EFCEB}">
      <dgm:prSet/>
      <dgm:spPr/>
      <dgm:t>
        <a:bodyPr/>
        <a:lstStyle/>
        <a:p>
          <a:endParaRPr lang="en-US"/>
        </a:p>
      </dgm:t>
    </dgm:pt>
    <dgm:pt modelId="{A6DD4986-00B0-4331-A60F-8DE7CD96CFF2}" type="sibTrans" cxnId="{5D9678BD-9C06-44CE-8F13-09CECD2EFCEB}">
      <dgm:prSet/>
      <dgm:spPr/>
      <dgm:t>
        <a:bodyPr/>
        <a:lstStyle/>
        <a:p>
          <a:endParaRPr lang="en-US"/>
        </a:p>
      </dgm:t>
    </dgm:pt>
    <dgm:pt modelId="{66C7EBCE-A9D7-4942-B919-BFF2187C169C}">
      <dgm:prSet custT="1"/>
      <dgm:spPr/>
      <dgm:t>
        <a:bodyPr/>
        <a:lstStyle/>
        <a:p>
          <a:pPr algn="just"/>
          <a:r>
            <a:rPr lang="en-US" sz="1600" dirty="0" smtClean="0">
              <a:latin typeface="Georgia" pitchFamily="18" charset="0"/>
            </a:rPr>
            <a:t>Production and Consumption of services occurs simultaneously</a:t>
          </a:r>
          <a:endParaRPr lang="en-US" sz="1600" dirty="0">
            <a:latin typeface="Georgia" pitchFamily="18" charset="0"/>
          </a:endParaRPr>
        </a:p>
      </dgm:t>
    </dgm:pt>
    <dgm:pt modelId="{B5DD939B-4CBE-4D50-AA71-5801DAD11240}" type="parTrans" cxnId="{60769B62-F575-4F90-ABCE-BB4F255C113A}">
      <dgm:prSet/>
      <dgm:spPr/>
      <dgm:t>
        <a:bodyPr/>
        <a:lstStyle/>
        <a:p>
          <a:endParaRPr lang="en-US"/>
        </a:p>
      </dgm:t>
    </dgm:pt>
    <dgm:pt modelId="{61EF1FDE-29B3-4FE8-94F1-4219310140E9}" type="sibTrans" cxnId="{60769B62-F575-4F90-ABCE-BB4F255C113A}">
      <dgm:prSet/>
      <dgm:spPr/>
      <dgm:t>
        <a:bodyPr/>
        <a:lstStyle/>
        <a:p>
          <a:endParaRPr lang="en-US"/>
        </a:p>
      </dgm:t>
    </dgm:pt>
    <dgm:pt modelId="{C41F0B6B-3903-42FB-9628-935944900D52}">
      <dgm:prSet custT="1"/>
      <dgm:spPr/>
      <dgm:t>
        <a:bodyPr/>
        <a:lstStyle/>
        <a:p>
          <a:pPr algn="just"/>
          <a:endParaRPr lang="en-US" sz="1600" dirty="0">
            <a:latin typeface="Georgia" pitchFamily="18" charset="0"/>
          </a:endParaRPr>
        </a:p>
      </dgm:t>
    </dgm:pt>
    <dgm:pt modelId="{66AFEAB9-D5C6-4F81-BC58-4A664AC75726}" type="parTrans" cxnId="{37CFD229-42A4-41C6-85D8-179DE7ACE552}">
      <dgm:prSet/>
      <dgm:spPr/>
    </dgm:pt>
    <dgm:pt modelId="{CB2983CF-37C2-4F51-BD8D-0840B3470466}" type="sibTrans" cxnId="{37CFD229-42A4-41C6-85D8-179DE7ACE552}">
      <dgm:prSet/>
      <dgm:spPr/>
    </dgm:pt>
    <dgm:pt modelId="{16EBE919-97A6-4CB6-997D-12BC29CFD1DF}">
      <dgm:prSet custT="1"/>
      <dgm:spPr/>
      <dgm:t>
        <a:bodyPr/>
        <a:lstStyle/>
        <a:p>
          <a:pPr algn="just"/>
          <a:endParaRPr lang="en-US" sz="1600" dirty="0">
            <a:latin typeface="Georgia" pitchFamily="18" charset="0"/>
          </a:endParaRPr>
        </a:p>
      </dgm:t>
    </dgm:pt>
    <dgm:pt modelId="{E6CBF201-E831-467D-BBD3-4EC10F1469BF}" type="parTrans" cxnId="{51C32697-7395-43B1-8FEC-88C90CC7C49B}">
      <dgm:prSet/>
      <dgm:spPr/>
    </dgm:pt>
    <dgm:pt modelId="{7F48B2F3-55D7-432B-8D58-70D8B84762F7}" type="sibTrans" cxnId="{51C32697-7395-43B1-8FEC-88C90CC7C49B}">
      <dgm:prSet/>
      <dgm:spPr/>
    </dgm:pt>
    <dgm:pt modelId="{1818CCD2-DFEA-46F2-A823-4CB9A6DDF8D0}">
      <dgm:prSet custT="1"/>
      <dgm:spPr/>
      <dgm:t>
        <a:bodyPr/>
        <a:lstStyle/>
        <a:p>
          <a:pPr algn="just"/>
          <a:endParaRPr lang="en-US" sz="1600" dirty="0">
            <a:latin typeface="Georgia" pitchFamily="18" charset="0"/>
          </a:endParaRPr>
        </a:p>
      </dgm:t>
    </dgm:pt>
    <dgm:pt modelId="{D0DA5CE1-6BFB-4BFF-A095-BEEEA4510CC5}" type="parTrans" cxnId="{B05C1192-EC38-4BAC-A8DB-2959AA746372}">
      <dgm:prSet/>
      <dgm:spPr/>
    </dgm:pt>
    <dgm:pt modelId="{1B390EF9-0048-42BF-B0B6-A09844C09D4B}" type="sibTrans" cxnId="{B05C1192-EC38-4BAC-A8DB-2959AA746372}">
      <dgm:prSet/>
      <dgm:spPr/>
    </dgm:pt>
    <dgm:pt modelId="{BFEF6937-CB1C-46C2-8A0D-8CE715DD36A7}">
      <dgm:prSet custT="1"/>
      <dgm:spPr/>
      <dgm:t>
        <a:bodyPr/>
        <a:lstStyle/>
        <a:p>
          <a:pPr algn="just"/>
          <a:endParaRPr lang="en-US" sz="1600" dirty="0">
            <a:latin typeface="Georgia" pitchFamily="18" charset="0"/>
          </a:endParaRPr>
        </a:p>
      </dgm:t>
    </dgm:pt>
    <dgm:pt modelId="{0C64BF32-0872-4450-A71E-E4A7A8429C01}" type="parTrans" cxnId="{C200E1B8-BD48-4E79-B568-59EEECC8ED9D}">
      <dgm:prSet/>
      <dgm:spPr/>
    </dgm:pt>
    <dgm:pt modelId="{DDA2B180-3ADA-4AA1-B428-2E7342ED1957}" type="sibTrans" cxnId="{C200E1B8-BD48-4E79-B568-59EEECC8ED9D}">
      <dgm:prSet/>
      <dgm:spPr/>
    </dgm:pt>
    <dgm:pt modelId="{292CE2E3-277F-48C8-AECB-A3B59F4174BC}">
      <dgm:prSet custT="1"/>
      <dgm:spPr/>
      <dgm:t>
        <a:bodyPr/>
        <a:lstStyle/>
        <a:p>
          <a:pPr algn="just"/>
          <a:endParaRPr lang="en-US" sz="1600" dirty="0">
            <a:latin typeface="Georgia" pitchFamily="18" charset="0"/>
          </a:endParaRPr>
        </a:p>
      </dgm:t>
    </dgm:pt>
    <dgm:pt modelId="{A9C85033-6AAA-49C5-814F-F1149F963CE2}" type="parTrans" cxnId="{DB166312-1BF2-48C1-9F97-21BCD969E67C}">
      <dgm:prSet/>
      <dgm:spPr/>
    </dgm:pt>
    <dgm:pt modelId="{6CC3394E-AC03-474D-948A-8BEB0DB9C89D}" type="sibTrans" cxnId="{DB166312-1BF2-48C1-9F97-21BCD969E67C}">
      <dgm:prSet/>
      <dgm:spPr/>
    </dgm:pt>
    <dgm:pt modelId="{EC24DACE-471B-42B2-9796-E19846C3C6BF}">
      <dgm:prSet custT="1"/>
      <dgm:spPr/>
      <dgm:t>
        <a:bodyPr/>
        <a:lstStyle/>
        <a:p>
          <a:pPr algn="just"/>
          <a:endParaRPr lang="en-US" sz="1600" dirty="0">
            <a:latin typeface="Georgia" pitchFamily="18" charset="0"/>
          </a:endParaRPr>
        </a:p>
      </dgm:t>
    </dgm:pt>
    <dgm:pt modelId="{3F8F145D-359C-4335-A85A-20A6FC54C1A5}" type="parTrans" cxnId="{95E69B00-DD65-4A64-9EA0-FD8CFAC487B9}">
      <dgm:prSet/>
      <dgm:spPr/>
    </dgm:pt>
    <dgm:pt modelId="{11291706-9C9E-4706-974A-AEED0E35F02E}" type="sibTrans" cxnId="{95E69B00-DD65-4A64-9EA0-FD8CFAC487B9}">
      <dgm:prSet/>
      <dgm:spPr/>
    </dgm:pt>
    <dgm:pt modelId="{9238ABD4-64F0-4C03-9D37-15344532B548}">
      <dgm:prSet custT="1"/>
      <dgm:spPr/>
      <dgm:t>
        <a:bodyPr/>
        <a:lstStyle/>
        <a:p>
          <a:pPr algn="just"/>
          <a:endParaRPr lang="en-US" sz="1600" dirty="0">
            <a:latin typeface="Georgia" pitchFamily="18" charset="0"/>
          </a:endParaRPr>
        </a:p>
      </dgm:t>
    </dgm:pt>
    <dgm:pt modelId="{BD9664AD-5CB2-465D-9696-9C557D7F3C62}" type="parTrans" cxnId="{238059F1-313D-43EE-A107-E8E4666D7815}">
      <dgm:prSet/>
      <dgm:spPr/>
    </dgm:pt>
    <dgm:pt modelId="{C2479974-FC9C-4DB3-A64D-49243D896603}" type="sibTrans" cxnId="{238059F1-313D-43EE-A107-E8E4666D7815}">
      <dgm:prSet/>
      <dgm:spPr/>
    </dgm:pt>
    <dgm:pt modelId="{C8655FDC-7FE7-44EE-8184-91E175F4297C}">
      <dgm:prSet custT="1"/>
      <dgm:spPr/>
      <dgm:t>
        <a:bodyPr/>
        <a:lstStyle/>
        <a:p>
          <a:pPr algn="just"/>
          <a:endParaRPr lang="en-US" sz="1600" dirty="0">
            <a:latin typeface="Georgia" pitchFamily="18" charset="0"/>
          </a:endParaRPr>
        </a:p>
      </dgm:t>
    </dgm:pt>
    <dgm:pt modelId="{FE42A46D-FB6E-4F10-8073-DE1E0A997B04}" type="parTrans" cxnId="{F3B578F4-2022-48E9-A29F-0419CCBD1AF4}">
      <dgm:prSet/>
      <dgm:spPr/>
    </dgm:pt>
    <dgm:pt modelId="{B29DD18E-F69F-4DD5-B03C-9A2A20DCDC02}" type="sibTrans" cxnId="{F3B578F4-2022-48E9-A29F-0419CCBD1AF4}">
      <dgm:prSet/>
      <dgm:spPr/>
    </dgm:pt>
    <dgm:pt modelId="{5E2DB46A-DE68-4940-8188-DC8EC87B2BCE}" type="pres">
      <dgm:prSet presAssocID="{BB918D22-4920-48DA-AF89-8EABD590EFC0}" presName="Name0" presStyleCnt="0">
        <dgm:presLayoutVars>
          <dgm:dir/>
          <dgm:animLvl val="lvl"/>
          <dgm:resizeHandles val="exact"/>
        </dgm:presLayoutVars>
      </dgm:prSet>
      <dgm:spPr/>
      <dgm:t>
        <a:bodyPr/>
        <a:lstStyle/>
        <a:p>
          <a:endParaRPr lang="en-US"/>
        </a:p>
      </dgm:t>
    </dgm:pt>
    <dgm:pt modelId="{6E06CAB5-194F-46CD-A579-AEFABFFB3F1A}" type="pres">
      <dgm:prSet presAssocID="{B5274FE0-EBB9-4707-A008-ABC292CD3368}" presName="composite" presStyleCnt="0"/>
      <dgm:spPr/>
    </dgm:pt>
    <dgm:pt modelId="{539D0B01-94FD-49FA-A5F7-E0FAEA3BADEB}" type="pres">
      <dgm:prSet presAssocID="{B5274FE0-EBB9-4707-A008-ABC292CD3368}" presName="parTx" presStyleLbl="alignNode1" presStyleIdx="0" presStyleCnt="2">
        <dgm:presLayoutVars>
          <dgm:chMax val="0"/>
          <dgm:chPref val="0"/>
          <dgm:bulletEnabled val="1"/>
        </dgm:presLayoutVars>
      </dgm:prSet>
      <dgm:spPr/>
      <dgm:t>
        <a:bodyPr/>
        <a:lstStyle/>
        <a:p>
          <a:endParaRPr lang="en-US"/>
        </a:p>
      </dgm:t>
    </dgm:pt>
    <dgm:pt modelId="{F185A8DD-D0A7-4EBC-B43E-99C499CEEE14}" type="pres">
      <dgm:prSet presAssocID="{B5274FE0-EBB9-4707-A008-ABC292CD3368}" presName="desTx" presStyleLbl="alignAccFollowNode1" presStyleIdx="0" presStyleCnt="2">
        <dgm:presLayoutVars>
          <dgm:bulletEnabled val="1"/>
        </dgm:presLayoutVars>
      </dgm:prSet>
      <dgm:spPr/>
      <dgm:t>
        <a:bodyPr/>
        <a:lstStyle/>
        <a:p>
          <a:endParaRPr lang="en-US"/>
        </a:p>
      </dgm:t>
    </dgm:pt>
    <dgm:pt modelId="{705EA7C6-84B7-4F74-9193-C206406E66CD}" type="pres">
      <dgm:prSet presAssocID="{77AEA6FB-4E90-4826-8F5A-9EE731A2D165}" presName="space" presStyleCnt="0"/>
      <dgm:spPr/>
    </dgm:pt>
    <dgm:pt modelId="{21AE8810-A787-4CB0-9F7A-8CD3B4ADE070}" type="pres">
      <dgm:prSet presAssocID="{60E35F9E-DDDF-42F2-BDA4-E7177969EE4F}" presName="composite" presStyleCnt="0"/>
      <dgm:spPr/>
    </dgm:pt>
    <dgm:pt modelId="{0C11C82D-C9FA-4AAF-8315-2C0D366890BA}" type="pres">
      <dgm:prSet presAssocID="{60E35F9E-DDDF-42F2-BDA4-E7177969EE4F}" presName="parTx" presStyleLbl="alignNode1" presStyleIdx="1" presStyleCnt="2">
        <dgm:presLayoutVars>
          <dgm:chMax val="0"/>
          <dgm:chPref val="0"/>
          <dgm:bulletEnabled val="1"/>
        </dgm:presLayoutVars>
      </dgm:prSet>
      <dgm:spPr/>
      <dgm:t>
        <a:bodyPr/>
        <a:lstStyle/>
        <a:p>
          <a:endParaRPr lang="en-US"/>
        </a:p>
      </dgm:t>
    </dgm:pt>
    <dgm:pt modelId="{94F87F65-7440-4D94-B1F7-E96BEFCF803A}" type="pres">
      <dgm:prSet presAssocID="{60E35F9E-DDDF-42F2-BDA4-E7177969EE4F}" presName="desTx" presStyleLbl="alignAccFollowNode1" presStyleIdx="1" presStyleCnt="2">
        <dgm:presLayoutVars>
          <dgm:bulletEnabled val="1"/>
        </dgm:presLayoutVars>
      </dgm:prSet>
      <dgm:spPr/>
      <dgm:t>
        <a:bodyPr/>
        <a:lstStyle/>
        <a:p>
          <a:endParaRPr lang="en-US"/>
        </a:p>
      </dgm:t>
    </dgm:pt>
  </dgm:ptLst>
  <dgm:cxnLst>
    <dgm:cxn modelId="{B05C1192-EC38-4BAC-A8DB-2959AA746372}" srcId="{B5274FE0-EBB9-4707-A008-ABC292CD3368}" destId="{1818CCD2-DFEA-46F2-A823-4CB9A6DDF8D0}" srcOrd="5" destOrd="0" parTransId="{D0DA5CE1-6BFB-4BFF-A095-BEEEA4510CC5}" sibTransId="{1B390EF9-0048-42BF-B0B6-A09844C09D4B}"/>
    <dgm:cxn modelId="{C1D88415-4392-4275-AAB9-3855AED20A2B}" type="presOf" srcId="{C8655FDC-7FE7-44EE-8184-91E175F4297C}" destId="{94F87F65-7440-4D94-B1F7-E96BEFCF803A}" srcOrd="0" destOrd="7" presId="urn:microsoft.com/office/officeart/2005/8/layout/hList1"/>
    <dgm:cxn modelId="{DB166312-1BF2-48C1-9F97-21BCD969E67C}" srcId="{60E35F9E-DDDF-42F2-BDA4-E7177969EE4F}" destId="{292CE2E3-277F-48C8-AECB-A3B59F4174BC}" srcOrd="1" destOrd="0" parTransId="{A9C85033-6AAA-49C5-814F-F1149F963CE2}" sibTransId="{6CC3394E-AC03-474D-948A-8BEB0DB9C89D}"/>
    <dgm:cxn modelId="{EE9BE51E-08DC-415F-AF74-16744AADB0D5}" type="presOf" srcId="{66F87D73-310F-4F67-91C0-82DB4727CFFF}" destId="{94F87F65-7440-4D94-B1F7-E96BEFCF803A}" srcOrd="0" destOrd="0" presId="urn:microsoft.com/office/officeart/2005/8/layout/hList1"/>
    <dgm:cxn modelId="{C3DD8356-6E0F-4AF1-95AA-9C3766483D96}" type="presOf" srcId="{2163C4EC-78E1-42C6-8053-ECB1364FB5EF}" destId="{94F87F65-7440-4D94-B1F7-E96BEFCF803A}" srcOrd="0" destOrd="6" presId="urn:microsoft.com/office/officeart/2005/8/layout/hList1"/>
    <dgm:cxn modelId="{D9813D6C-08B9-4F23-BA49-9AB15F007ACA}" type="presOf" srcId="{AFD140C3-F4E7-48CE-B503-194658921C31}" destId="{F185A8DD-D0A7-4EBC-B43E-99C499CEEE14}" srcOrd="0" destOrd="2" presId="urn:microsoft.com/office/officeart/2005/8/layout/hList1"/>
    <dgm:cxn modelId="{2705F95E-92FC-490F-9A47-BA53D1533068}" type="presOf" srcId="{C41F0B6B-3903-42FB-9628-935944900D52}" destId="{F185A8DD-D0A7-4EBC-B43E-99C499CEEE14}" srcOrd="0" destOrd="1" presId="urn:microsoft.com/office/officeart/2005/8/layout/hList1"/>
    <dgm:cxn modelId="{4619A6AF-E42F-45AF-AEBD-0480583FE975}" srcId="{BB918D22-4920-48DA-AF89-8EABD590EFC0}" destId="{B5274FE0-EBB9-4707-A008-ABC292CD3368}" srcOrd="0" destOrd="0" parTransId="{6C8BB302-32F2-4308-B8E3-204013F333C8}" sibTransId="{77AEA6FB-4E90-4826-8F5A-9EE731A2D165}"/>
    <dgm:cxn modelId="{003323CE-4166-45FB-86EF-7FFE0E86F262}" srcId="{B5274FE0-EBB9-4707-A008-ABC292CD3368}" destId="{8CDA2E8D-3539-4EB8-A669-B548A3296E01}" srcOrd="4" destOrd="0" parTransId="{10D9604B-D259-448B-ABB0-DBFE832C109E}" sibTransId="{A5855170-FB70-4B19-BEBD-E3CB77F1EFAD}"/>
    <dgm:cxn modelId="{F3B578F4-2022-48E9-A29F-0419CCBD1AF4}" srcId="{60E35F9E-DDDF-42F2-BDA4-E7177969EE4F}" destId="{C8655FDC-7FE7-44EE-8184-91E175F4297C}" srcOrd="7" destOrd="0" parTransId="{FE42A46D-FB6E-4F10-8073-DE1E0A997B04}" sibTransId="{B29DD18E-F69F-4DD5-B03C-9A2A20DCDC02}"/>
    <dgm:cxn modelId="{238059F1-313D-43EE-A107-E8E4666D7815}" srcId="{60E35F9E-DDDF-42F2-BDA4-E7177969EE4F}" destId="{9238ABD4-64F0-4C03-9D37-15344532B548}" srcOrd="5" destOrd="0" parTransId="{BD9664AD-5CB2-465D-9696-9C557D7F3C62}" sibTransId="{C2479974-FC9C-4DB3-A64D-49243D896603}"/>
    <dgm:cxn modelId="{95E69B00-DD65-4A64-9EA0-FD8CFAC487B9}" srcId="{60E35F9E-DDDF-42F2-BDA4-E7177969EE4F}" destId="{EC24DACE-471B-42B2-9796-E19846C3C6BF}" srcOrd="3" destOrd="0" parTransId="{3F8F145D-359C-4335-A85A-20A6FC54C1A5}" sibTransId="{11291706-9C9E-4706-974A-AEED0E35F02E}"/>
    <dgm:cxn modelId="{38EDB6A7-D244-4BC3-B5DC-4BBC350BE6A5}" type="presOf" srcId="{9238ABD4-64F0-4C03-9D37-15344532B548}" destId="{94F87F65-7440-4D94-B1F7-E96BEFCF803A}" srcOrd="0" destOrd="5" presId="urn:microsoft.com/office/officeart/2005/8/layout/hList1"/>
    <dgm:cxn modelId="{C200E1B8-BD48-4E79-B568-59EEECC8ED9D}" srcId="{B5274FE0-EBB9-4707-A008-ABC292CD3368}" destId="{BFEF6937-CB1C-46C2-8A0D-8CE715DD36A7}" srcOrd="7" destOrd="0" parTransId="{0C64BF32-0872-4450-A71E-E4A7A8429C01}" sibTransId="{DDA2B180-3ADA-4AA1-B428-2E7342ED1957}"/>
    <dgm:cxn modelId="{61CB25E0-5AAA-465E-B507-511B7C548D2C}" type="presOf" srcId="{BB918D22-4920-48DA-AF89-8EABD590EFC0}" destId="{5E2DB46A-DE68-4940-8188-DC8EC87B2BCE}" srcOrd="0" destOrd="0" presId="urn:microsoft.com/office/officeart/2005/8/layout/hList1"/>
    <dgm:cxn modelId="{9BE94C86-34D7-4E74-B840-3085B693A9A2}" type="presOf" srcId="{16EBE919-97A6-4CB6-997D-12BC29CFD1DF}" destId="{F185A8DD-D0A7-4EBC-B43E-99C499CEEE14}" srcOrd="0" destOrd="3" presId="urn:microsoft.com/office/officeart/2005/8/layout/hList1"/>
    <dgm:cxn modelId="{8F4ACE78-7B2E-42CD-BCF5-BF8F00B8C9E7}" type="presOf" srcId="{1818CCD2-DFEA-46F2-A823-4CB9A6DDF8D0}" destId="{F185A8DD-D0A7-4EBC-B43E-99C499CEEE14}" srcOrd="0" destOrd="5" presId="urn:microsoft.com/office/officeart/2005/8/layout/hList1"/>
    <dgm:cxn modelId="{DE039197-F407-4F64-B9A3-3BEC6765257C}" type="presOf" srcId="{BFEF6937-CB1C-46C2-8A0D-8CE715DD36A7}" destId="{F185A8DD-D0A7-4EBC-B43E-99C499CEEE14}" srcOrd="0" destOrd="7" presId="urn:microsoft.com/office/officeart/2005/8/layout/hList1"/>
    <dgm:cxn modelId="{9703C52E-A92A-4A4D-BC47-D322B6C41935}" type="presOf" srcId="{0DD1DAB2-42C1-4E3E-BABC-833D8607B069}" destId="{94F87F65-7440-4D94-B1F7-E96BEFCF803A}" srcOrd="0" destOrd="2" presId="urn:microsoft.com/office/officeart/2005/8/layout/hList1"/>
    <dgm:cxn modelId="{7821E8F9-8916-4643-B4F7-073325252825}" type="presOf" srcId="{72F34D45-AC05-420F-8837-A6108142AA10}" destId="{F185A8DD-D0A7-4EBC-B43E-99C499CEEE14}" srcOrd="0" destOrd="8" presId="urn:microsoft.com/office/officeart/2005/8/layout/hList1"/>
    <dgm:cxn modelId="{37CFD229-42A4-41C6-85D8-179DE7ACE552}" srcId="{B5274FE0-EBB9-4707-A008-ABC292CD3368}" destId="{C41F0B6B-3903-42FB-9628-935944900D52}" srcOrd="1" destOrd="0" parTransId="{66AFEAB9-D5C6-4F81-BC58-4A664AC75726}" sibTransId="{CB2983CF-37C2-4F51-BD8D-0840B3470466}"/>
    <dgm:cxn modelId="{F7DB4458-2BF4-4810-B436-EF0372262883}" type="presOf" srcId="{B5274FE0-EBB9-4707-A008-ABC292CD3368}" destId="{539D0B01-94FD-49FA-A5F7-E0FAEA3BADEB}" srcOrd="0" destOrd="0" presId="urn:microsoft.com/office/officeart/2005/8/layout/hList1"/>
    <dgm:cxn modelId="{83FC04EF-90CB-4773-AF03-9DA1A8819B3C}" type="presOf" srcId="{8CDA2E8D-3539-4EB8-A669-B548A3296E01}" destId="{F185A8DD-D0A7-4EBC-B43E-99C499CEEE14}" srcOrd="0" destOrd="4" presId="urn:microsoft.com/office/officeart/2005/8/layout/hList1"/>
    <dgm:cxn modelId="{DD43EA1B-78CF-4C67-A49A-D9C38A6DCB06}" type="presOf" srcId="{EC24DACE-471B-42B2-9796-E19846C3C6BF}" destId="{94F87F65-7440-4D94-B1F7-E96BEFCF803A}" srcOrd="0" destOrd="3" presId="urn:microsoft.com/office/officeart/2005/8/layout/hList1"/>
    <dgm:cxn modelId="{76C93525-9212-4899-9886-DDEA0F24C0A1}" srcId="{60E35F9E-DDDF-42F2-BDA4-E7177969EE4F}" destId="{2163C4EC-78E1-42C6-8053-ECB1364FB5EF}" srcOrd="6" destOrd="0" parTransId="{E35459B4-E0EF-4021-B770-DFFFB7419E06}" sibTransId="{71612BBA-529A-4449-9B50-0A44194072F5}"/>
    <dgm:cxn modelId="{51C32697-7395-43B1-8FEC-88C90CC7C49B}" srcId="{B5274FE0-EBB9-4707-A008-ABC292CD3368}" destId="{16EBE919-97A6-4CB6-997D-12BC29CFD1DF}" srcOrd="3" destOrd="0" parTransId="{E6CBF201-E831-467D-BBD3-4EC10F1469BF}" sibTransId="{7F48B2F3-55D7-432B-8D58-70D8B84762F7}"/>
    <dgm:cxn modelId="{0FD8D938-013A-42B9-B1F7-468A10A824C2}" srcId="{B5274FE0-EBB9-4707-A008-ABC292CD3368}" destId="{AFD140C3-F4E7-48CE-B503-194658921C31}" srcOrd="2" destOrd="0" parTransId="{6F7A60DD-C82D-4527-9B9F-2C029D36AF38}" sibTransId="{E97480C9-627A-4B32-BB24-3D5CD22E2C09}"/>
    <dgm:cxn modelId="{5D9678BD-9C06-44CE-8F13-09CECD2EFCEB}" srcId="{B5274FE0-EBB9-4707-A008-ABC292CD3368}" destId="{72F34D45-AC05-420F-8837-A6108142AA10}" srcOrd="8" destOrd="0" parTransId="{6002F2E4-65B0-4671-8A26-9802A0D50E1B}" sibTransId="{A6DD4986-00B0-4331-A60F-8DE7CD96CFF2}"/>
    <dgm:cxn modelId="{7D43C7E2-B922-494A-84CA-13505E297535}" srcId="{B5274FE0-EBB9-4707-A008-ABC292CD3368}" destId="{0518668B-3516-49B3-BCE7-206B629A56A0}" srcOrd="6" destOrd="0" parTransId="{E5946FA5-2A33-466D-B2EE-8120E05E4FD8}" sibTransId="{34DF1008-F203-4C9A-B5D9-5D839537D364}"/>
    <dgm:cxn modelId="{60769B62-F575-4F90-ABCE-BB4F255C113A}" srcId="{60E35F9E-DDDF-42F2-BDA4-E7177969EE4F}" destId="{66C7EBCE-A9D7-4942-B919-BFF2187C169C}" srcOrd="8" destOrd="0" parTransId="{B5DD939B-4CBE-4D50-AA71-5801DAD11240}" sibTransId="{61EF1FDE-29B3-4FE8-94F1-4219310140E9}"/>
    <dgm:cxn modelId="{DA89E16D-C417-40E8-A512-E7C753BDE232}" srcId="{BB918D22-4920-48DA-AF89-8EABD590EFC0}" destId="{60E35F9E-DDDF-42F2-BDA4-E7177969EE4F}" srcOrd="1" destOrd="0" parTransId="{FD39472E-9C2F-477C-A000-D07DCE457EFB}" sibTransId="{359266FD-CF76-4B0C-9B27-024840D34A1F}"/>
    <dgm:cxn modelId="{4050825F-D1E3-4A25-834A-7A287CE9C2BD}" type="presOf" srcId="{66C7EBCE-A9D7-4942-B919-BFF2187C169C}" destId="{94F87F65-7440-4D94-B1F7-E96BEFCF803A}" srcOrd="0" destOrd="8" presId="urn:microsoft.com/office/officeart/2005/8/layout/hList1"/>
    <dgm:cxn modelId="{C61C1FD8-AFEE-48A4-9A6D-56110EE7AA41}" srcId="{60E35F9E-DDDF-42F2-BDA4-E7177969EE4F}" destId="{C4F37A4C-EE10-4E44-80F6-B177FCD3C73E}" srcOrd="4" destOrd="0" parTransId="{93EA7E07-B1B6-43A0-9358-C54C5CAB999F}" sibTransId="{F0546C58-667E-4C04-8605-1DAB28A0618F}"/>
    <dgm:cxn modelId="{CA4277CC-A46E-416F-941C-3853B668F39B}" type="presOf" srcId="{967EBE27-BD12-4981-8D85-AAC8DBED967A}" destId="{F185A8DD-D0A7-4EBC-B43E-99C499CEEE14}" srcOrd="0" destOrd="0" presId="urn:microsoft.com/office/officeart/2005/8/layout/hList1"/>
    <dgm:cxn modelId="{760EE8A2-5096-4B05-BCFC-BC1F59B2212A}" srcId="{60E35F9E-DDDF-42F2-BDA4-E7177969EE4F}" destId="{66F87D73-310F-4F67-91C0-82DB4727CFFF}" srcOrd="0" destOrd="0" parTransId="{1E6015E1-E44C-4D52-8303-805868FFD52B}" sibTransId="{18C442D8-06DC-4C89-B2BC-754C508F4D6D}"/>
    <dgm:cxn modelId="{45F06626-71B0-41E6-BEA6-CA8C0581A289}" type="presOf" srcId="{292CE2E3-277F-48C8-AECB-A3B59F4174BC}" destId="{94F87F65-7440-4D94-B1F7-E96BEFCF803A}" srcOrd="0" destOrd="1" presId="urn:microsoft.com/office/officeart/2005/8/layout/hList1"/>
    <dgm:cxn modelId="{9417E6BF-7728-4059-AC1C-51AA9D631051}" type="presOf" srcId="{0518668B-3516-49B3-BCE7-206B629A56A0}" destId="{F185A8DD-D0A7-4EBC-B43E-99C499CEEE14}" srcOrd="0" destOrd="6" presId="urn:microsoft.com/office/officeart/2005/8/layout/hList1"/>
    <dgm:cxn modelId="{7511A223-584F-405F-83A1-B3457ADCA387}" type="presOf" srcId="{C4F37A4C-EE10-4E44-80F6-B177FCD3C73E}" destId="{94F87F65-7440-4D94-B1F7-E96BEFCF803A}" srcOrd="0" destOrd="4" presId="urn:microsoft.com/office/officeart/2005/8/layout/hList1"/>
    <dgm:cxn modelId="{063B0F1E-BF04-4F83-BB08-FC287D4AF651}" srcId="{60E35F9E-DDDF-42F2-BDA4-E7177969EE4F}" destId="{0DD1DAB2-42C1-4E3E-BABC-833D8607B069}" srcOrd="2" destOrd="0" parTransId="{9288BCCD-9298-4EA0-AA28-52567D9DA44D}" sibTransId="{01E22292-E30D-4045-930C-2364FA7EA021}"/>
    <dgm:cxn modelId="{550FED5F-109D-4996-9C20-28FEF4F81C58}" srcId="{B5274FE0-EBB9-4707-A008-ABC292CD3368}" destId="{967EBE27-BD12-4981-8D85-AAC8DBED967A}" srcOrd="0" destOrd="0" parTransId="{19E125CB-B2F2-4F64-9A3A-35B58A96D9E1}" sibTransId="{F91D6CBA-C577-4DE6-A498-F1F966AF1DCB}"/>
    <dgm:cxn modelId="{DD22E632-3EA2-4F8B-88A5-0A9F0B118948}" type="presOf" srcId="{60E35F9E-DDDF-42F2-BDA4-E7177969EE4F}" destId="{0C11C82D-C9FA-4AAF-8315-2C0D366890BA}" srcOrd="0" destOrd="0" presId="urn:microsoft.com/office/officeart/2005/8/layout/hList1"/>
    <dgm:cxn modelId="{A78868CE-D496-40C1-9368-C8C477D89FD9}" type="presParOf" srcId="{5E2DB46A-DE68-4940-8188-DC8EC87B2BCE}" destId="{6E06CAB5-194F-46CD-A579-AEFABFFB3F1A}" srcOrd="0" destOrd="0" presId="urn:microsoft.com/office/officeart/2005/8/layout/hList1"/>
    <dgm:cxn modelId="{B85E50ED-18F0-47F7-AA10-3D26E365441A}" type="presParOf" srcId="{6E06CAB5-194F-46CD-A579-AEFABFFB3F1A}" destId="{539D0B01-94FD-49FA-A5F7-E0FAEA3BADEB}" srcOrd="0" destOrd="0" presId="urn:microsoft.com/office/officeart/2005/8/layout/hList1"/>
    <dgm:cxn modelId="{945F3133-6B2E-4EBA-9705-0DBE550E02A7}" type="presParOf" srcId="{6E06CAB5-194F-46CD-A579-AEFABFFB3F1A}" destId="{F185A8DD-D0A7-4EBC-B43E-99C499CEEE14}" srcOrd="1" destOrd="0" presId="urn:microsoft.com/office/officeart/2005/8/layout/hList1"/>
    <dgm:cxn modelId="{A9551820-7EC2-4D6A-8289-FFEBDE1F25F0}" type="presParOf" srcId="{5E2DB46A-DE68-4940-8188-DC8EC87B2BCE}" destId="{705EA7C6-84B7-4F74-9193-C206406E66CD}" srcOrd="1" destOrd="0" presId="urn:microsoft.com/office/officeart/2005/8/layout/hList1"/>
    <dgm:cxn modelId="{35B85478-9ABB-408F-80D9-CAAC0661B208}" type="presParOf" srcId="{5E2DB46A-DE68-4940-8188-DC8EC87B2BCE}" destId="{21AE8810-A787-4CB0-9F7A-8CD3B4ADE070}" srcOrd="2" destOrd="0" presId="urn:microsoft.com/office/officeart/2005/8/layout/hList1"/>
    <dgm:cxn modelId="{8D1462C2-A5D4-4558-99A2-00FB25BDE924}" type="presParOf" srcId="{21AE8810-A787-4CB0-9F7A-8CD3B4ADE070}" destId="{0C11C82D-C9FA-4AAF-8315-2C0D366890BA}" srcOrd="0" destOrd="0" presId="urn:microsoft.com/office/officeart/2005/8/layout/hList1"/>
    <dgm:cxn modelId="{E268ACBC-8C6A-453A-8686-82ABAB5ABD12}" type="presParOf" srcId="{21AE8810-A787-4CB0-9F7A-8CD3B4ADE070}" destId="{94F87F65-7440-4D94-B1F7-E96BEFCF80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B918D22-4920-48DA-AF89-8EABD590EFC0}" type="doc">
      <dgm:prSet loTypeId="urn:microsoft.com/office/officeart/2005/8/layout/hList1" loCatId="list" qsTypeId="urn:microsoft.com/office/officeart/2005/8/quickstyle/3d2#1" qsCatId="3D" csTypeId="urn:microsoft.com/office/officeart/2005/8/colors/colorful2" csCatId="colorful" phldr="1"/>
      <dgm:spPr/>
      <dgm:t>
        <a:bodyPr/>
        <a:lstStyle/>
        <a:p>
          <a:endParaRPr lang="en-US"/>
        </a:p>
      </dgm:t>
    </dgm:pt>
    <dgm:pt modelId="{B5274FE0-EBB9-4707-A008-ABC292CD3368}">
      <dgm:prSet custT="1"/>
      <dgm:spPr/>
      <dgm:t>
        <a:bodyPr/>
        <a:lstStyle/>
        <a:p>
          <a:pPr rtl="0"/>
          <a:r>
            <a:rPr lang="en-US" sz="2000" b="1" i="1" dirty="0" smtClean="0">
              <a:latin typeface="Georgia" pitchFamily="18" charset="0"/>
            </a:rPr>
            <a:t>Consumer Products</a:t>
          </a:r>
          <a:endParaRPr lang="en-US" sz="2000" dirty="0">
            <a:latin typeface="Georgia" pitchFamily="18" charset="0"/>
          </a:endParaRPr>
        </a:p>
      </dgm:t>
    </dgm:pt>
    <dgm:pt modelId="{6C8BB302-32F2-4308-B8E3-204013F333C8}" type="parTrans" cxnId="{4619A6AF-E42F-45AF-AEBD-0480583FE975}">
      <dgm:prSet/>
      <dgm:spPr/>
      <dgm:t>
        <a:bodyPr/>
        <a:lstStyle/>
        <a:p>
          <a:endParaRPr lang="en-US"/>
        </a:p>
      </dgm:t>
    </dgm:pt>
    <dgm:pt modelId="{77AEA6FB-4E90-4826-8F5A-9EE731A2D165}" type="sibTrans" cxnId="{4619A6AF-E42F-45AF-AEBD-0480583FE975}">
      <dgm:prSet/>
      <dgm:spPr/>
      <dgm:t>
        <a:bodyPr/>
        <a:lstStyle/>
        <a:p>
          <a:endParaRPr lang="en-US"/>
        </a:p>
      </dgm:t>
    </dgm:pt>
    <dgm:pt modelId="{60E35F9E-DDDF-42F2-BDA4-E7177969EE4F}">
      <dgm:prSet custT="1"/>
      <dgm:spPr/>
      <dgm:t>
        <a:bodyPr/>
        <a:lstStyle/>
        <a:p>
          <a:pPr rtl="0"/>
          <a:r>
            <a:rPr lang="en-US" sz="2000" b="1" i="1" dirty="0" smtClean="0">
              <a:latin typeface="Georgia" pitchFamily="18" charset="0"/>
            </a:rPr>
            <a:t>Industrial Products</a:t>
          </a:r>
          <a:endParaRPr lang="en-US" sz="2000" dirty="0">
            <a:latin typeface="Georgia" pitchFamily="18" charset="0"/>
          </a:endParaRPr>
        </a:p>
      </dgm:t>
    </dgm:pt>
    <dgm:pt modelId="{FD39472E-9C2F-477C-A000-D07DCE457EFB}" type="parTrans" cxnId="{DA89E16D-C417-40E8-A512-E7C753BDE232}">
      <dgm:prSet/>
      <dgm:spPr/>
      <dgm:t>
        <a:bodyPr/>
        <a:lstStyle/>
        <a:p>
          <a:endParaRPr lang="en-US"/>
        </a:p>
      </dgm:t>
    </dgm:pt>
    <dgm:pt modelId="{359266FD-CF76-4B0C-9B27-024840D34A1F}" type="sibTrans" cxnId="{DA89E16D-C417-40E8-A512-E7C753BDE232}">
      <dgm:prSet/>
      <dgm:spPr/>
      <dgm:t>
        <a:bodyPr/>
        <a:lstStyle/>
        <a:p>
          <a:endParaRPr lang="en-US"/>
        </a:p>
      </dgm:t>
    </dgm:pt>
    <dgm:pt modelId="{967EBE27-BD12-4981-8D85-AAC8DBED967A}">
      <dgm:prSet custT="1"/>
      <dgm:spPr/>
      <dgm:t>
        <a:bodyPr/>
        <a:lstStyle/>
        <a:p>
          <a:pPr algn="just"/>
          <a:r>
            <a:rPr lang="en-US" sz="1600" b="1" dirty="0" smtClean="0">
              <a:latin typeface="Georgia" pitchFamily="18" charset="0"/>
            </a:rPr>
            <a:t>Convenience Products</a:t>
          </a:r>
          <a:endParaRPr lang="en-US" sz="1600" b="1" dirty="0">
            <a:latin typeface="Georgia" pitchFamily="18" charset="0"/>
          </a:endParaRPr>
        </a:p>
      </dgm:t>
    </dgm:pt>
    <dgm:pt modelId="{19E125CB-B2F2-4F64-9A3A-35B58A96D9E1}" type="parTrans" cxnId="{550FED5F-109D-4996-9C20-28FEF4F81C58}">
      <dgm:prSet/>
      <dgm:spPr/>
      <dgm:t>
        <a:bodyPr/>
        <a:lstStyle/>
        <a:p>
          <a:endParaRPr lang="en-US"/>
        </a:p>
      </dgm:t>
    </dgm:pt>
    <dgm:pt modelId="{F91D6CBA-C577-4DE6-A498-F1F966AF1DCB}" type="sibTrans" cxnId="{550FED5F-109D-4996-9C20-28FEF4F81C58}">
      <dgm:prSet/>
      <dgm:spPr/>
      <dgm:t>
        <a:bodyPr/>
        <a:lstStyle/>
        <a:p>
          <a:endParaRPr lang="en-US"/>
        </a:p>
      </dgm:t>
    </dgm:pt>
    <dgm:pt modelId="{66F87D73-310F-4F67-91C0-82DB4727CFFF}">
      <dgm:prSet custT="1"/>
      <dgm:spPr/>
      <dgm:t>
        <a:bodyPr/>
        <a:lstStyle/>
        <a:p>
          <a:pPr algn="just"/>
          <a:r>
            <a:rPr lang="en-US" sz="1600" b="1" dirty="0" smtClean="0">
              <a:latin typeface="Georgia" pitchFamily="18" charset="0"/>
            </a:rPr>
            <a:t>Farm Products</a:t>
          </a:r>
          <a:endParaRPr lang="en-US" sz="1600" b="1" dirty="0">
            <a:latin typeface="Georgia" pitchFamily="18" charset="0"/>
          </a:endParaRPr>
        </a:p>
      </dgm:t>
    </dgm:pt>
    <dgm:pt modelId="{1E6015E1-E44C-4D52-8303-805868FFD52B}" type="parTrans" cxnId="{760EE8A2-5096-4B05-BCFC-BC1F59B2212A}">
      <dgm:prSet/>
      <dgm:spPr/>
      <dgm:t>
        <a:bodyPr/>
        <a:lstStyle/>
        <a:p>
          <a:endParaRPr lang="en-US"/>
        </a:p>
      </dgm:t>
    </dgm:pt>
    <dgm:pt modelId="{18C442D8-06DC-4C89-B2BC-754C508F4D6D}" type="sibTrans" cxnId="{760EE8A2-5096-4B05-BCFC-BC1F59B2212A}">
      <dgm:prSet/>
      <dgm:spPr/>
      <dgm:t>
        <a:bodyPr/>
        <a:lstStyle/>
        <a:p>
          <a:endParaRPr lang="en-US"/>
        </a:p>
      </dgm:t>
    </dgm:pt>
    <dgm:pt modelId="{0D843770-23C8-47F5-B173-44B19E922358}">
      <dgm:prSet custT="1"/>
      <dgm:spPr/>
      <dgm:t>
        <a:bodyPr/>
        <a:lstStyle/>
        <a:p>
          <a:pPr algn="just"/>
          <a:r>
            <a:rPr lang="en-US" sz="1600" b="1" dirty="0" smtClean="0">
              <a:latin typeface="Georgia" pitchFamily="18" charset="0"/>
            </a:rPr>
            <a:t>Shopping Products</a:t>
          </a:r>
          <a:endParaRPr lang="en-US" sz="1600" b="1" dirty="0">
            <a:latin typeface="Georgia" pitchFamily="18" charset="0"/>
          </a:endParaRPr>
        </a:p>
      </dgm:t>
    </dgm:pt>
    <dgm:pt modelId="{6C197DC9-DFF2-41E7-A190-5174136C509A}" type="parTrans" cxnId="{63312C38-A547-4A41-9955-45E595744A45}">
      <dgm:prSet/>
      <dgm:spPr/>
      <dgm:t>
        <a:bodyPr/>
        <a:lstStyle/>
        <a:p>
          <a:endParaRPr lang="en-US"/>
        </a:p>
      </dgm:t>
    </dgm:pt>
    <dgm:pt modelId="{1D707C18-3B2B-4BE3-A1EC-B4A655C4CD77}" type="sibTrans" cxnId="{63312C38-A547-4A41-9955-45E595744A45}">
      <dgm:prSet/>
      <dgm:spPr/>
      <dgm:t>
        <a:bodyPr/>
        <a:lstStyle/>
        <a:p>
          <a:endParaRPr lang="en-US"/>
        </a:p>
      </dgm:t>
    </dgm:pt>
    <dgm:pt modelId="{BE3C1AB0-4978-4820-ADFA-D976E8BD7B3C}">
      <dgm:prSet custT="1"/>
      <dgm:spPr/>
      <dgm:t>
        <a:bodyPr/>
        <a:lstStyle/>
        <a:p>
          <a:pPr algn="just"/>
          <a:r>
            <a:rPr lang="en-US" sz="1600" b="1" dirty="0" smtClean="0">
              <a:latin typeface="Georgia" pitchFamily="18" charset="0"/>
            </a:rPr>
            <a:t>Specialty Products</a:t>
          </a:r>
          <a:endParaRPr lang="en-US" sz="1600" b="1" dirty="0">
            <a:latin typeface="Georgia" pitchFamily="18" charset="0"/>
          </a:endParaRPr>
        </a:p>
      </dgm:t>
    </dgm:pt>
    <dgm:pt modelId="{4D7C4E90-C5BC-4142-B62F-165388716591}" type="parTrans" cxnId="{2FE57551-7FBE-429C-BA01-F1FD0144C406}">
      <dgm:prSet/>
      <dgm:spPr/>
      <dgm:t>
        <a:bodyPr/>
        <a:lstStyle/>
        <a:p>
          <a:endParaRPr lang="en-US"/>
        </a:p>
      </dgm:t>
    </dgm:pt>
    <dgm:pt modelId="{88FD4D97-DCD1-412B-96B8-467362D24FF7}" type="sibTrans" cxnId="{2FE57551-7FBE-429C-BA01-F1FD0144C406}">
      <dgm:prSet/>
      <dgm:spPr/>
      <dgm:t>
        <a:bodyPr/>
        <a:lstStyle/>
        <a:p>
          <a:endParaRPr lang="en-US"/>
        </a:p>
      </dgm:t>
    </dgm:pt>
    <dgm:pt modelId="{A5B00348-9FC9-47EE-81BD-5C553C16C605}">
      <dgm:prSet custT="1"/>
      <dgm:spPr/>
      <dgm:t>
        <a:bodyPr/>
        <a:lstStyle/>
        <a:p>
          <a:pPr algn="just"/>
          <a:r>
            <a:rPr lang="en-US" sz="1600" b="1" dirty="0" smtClean="0">
              <a:latin typeface="Georgia" pitchFamily="18" charset="0"/>
            </a:rPr>
            <a:t>Unsought Products</a:t>
          </a:r>
          <a:endParaRPr lang="en-US" sz="1600" b="1" dirty="0">
            <a:latin typeface="Georgia" pitchFamily="18" charset="0"/>
          </a:endParaRPr>
        </a:p>
      </dgm:t>
    </dgm:pt>
    <dgm:pt modelId="{596A9895-2AED-46A4-B9AE-A2C5F01291CA}" type="parTrans" cxnId="{2E304D34-2BE9-4A77-B7D4-2FE473951388}">
      <dgm:prSet/>
      <dgm:spPr/>
      <dgm:t>
        <a:bodyPr/>
        <a:lstStyle/>
        <a:p>
          <a:endParaRPr lang="en-US"/>
        </a:p>
      </dgm:t>
    </dgm:pt>
    <dgm:pt modelId="{A7605E89-43DB-4012-8607-0B66D06C3DCF}" type="sibTrans" cxnId="{2E304D34-2BE9-4A77-B7D4-2FE473951388}">
      <dgm:prSet/>
      <dgm:spPr/>
      <dgm:t>
        <a:bodyPr/>
        <a:lstStyle/>
        <a:p>
          <a:endParaRPr lang="en-US"/>
        </a:p>
      </dgm:t>
    </dgm:pt>
    <dgm:pt modelId="{AEDD0AFE-5389-4B86-8104-DC75FD943FBC}">
      <dgm:prSet custT="1"/>
      <dgm:spPr/>
      <dgm:t>
        <a:bodyPr/>
        <a:lstStyle/>
        <a:p>
          <a:pPr algn="just"/>
          <a:r>
            <a:rPr lang="en-US" sz="1600" b="1" dirty="0" smtClean="0">
              <a:latin typeface="Georgia" pitchFamily="18" charset="0"/>
            </a:rPr>
            <a:t>Natural Products</a:t>
          </a:r>
          <a:endParaRPr lang="en-US" sz="1600" b="1" dirty="0">
            <a:latin typeface="Georgia" pitchFamily="18" charset="0"/>
          </a:endParaRPr>
        </a:p>
      </dgm:t>
    </dgm:pt>
    <dgm:pt modelId="{F0FF32BE-7815-402B-B65D-E8E36A33B109}" type="parTrans" cxnId="{19931FE1-6B4D-4B8A-A7C8-B69A22CE9917}">
      <dgm:prSet/>
      <dgm:spPr/>
      <dgm:t>
        <a:bodyPr/>
        <a:lstStyle/>
        <a:p>
          <a:endParaRPr lang="en-US"/>
        </a:p>
      </dgm:t>
    </dgm:pt>
    <dgm:pt modelId="{8A2571AE-57CB-4FFC-8A71-E3E1FCC6AF20}" type="sibTrans" cxnId="{19931FE1-6B4D-4B8A-A7C8-B69A22CE9917}">
      <dgm:prSet/>
      <dgm:spPr/>
      <dgm:t>
        <a:bodyPr/>
        <a:lstStyle/>
        <a:p>
          <a:endParaRPr lang="en-US"/>
        </a:p>
      </dgm:t>
    </dgm:pt>
    <dgm:pt modelId="{D33AC338-869B-48CD-9CE1-231378AA74E2}">
      <dgm:prSet custT="1"/>
      <dgm:spPr/>
      <dgm:t>
        <a:bodyPr/>
        <a:lstStyle/>
        <a:p>
          <a:pPr algn="just"/>
          <a:r>
            <a:rPr lang="en-US" sz="1600" b="1" dirty="0" smtClean="0">
              <a:latin typeface="Georgia" pitchFamily="18" charset="0"/>
            </a:rPr>
            <a:t>Manufactured Products</a:t>
          </a:r>
          <a:endParaRPr lang="en-US" sz="1600" b="1" dirty="0">
            <a:latin typeface="Georgia" pitchFamily="18" charset="0"/>
          </a:endParaRPr>
        </a:p>
      </dgm:t>
    </dgm:pt>
    <dgm:pt modelId="{73CB318C-4068-49A5-9332-E905D944C88A}" type="parTrans" cxnId="{795C8FAE-1E71-44E7-AFC1-0B9024CF693B}">
      <dgm:prSet/>
      <dgm:spPr/>
      <dgm:t>
        <a:bodyPr/>
        <a:lstStyle/>
        <a:p>
          <a:endParaRPr lang="en-US"/>
        </a:p>
      </dgm:t>
    </dgm:pt>
    <dgm:pt modelId="{9614F086-62E1-42AC-8C05-9183DDC899AC}" type="sibTrans" cxnId="{795C8FAE-1E71-44E7-AFC1-0B9024CF693B}">
      <dgm:prSet/>
      <dgm:spPr/>
      <dgm:t>
        <a:bodyPr/>
        <a:lstStyle/>
        <a:p>
          <a:endParaRPr lang="en-US"/>
        </a:p>
      </dgm:t>
    </dgm:pt>
    <dgm:pt modelId="{90DDE3C3-CBAE-4DB8-9CA0-8B186E8744CB}">
      <dgm:prSet custT="1"/>
      <dgm:spPr/>
      <dgm:t>
        <a:bodyPr/>
        <a:lstStyle/>
        <a:p>
          <a:pPr algn="just"/>
          <a:r>
            <a:rPr lang="en-US" sz="1600" b="1" dirty="0" smtClean="0">
              <a:latin typeface="Georgia" pitchFamily="18" charset="0"/>
            </a:rPr>
            <a:t>Supplies</a:t>
          </a:r>
          <a:endParaRPr lang="en-US" sz="1600" b="1" dirty="0">
            <a:latin typeface="Georgia" pitchFamily="18" charset="0"/>
          </a:endParaRPr>
        </a:p>
      </dgm:t>
    </dgm:pt>
    <dgm:pt modelId="{13E3AA33-8B9B-4C52-9D28-1EC40D4D1EE4}" type="parTrans" cxnId="{1962DC00-9602-4DC3-BF7E-C2786C95C6C7}">
      <dgm:prSet/>
      <dgm:spPr/>
      <dgm:t>
        <a:bodyPr/>
        <a:lstStyle/>
        <a:p>
          <a:endParaRPr lang="en-US"/>
        </a:p>
      </dgm:t>
    </dgm:pt>
    <dgm:pt modelId="{684D940E-566C-489F-A6AD-2CE38AA2D482}" type="sibTrans" cxnId="{1962DC00-9602-4DC3-BF7E-C2786C95C6C7}">
      <dgm:prSet/>
      <dgm:spPr/>
      <dgm:t>
        <a:bodyPr/>
        <a:lstStyle/>
        <a:p>
          <a:endParaRPr lang="en-US"/>
        </a:p>
      </dgm:t>
    </dgm:pt>
    <dgm:pt modelId="{0F03F014-F806-4A4D-B2AA-FB578BEDACAD}">
      <dgm:prSet custT="1"/>
      <dgm:spPr/>
      <dgm:t>
        <a:bodyPr/>
        <a:lstStyle/>
        <a:p>
          <a:pPr algn="just"/>
          <a:r>
            <a:rPr lang="en-US" sz="1600" dirty="0" smtClean="0">
              <a:latin typeface="Georgia" pitchFamily="18" charset="0"/>
            </a:rPr>
            <a:t>Ex: Insurance, fire extinguishers, etc.</a:t>
          </a:r>
          <a:endParaRPr lang="en-US" sz="1600" dirty="0">
            <a:latin typeface="Georgia" pitchFamily="18" charset="0"/>
          </a:endParaRPr>
        </a:p>
      </dgm:t>
    </dgm:pt>
    <dgm:pt modelId="{7373B94F-4E4B-47D2-B045-CF681CC9929E}" type="parTrans" cxnId="{4FCC570B-4824-45DD-A28D-0A3206715F28}">
      <dgm:prSet/>
      <dgm:spPr/>
      <dgm:t>
        <a:bodyPr/>
        <a:lstStyle/>
        <a:p>
          <a:endParaRPr lang="en-US"/>
        </a:p>
      </dgm:t>
    </dgm:pt>
    <dgm:pt modelId="{39C6D163-7B4A-4ED4-A637-EC45A4C58062}" type="sibTrans" cxnId="{4FCC570B-4824-45DD-A28D-0A3206715F28}">
      <dgm:prSet/>
      <dgm:spPr/>
      <dgm:t>
        <a:bodyPr/>
        <a:lstStyle/>
        <a:p>
          <a:endParaRPr lang="en-US"/>
        </a:p>
      </dgm:t>
    </dgm:pt>
    <dgm:pt modelId="{0296C441-7F05-402C-9BA7-30BB6DBEA2C3}">
      <dgm:prSet custT="1"/>
      <dgm:spPr/>
      <dgm:t>
        <a:bodyPr/>
        <a:lstStyle/>
        <a:p>
          <a:pPr algn="just"/>
          <a:r>
            <a:rPr lang="en-US" sz="1600" dirty="0" smtClean="0">
              <a:latin typeface="Georgia" pitchFamily="18" charset="0"/>
            </a:rPr>
            <a:t>Ex: Artwork, Sculptures, paintings, etc.</a:t>
          </a:r>
          <a:endParaRPr lang="en-US" sz="1600" dirty="0">
            <a:latin typeface="Georgia" pitchFamily="18" charset="0"/>
          </a:endParaRPr>
        </a:p>
      </dgm:t>
    </dgm:pt>
    <dgm:pt modelId="{ACC3E583-0E77-459A-BB70-F873B8573265}" type="parTrans" cxnId="{FE0D35CE-80D4-4A32-A090-E75C47C144E5}">
      <dgm:prSet/>
      <dgm:spPr/>
      <dgm:t>
        <a:bodyPr/>
        <a:lstStyle/>
        <a:p>
          <a:endParaRPr lang="en-US"/>
        </a:p>
      </dgm:t>
    </dgm:pt>
    <dgm:pt modelId="{859643E7-DFB6-4714-9E81-A6B385E06EC1}" type="sibTrans" cxnId="{FE0D35CE-80D4-4A32-A090-E75C47C144E5}">
      <dgm:prSet/>
      <dgm:spPr/>
      <dgm:t>
        <a:bodyPr/>
        <a:lstStyle/>
        <a:p>
          <a:endParaRPr lang="en-US"/>
        </a:p>
      </dgm:t>
    </dgm:pt>
    <dgm:pt modelId="{80F7E68C-9A00-4631-99E0-E4388429BE2F}">
      <dgm:prSet custT="1"/>
      <dgm:spPr/>
      <dgm:t>
        <a:bodyPr/>
        <a:lstStyle/>
        <a:p>
          <a:pPr algn="just"/>
          <a:r>
            <a:rPr lang="en-US" sz="1600" dirty="0" smtClean="0">
              <a:latin typeface="Georgia" pitchFamily="18" charset="0"/>
            </a:rPr>
            <a:t>Ex: Clothing, Furniture, Jewelry, etc.</a:t>
          </a:r>
          <a:endParaRPr lang="en-US" sz="1600" dirty="0">
            <a:latin typeface="Georgia" pitchFamily="18" charset="0"/>
          </a:endParaRPr>
        </a:p>
      </dgm:t>
    </dgm:pt>
    <dgm:pt modelId="{8C728056-F01F-4D4F-898A-DF8F170A8423}" type="parTrans" cxnId="{E4D202BA-6894-48B7-9B78-39F2147338DC}">
      <dgm:prSet/>
      <dgm:spPr/>
      <dgm:t>
        <a:bodyPr/>
        <a:lstStyle/>
        <a:p>
          <a:endParaRPr lang="en-US"/>
        </a:p>
      </dgm:t>
    </dgm:pt>
    <dgm:pt modelId="{4C3DACC1-BC19-439E-852A-B07FB5EBB966}" type="sibTrans" cxnId="{E4D202BA-6894-48B7-9B78-39F2147338DC}">
      <dgm:prSet/>
      <dgm:spPr/>
      <dgm:t>
        <a:bodyPr/>
        <a:lstStyle/>
        <a:p>
          <a:endParaRPr lang="en-US"/>
        </a:p>
      </dgm:t>
    </dgm:pt>
    <dgm:pt modelId="{226AFB19-219E-4CDE-A1CC-9047E28319BC}">
      <dgm:prSet custT="1"/>
      <dgm:spPr/>
      <dgm:t>
        <a:bodyPr/>
        <a:lstStyle/>
        <a:p>
          <a:pPr algn="just"/>
          <a:r>
            <a:rPr lang="en-US" sz="1600" dirty="0" smtClean="0">
              <a:latin typeface="Georgia" pitchFamily="18" charset="0"/>
            </a:rPr>
            <a:t>Ex: Medicines, toiletries, newspapers, etc.</a:t>
          </a:r>
          <a:endParaRPr lang="en-US" sz="1600" dirty="0">
            <a:latin typeface="Georgia" pitchFamily="18" charset="0"/>
          </a:endParaRPr>
        </a:p>
      </dgm:t>
    </dgm:pt>
    <dgm:pt modelId="{1F8F8308-927D-4089-AD8C-A79735B55550}" type="parTrans" cxnId="{29623468-7DF7-4396-9824-A31F9FB71469}">
      <dgm:prSet/>
      <dgm:spPr/>
      <dgm:t>
        <a:bodyPr/>
        <a:lstStyle/>
        <a:p>
          <a:endParaRPr lang="en-US"/>
        </a:p>
      </dgm:t>
    </dgm:pt>
    <dgm:pt modelId="{AC05392D-5434-4E80-AC03-403F573D5353}" type="sibTrans" cxnId="{29623468-7DF7-4396-9824-A31F9FB71469}">
      <dgm:prSet/>
      <dgm:spPr/>
      <dgm:t>
        <a:bodyPr/>
        <a:lstStyle/>
        <a:p>
          <a:endParaRPr lang="en-US"/>
        </a:p>
      </dgm:t>
    </dgm:pt>
    <dgm:pt modelId="{FDCC0237-D9FF-48FF-87BB-2E4E3AD5F6B5}">
      <dgm:prSet custT="1"/>
      <dgm:spPr/>
      <dgm:t>
        <a:bodyPr/>
        <a:lstStyle/>
        <a:p>
          <a:pPr algn="just"/>
          <a:r>
            <a:rPr lang="en-US" sz="1600" dirty="0" smtClean="0">
              <a:latin typeface="Georgia" pitchFamily="18" charset="0"/>
            </a:rPr>
            <a:t>Ex: Wheat, Rice, vegetables, fruits, etc.</a:t>
          </a:r>
          <a:endParaRPr lang="en-US" sz="1600" dirty="0">
            <a:latin typeface="Georgia" pitchFamily="18" charset="0"/>
          </a:endParaRPr>
        </a:p>
      </dgm:t>
    </dgm:pt>
    <dgm:pt modelId="{98928B94-CD3F-451B-91DC-E5402AB971E7}" type="parTrans" cxnId="{3808A23A-9008-4375-83CE-8915B7E01110}">
      <dgm:prSet/>
      <dgm:spPr/>
      <dgm:t>
        <a:bodyPr/>
        <a:lstStyle/>
        <a:p>
          <a:endParaRPr lang="en-US"/>
        </a:p>
      </dgm:t>
    </dgm:pt>
    <dgm:pt modelId="{21AA80C1-25D4-45F0-B7D8-BD987C1B1E40}" type="sibTrans" cxnId="{3808A23A-9008-4375-83CE-8915B7E01110}">
      <dgm:prSet/>
      <dgm:spPr/>
      <dgm:t>
        <a:bodyPr/>
        <a:lstStyle/>
        <a:p>
          <a:endParaRPr lang="en-US"/>
        </a:p>
      </dgm:t>
    </dgm:pt>
    <dgm:pt modelId="{DB3F9BA6-642D-4BC0-A8B4-94090D531458}">
      <dgm:prSet custT="1"/>
      <dgm:spPr/>
      <dgm:t>
        <a:bodyPr/>
        <a:lstStyle/>
        <a:p>
          <a:pPr algn="just"/>
          <a:r>
            <a:rPr lang="en-US" sz="1600" dirty="0" smtClean="0">
              <a:latin typeface="Georgia" pitchFamily="18" charset="0"/>
            </a:rPr>
            <a:t>Ex: Crude oil, timber, fish, iron ore, etc.</a:t>
          </a:r>
          <a:endParaRPr lang="en-US" sz="1600" dirty="0">
            <a:latin typeface="Georgia" pitchFamily="18" charset="0"/>
          </a:endParaRPr>
        </a:p>
      </dgm:t>
    </dgm:pt>
    <dgm:pt modelId="{CCE9BA23-75D3-48F2-A534-52D89D9424B0}" type="parTrans" cxnId="{35745C40-1755-4202-9C8F-7E9B1E804604}">
      <dgm:prSet/>
      <dgm:spPr/>
      <dgm:t>
        <a:bodyPr/>
        <a:lstStyle/>
        <a:p>
          <a:endParaRPr lang="en-US"/>
        </a:p>
      </dgm:t>
    </dgm:pt>
    <dgm:pt modelId="{7AEC3D7E-E962-42A3-95A6-971BB4DC8E2D}" type="sibTrans" cxnId="{35745C40-1755-4202-9C8F-7E9B1E804604}">
      <dgm:prSet/>
      <dgm:spPr/>
      <dgm:t>
        <a:bodyPr/>
        <a:lstStyle/>
        <a:p>
          <a:endParaRPr lang="en-US"/>
        </a:p>
      </dgm:t>
    </dgm:pt>
    <dgm:pt modelId="{CAC21BCF-5179-48CB-A020-6928A9CF94A5}">
      <dgm:prSet custT="1"/>
      <dgm:spPr/>
      <dgm:t>
        <a:bodyPr/>
        <a:lstStyle/>
        <a:p>
          <a:pPr algn="just"/>
          <a:r>
            <a:rPr lang="en-US" sz="1600" dirty="0" smtClean="0">
              <a:latin typeface="Georgia" pitchFamily="18" charset="0"/>
            </a:rPr>
            <a:t>Ex: Ovens, furnaces, steel rods, etc.</a:t>
          </a:r>
          <a:endParaRPr lang="en-US" sz="1600" dirty="0">
            <a:latin typeface="Georgia" pitchFamily="18" charset="0"/>
          </a:endParaRPr>
        </a:p>
      </dgm:t>
    </dgm:pt>
    <dgm:pt modelId="{5130B945-184C-48C6-8E1D-58ADCFA65590}" type="parTrans" cxnId="{92EE347D-E4C8-4B8B-9FF4-D3D71235E3EB}">
      <dgm:prSet/>
      <dgm:spPr/>
      <dgm:t>
        <a:bodyPr/>
        <a:lstStyle/>
        <a:p>
          <a:endParaRPr lang="en-US"/>
        </a:p>
      </dgm:t>
    </dgm:pt>
    <dgm:pt modelId="{4C261976-1653-48C7-9601-B4BC1189E180}" type="sibTrans" cxnId="{92EE347D-E4C8-4B8B-9FF4-D3D71235E3EB}">
      <dgm:prSet/>
      <dgm:spPr/>
      <dgm:t>
        <a:bodyPr/>
        <a:lstStyle/>
        <a:p>
          <a:endParaRPr lang="en-US"/>
        </a:p>
      </dgm:t>
    </dgm:pt>
    <dgm:pt modelId="{75C04346-F3AD-45C5-B51E-71A0C8B8AD60}">
      <dgm:prSet custT="1"/>
      <dgm:spPr/>
      <dgm:t>
        <a:bodyPr/>
        <a:lstStyle/>
        <a:p>
          <a:pPr algn="just"/>
          <a:r>
            <a:rPr lang="en-US" sz="1600" dirty="0" smtClean="0">
              <a:latin typeface="Georgia" pitchFamily="18" charset="0"/>
            </a:rPr>
            <a:t>Ex: Operating Supplies – fuel, lubricant, etc.</a:t>
          </a:r>
          <a:endParaRPr lang="en-US" sz="1600" dirty="0">
            <a:latin typeface="Georgia" pitchFamily="18" charset="0"/>
          </a:endParaRPr>
        </a:p>
      </dgm:t>
    </dgm:pt>
    <dgm:pt modelId="{B4D409F5-15A2-4C78-B730-EF3D1C973D10}" type="parTrans" cxnId="{C093A6A9-9C6F-4CD9-82D3-11D48CC27CBD}">
      <dgm:prSet/>
      <dgm:spPr/>
      <dgm:t>
        <a:bodyPr/>
        <a:lstStyle/>
        <a:p>
          <a:endParaRPr lang="en-US"/>
        </a:p>
      </dgm:t>
    </dgm:pt>
    <dgm:pt modelId="{116CADCD-C1DF-480B-BC09-469FBB993F4C}" type="sibTrans" cxnId="{C093A6A9-9C6F-4CD9-82D3-11D48CC27CBD}">
      <dgm:prSet/>
      <dgm:spPr/>
      <dgm:t>
        <a:bodyPr/>
        <a:lstStyle/>
        <a:p>
          <a:endParaRPr lang="en-US"/>
        </a:p>
      </dgm:t>
    </dgm:pt>
    <dgm:pt modelId="{BA7EE524-BB5E-470A-BB7D-89F5B2574948}">
      <dgm:prSet custT="1"/>
      <dgm:spPr/>
      <dgm:t>
        <a:bodyPr/>
        <a:lstStyle/>
        <a:p>
          <a:pPr algn="just"/>
          <a:r>
            <a:rPr lang="en-US" sz="1600" dirty="0" smtClean="0">
              <a:latin typeface="Georgia" pitchFamily="18" charset="0"/>
            </a:rPr>
            <a:t>Maintenance Supplies – paint, brooms, etc.</a:t>
          </a:r>
          <a:endParaRPr lang="en-US" sz="1600" dirty="0">
            <a:latin typeface="Georgia" pitchFamily="18" charset="0"/>
          </a:endParaRPr>
        </a:p>
      </dgm:t>
    </dgm:pt>
    <dgm:pt modelId="{53D2D4C4-DE0D-4C93-BED9-C70F6DAD3D4C}" type="parTrans" cxnId="{5E14408D-461E-4878-BE93-B7A3E6F02B7B}">
      <dgm:prSet/>
      <dgm:spPr/>
      <dgm:t>
        <a:bodyPr/>
        <a:lstStyle/>
        <a:p>
          <a:endParaRPr lang="en-US"/>
        </a:p>
      </dgm:t>
    </dgm:pt>
    <dgm:pt modelId="{E44F46BE-E740-4231-A71A-DCA71C3FCFBA}" type="sibTrans" cxnId="{5E14408D-461E-4878-BE93-B7A3E6F02B7B}">
      <dgm:prSet/>
      <dgm:spPr/>
      <dgm:t>
        <a:bodyPr/>
        <a:lstStyle/>
        <a:p>
          <a:endParaRPr lang="en-US"/>
        </a:p>
      </dgm:t>
    </dgm:pt>
    <dgm:pt modelId="{5E2DB46A-DE68-4940-8188-DC8EC87B2BCE}" type="pres">
      <dgm:prSet presAssocID="{BB918D22-4920-48DA-AF89-8EABD590EFC0}" presName="Name0" presStyleCnt="0">
        <dgm:presLayoutVars>
          <dgm:dir/>
          <dgm:animLvl val="lvl"/>
          <dgm:resizeHandles val="exact"/>
        </dgm:presLayoutVars>
      </dgm:prSet>
      <dgm:spPr/>
      <dgm:t>
        <a:bodyPr/>
        <a:lstStyle/>
        <a:p>
          <a:endParaRPr lang="en-US"/>
        </a:p>
      </dgm:t>
    </dgm:pt>
    <dgm:pt modelId="{6E06CAB5-194F-46CD-A579-AEFABFFB3F1A}" type="pres">
      <dgm:prSet presAssocID="{B5274FE0-EBB9-4707-A008-ABC292CD3368}" presName="composite" presStyleCnt="0"/>
      <dgm:spPr/>
    </dgm:pt>
    <dgm:pt modelId="{539D0B01-94FD-49FA-A5F7-E0FAEA3BADEB}" type="pres">
      <dgm:prSet presAssocID="{B5274FE0-EBB9-4707-A008-ABC292CD3368}" presName="parTx" presStyleLbl="alignNode1" presStyleIdx="0" presStyleCnt="2">
        <dgm:presLayoutVars>
          <dgm:chMax val="0"/>
          <dgm:chPref val="0"/>
          <dgm:bulletEnabled val="1"/>
        </dgm:presLayoutVars>
      </dgm:prSet>
      <dgm:spPr/>
      <dgm:t>
        <a:bodyPr/>
        <a:lstStyle/>
        <a:p>
          <a:endParaRPr lang="en-US"/>
        </a:p>
      </dgm:t>
    </dgm:pt>
    <dgm:pt modelId="{F185A8DD-D0A7-4EBC-B43E-99C499CEEE14}" type="pres">
      <dgm:prSet presAssocID="{B5274FE0-EBB9-4707-A008-ABC292CD3368}" presName="desTx" presStyleLbl="alignAccFollowNode1" presStyleIdx="0" presStyleCnt="2">
        <dgm:presLayoutVars>
          <dgm:bulletEnabled val="1"/>
        </dgm:presLayoutVars>
      </dgm:prSet>
      <dgm:spPr/>
      <dgm:t>
        <a:bodyPr/>
        <a:lstStyle/>
        <a:p>
          <a:endParaRPr lang="en-US"/>
        </a:p>
      </dgm:t>
    </dgm:pt>
    <dgm:pt modelId="{705EA7C6-84B7-4F74-9193-C206406E66CD}" type="pres">
      <dgm:prSet presAssocID="{77AEA6FB-4E90-4826-8F5A-9EE731A2D165}" presName="space" presStyleCnt="0"/>
      <dgm:spPr/>
    </dgm:pt>
    <dgm:pt modelId="{21AE8810-A787-4CB0-9F7A-8CD3B4ADE070}" type="pres">
      <dgm:prSet presAssocID="{60E35F9E-DDDF-42F2-BDA4-E7177969EE4F}" presName="composite" presStyleCnt="0"/>
      <dgm:spPr/>
    </dgm:pt>
    <dgm:pt modelId="{0C11C82D-C9FA-4AAF-8315-2C0D366890BA}" type="pres">
      <dgm:prSet presAssocID="{60E35F9E-DDDF-42F2-BDA4-E7177969EE4F}" presName="parTx" presStyleLbl="alignNode1" presStyleIdx="1" presStyleCnt="2">
        <dgm:presLayoutVars>
          <dgm:chMax val="0"/>
          <dgm:chPref val="0"/>
          <dgm:bulletEnabled val="1"/>
        </dgm:presLayoutVars>
      </dgm:prSet>
      <dgm:spPr/>
      <dgm:t>
        <a:bodyPr/>
        <a:lstStyle/>
        <a:p>
          <a:endParaRPr lang="en-US"/>
        </a:p>
      </dgm:t>
    </dgm:pt>
    <dgm:pt modelId="{94F87F65-7440-4D94-B1F7-E96BEFCF803A}" type="pres">
      <dgm:prSet presAssocID="{60E35F9E-DDDF-42F2-BDA4-E7177969EE4F}" presName="desTx" presStyleLbl="alignAccFollowNode1" presStyleIdx="1" presStyleCnt="2">
        <dgm:presLayoutVars>
          <dgm:bulletEnabled val="1"/>
        </dgm:presLayoutVars>
      </dgm:prSet>
      <dgm:spPr/>
      <dgm:t>
        <a:bodyPr/>
        <a:lstStyle/>
        <a:p>
          <a:endParaRPr lang="en-US"/>
        </a:p>
      </dgm:t>
    </dgm:pt>
  </dgm:ptLst>
  <dgm:cxnLst>
    <dgm:cxn modelId="{2FE57551-7FBE-429C-BA01-F1FD0144C406}" srcId="{B5274FE0-EBB9-4707-A008-ABC292CD3368}" destId="{BE3C1AB0-4978-4820-ADFA-D976E8BD7B3C}" srcOrd="2" destOrd="0" parTransId="{4D7C4E90-C5BC-4142-B62F-165388716591}" sibTransId="{88FD4D97-DCD1-412B-96B8-467362D24FF7}"/>
    <dgm:cxn modelId="{3F118DCB-90EE-4EA0-A1E9-03AE651A2BEB}" type="presOf" srcId="{CAC21BCF-5179-48CB-A020-6928A9CF94A5}" destId="{94F87F65-7440-4D94-B1F7-E96BEFCF803A}" srcOrd="0" destOrd="5" presId="urn:microsoft.com/office/officeart/2005/8/layout/hList1"/>
    <dgm:cxn modelId="{F4BED39E-1A1E-4F39-9591-B062EC350255}" type="presOf" srcId="{FDCC0237-D9FF-48FF-87BB-2E4E3AD5F6B5}" destId="{94F87F65-7440-4D94-B1F7-E96BEFCF803A}" srcOrd="0" destOrd="1" presId="urn:microsoft.com/office/officeart/2005/8/layout/hList1"/>
    <dgm:cxn modelId="{0EC6DA3F-F40B-49AD-BBE7-C304C1B0AB7B}" type="presOf" srcId="{D33AC338-869B-48CD-9CE1-231378AA74E2}" destId="{94F87F65-7440-4D94-B1F7-E96BEFCF803A}" srcOrd="0" destOrd="4" presId="urn:microsoft.com/office/officeart/2005/8/layout/hList1"/>
    <dgm:cxn modelId="{35745C40-1755-4202-9C8F-7E9B1E804604}" srcId="{AEDD0AFE-5389-4B86-8104-DC75FD943FBC}" destId="{DB3F9BA6-642D-4BC0-A8B4-94090D531458}" srcOrd="0" destOrd="0" parTransId="{CCE9BA23-75D3-48F2-A534-52D89D9424B0}" sibTransId="{7AEC3D7E-E962-42A3-95A6-971BB4DC8E2D}"/>
    <dgm:cxn modelId="{3808A23A-9008-4375-83CE-8915B7E01110}" srcId="{66F87D73-310F-4F67-91C0-82DB4727CFFF}" destId="{FDCC0237-D9FF-48FF-87BB-2E4E3AD5F6B5}" srcOrd="0" destOrd="0" parTransId="{98928B94-CD3F-451B-91DC-E5402AB971E7}" sibTransId="{21AA80C1-25D4-45F0-B7D8-BD987C1B1E40}"/>
    <dgm:cxn modelId="{1817C419-4F19-43DD-BC36-FC87AD66C729}" type="presOf" srcId="{0F03F014-F806-4A4D-B2AA-FB578BEDACAD}" destId="{F185A8DD-D0A7-4EBC-B43E-99C499CEEE14}" srcOrd="0" destOrd="7" presId="urn:microsoft.com/office/officeart/2005/8/layout/hList1"/>
    <dgm:cxn modelId="{C093A6A9-9C6F-4CD9-82D3-11D48CC27CBD}" srcId="{90DDE3C3-CBAE-4DB8-9CA0-8B186E8744CB}" destId="{75C04346-F3AD-45C5-B51E-71A0C8B8AD60}" srcOrd="0" destOrd="0" parTransId="{B4D409F5-15A2-4C78-B730-EF3D1C973D10}" sibTransId="{116CADCD-C1DF-480B-BC09-469FBB993F4C}"/>
    <dgm:cxn modelId="{EE9BE51E-08DC-415F-AF74-16744AADB0D5}" type="presOf" srcId="{66F87D73-310F-4F67-91C0-82DB4727CFFF}" destId="{94F87F65-7440-4D94-B1F7-E96BEFCF803A}" srcOrd="0" destOrd="0" presId="urn:microsoft.com/office/officeart/2005/8/layout/hList1"/>
    <dgm:cxn modelId="{1962DC00-9602-4DC3-BF7E-C2786C95C6C7}" srcId="{60E35F9E-DDDF-42F2-BDA4-E7177969EE4F}" destId="{90DDE3C3-CBAE-4DB8-9CA0-8B186E8744CB}" srcOrd="3" destOrd="0" parTransId="{13E3AA33-8B9B-4C52-9D28-1EC40D4D1EE4}" sibTransId="{684D940E-566C-489F-A6AD-2CE38AA2D482}"/>
    <dgm:cxn modelId="{DA89E16D-C417-40E8-A512-E7C753BDE232}" srcId="{BB918D22-4920-48DA-AF89-8EABD590EFC0}" destId="{60E35F9E-DDDF-42F2-BDA4-E7177969EE4F}" srcOrd="1" destOrd="0" parTransId="{FD39472E-9C2F-477C-A000-D07DCE457EFB}" sibTransId="{359266FD-CF76-4B0C-9B27-024840D34A1F}"/>
    <dgm:cxn modelId="{FE0D35CE-80D4-4A32-A090-E75C47C144E5}" srcId="{BE3C1AB0-4978-4820-ADFA-D976E8BD7B3C}" destId="{0296C441-7F05-402C-9BA7-30BB6DBEA2C3}" srcOrd="0" destOrd="0" parTransId="{ACC3E583-0E77-459A-BB70-F873B8573265}" sibTransId="{859643E7-DFB6-4714-9E81-A6B385E06EC1}"/>
    <dgm:cxn modelId="{F7DB4458-2BF4-4810-B436-EF0372262883}" type="presOf" srcId="{B5274FE0-EBB9-4707-A008-ABC292CD3368}" destId="{539D0B01-94FD-49FA-A5F7-E0FAEA3BADEB}" srcOrd="0" destOrd="0" presId="urn:microsoft.com/office/officeart/2005/8/layout/hList1"/>
    <dgm:cxn modelId="{760EE8A2-5096-4B05-BCFC-BC1F59B2212A}" srcId="{60E35F9E-DDDF-42F2-BDA4-E7177969EE4F}" destId="{66F87D73-310F-4F67-91C0-82DB4727CFFF}" srcOrd="0" destOrd="0" parTransId="{1E6015E1-E44C-4D52-8303-805868FFD52B}" sibTransId="{18C442D8-06DC-4C89-B2BC-754C508F4D6D}"/>
    <dgm:cxn modelId="{61CB25E0-5AAA-465E-B507-511B7C548D2C}" type="presOf" srcId="{BB918D22-4920-48DA-AF89-8EABD590EFC0}" destId="{5E2DB46A-DE68-4940-8188-DC8EC87B2BCE}" srcOrd="0" destOrd="0" presId="urn:microsoft.com/office/officeart/2005/8/layout/hList1"/>
    <dgm:cxn modelId="{E4D202BA-6894-48B7-9B78-39F2147338DC}" srcId="{0D843770-23C8-47F5-B173-44B19E922358}" destId="{80F7E68C-9A00-4631-99E0-E4388429BE2F}" srcOrd="0" destOrd="0" parTransId="{8C728056-F01F-4D4F-898A-DF8F170A8423}" sibTransId="{4C3DACC1-BC19-439E-852A-B07FB5EBB966}"/>
    <dgm:cxn modelId="{63312C38-A547-4A41-9955-45E595744A45}" srcId="{B5274FE0-EBB9-4707-A008-ABC292CD3368}" destId="{0D843770-23C8-47F5-B173-44B19E922358}" srcOrd="1" destOrd="0" parTransId="{6C197DC9-DFF2-41E7-A190-5174136C509A}" sibTransId="{1D707C18-3B2B-4BE3-A1EC-B4A655C4CD77}"/>
    <dgm:cxn modelId="{795C8FAE-1E71-44E7-AFC1-0B9024CF693B}" srcId="{60E35F9E-DDDF-42F2-BDA4-E7177969EE4F}" destId="{D33AC338-869B-48CD-9CE1-231378AA74E2}" srcOrd="2" destOrd="0" parTransId="{73CB318C-4068-49A5-9332-E905D944C88A}" sibTransId="{9614F086-62E1-42AC-8C05-9183DDC899AC}"/>
    <dgm:cxn modelId="{92EE347D-E4C8-4B8B-9FF4-D3D71235E3EB}" srcId="{D33AC338-869B-48CD-9CE1-231378AA74E2}" destId="{CAC21BCF-5179-48CB-A020-6928A9CF94A5}" srcOrd="0" destOrd="0" parTransId="{5130B945-184C-48C6-8E1D-58ADCFA65590}" sibTransId="{4C261976-1653-48C7-9601-B4BC1189E180}"/>
    <dgm:cxn modelId="{29623468-7DF7-4396-9824-A31F9FB71469}" srcId="{967EBE27-BD12-4981-8D85-AAC8DBED967A}" destId="{226AFB19-219E-4CDE-A1CC-9047E28319BC}" srcOrd="0" destOrd="0" parTransId="{1F8F8308-927D-4089-AD8C-A79735B55550}" sibTransId="{AC05392D-5434-4E80-AC03-403F573D5353}"/>
    <dgm:cxn modelId="{4FCC570B-4824-45DD-A28D-0A3206715F28}" srcId="{A5B00348-9FC9-47EE-81BD-5C553C16C605}" destId="{0F03F014-F806-4A4D-B2AA-FB578BEDACAD}" srcOrd="0" destOrd="0" parTransId="{7373B94F-4E4B-47D2-B045-CF681CC9929E}" sibTransId="{39C6D163-7B4A-4ED4-A637-EC45A4C58062}"/>
    <dgm:cxn modelId="{DD22E632-3EA2-4F8B-88A5-0A9F0B118948}" type="presOf" srcId="{60E35F9E-DDDF-42F2-BDA4-E7177969EE4F}" destId="{0C11C82D-C9FA-4AAF-8315-2C0D366890BA}" srcOrd="0" destOrd="0" presId="urn:microsoft.com/office/officeart/2005/8/layout/hList1"/>
    <dgm:cxn modelId="{2E304D34-2BE9-4A77-B7D4-2FE473951388}" srcId="{B5274FE0-EBB9-4707-A008-ABC292CD3368}" destId="{A5B00348-9FC9-47EE-81BD-5C553C16C605}" srcOrd="3" destOrd="0" parTransId="{596A9895-2AED-46A4-B9AE-A2C5F01291CA}" sibTransId="{A7605E89-43DB-4012-8607-0B66D06C3DCF}"/>
    <dgm:cxn modelId="{ED5E08B8-E3F8-4F93-AE28-E6FDBBDD7E2D}" type="presOf" srcId="{AEDD0AFE-5389-4B86-8104-DC75FD943FBC}" destId="{94F87F65-7440-4D94-B1F7-E96BEFCF803A}" srcOrd="0" destOrd="2" presId="urn:microsoft.com/office/officeart/2005/8/layout/hList1"/>
    <dgm:cxn modelId="{5B5312F1-1CA6-44AB-822F-C7838ED02989}" type="presOf" srcId="{DB3F9BA6-642D-4BC0-A8B4-94090D531458}" destId="{94F87F65-7440-4D94-B1F7-E96BEFCF803A}" srcOrd="0" destOrd="3" presId="urn:microsoft.com/office/officeart/2005/8/layout/hList1"/>
    <dgm:cxn modelId="{99F21AF9-A96F-4246-8381-0F13C29C5B04}" type="presOf" srcId="{90DDE3C3-CBAE-4DB8-9CA0-8B186E8744CB}" destId="{94F87F65-7440-4D94-B1F7-E96BEFCF803A}" srcOrd="0" destOrd="6" presId="urn:microsoft.com/office/officeart/2005/8/layout/hList1"/>
    <dgm:cxn modelId="{4619A6AF-E42F-45AF-AEBD-0480583FE975}" srcId="{BB918D22-4920-48DA-AF89-8EABD590EFC0}" destId="{B5274FE0-EBB9-4707-A008-ABC292CD3368}" srcOrd="0" destOrd="0" parTransId="{6C8BB302-32F2-4308-B8E3-204013F333C8}" sibTransId="{77AEA6FB-4E90-4826-8F5A-9EE731A2D165}"/>
    <dgm:cxn modelId="{5E14408D-461E-4878-BE93-B7A3E6F02B7B}" srcId="{90DDE3C3-CBAE-4DB8-9CA0-8B186E8744CB}" destId="{BA7EE524-BB5E-470A-BB7D-89F5B2574948}" srcOrd="1" destOrd="0" parTransId="{53D2D4C4-DE0D-4C93-BED9-C70F6DAD3D4C}" sibTransId="{E44F46BE-E740-4231-A71A-DCA71C3FCFBA}"/>
    <dgm:cxn modelId="{D26B34B6-0380-4E53-9A71-ECD889428E1D}" type="presOf" srcId="{0D843770-23C8-47F5-B173-44B19E922358}" destId="{F185A8DD-D0A7-4EBC-B43E-99C499CEEE14}" srcOrd="0" destOrd="2" presId="urn:microsoft.com/office/officeart/2005/8/layout/hList1"/>
    <dgm:cxn modelId="{FF17D221-B3F8-48DE-8DBC-592E024C2CB2}" type="presOf" srcId="{0296C441-7F05-402C-9BA7-30BB6DBEA2C3}" destId="{F185A8DD-D0A7-4EBC-B43E-99C499CEEE14}" srcOrd="0" destOrd="5" presId="urn:microsoft.com/office/officeart/2005/8/layout/hList1"/>
    <dgm:cxn modelId="{4E6C7113-D56B-41A7-A29D-1CAE95BDF399}" type="presOf" srcId="{80F7E68C-9A00-4631-99E0-E4388429BE2F}" destId="{F185A8DD-D0A7-4EBC-B43E-99C499CEEE14}" srcOrd="0" destOrd="3" presId="urn:microsoft.com/office/officeart/2005/8/layout/hList1"/>
    <dgm:cxn modelId="{0015EED1-09C6-4AA8-B679-CFB995A03650}" type="presOf" srcId="{BE3C1AB0-4978-4820-ADFA-D976E8BD7B3C}" destId="{F185A8DD-D0A7-4EBC-B43E-99C499CEEE14}" srcOrd="0" destOrd="4" presId="urn:microsoft.com/office/officeart/2005/8/layout/hList1"/>
    <dgm:cxn modelId="{CA4277CC-A46E-416F-941C-3853B668F39B}" type="presOf" srcId="{967EBE27-BD12-4981-8D85-AAC8DBED967A}" destId="{F185A8DD-D0A7-4EBC-B43E-99C499CEEE14}" srcOrd="0" destOrd="0" presId="urn:microsoft.com/office/officeart/2005/8/layout/hList1"/>
    <dgm:cxn modelId="{550FED5F-109D-4996-9C20-28FEF4F81C58}" srcId="{B5274FE0-EBB9-4707-A008-ABC292CD3368}" destId="{967EBE27-BD12-4981-8D85-AAC8DBED967A}" srcOrd="0" destOrd="0" parTransId="{19E125CB-B2F2-4F64-9A3A-35B58A96D9E1}" sibTransId="{F91D6CBA-C577-4DE6-A498-F1F966AF1DCB}"/>
    <dgm:cxn modelId="{1CD403E8-B517-465F-9A63-7583CB7B8498}" type="presOf" srcId="{BA7EE524-BB5E-470A-BB7D-89F5B2574948}" destId="{94F87F65-7440-4D94-B1F7-E96BEFCF803A}" srcOrd="0" destOrd="8" presId="urn:microsoft.com/office/officeart/2005/8/layout/hList1"/>
    <dgm:cxn modelId="{19931FE1-6B4D-4B8A-A7C8-B69A22CE9917}" srcId="{60E35F9E-DDDF-42F2-BDA4-E7177969EE4F}" destId="{AEDD0AFE-5389-4B86-8104-DC75FD943FBC}" srcOrd="1" destOrd="0" parTransId="{F0FF32BE-7815-402B-B65D-E8E36A33B109}" sibTransId="{8A2571AE-57CB-4FFC-8A71-E3E1FCC6AF20}"/>
    <dgm:cxn modelId="{E24A0D9A-1F2B-4A53-93B1-0B59670A27AD}" type="presOf" srcId="{226AFB19-219E-4CDE-A1CC-9047E28319BC}" destId="{F185A8DD-D0A7-4EBC-B43E-99C499CEEE14}" srcOrd="0" destOrd="1" presId="urn:microsoft.com/office/officeart/2005/8/layout/hList1"/>
    <dgm:cxn modelId="{A155F15F-6581-47C6-8668-E19DAC08749E}" type="presOf" srcId="{A5B00348-9FC9-47EE-81BD-5C553C16C605}" destId="{F185A8DD-D0A7-4EBC-B43E-99C499CEEE14}" srcOrd="0" destOrd="6" presId="urn:microsoft.com/office/officeart/2005/8/layout/hList1"/>
    <dgm:cxn modelId="{ED2884EC-9B73-4FA4-9CCD-8CF6B5C0F501}" type="presOf" srcId="{75C04346-F3AD-45C5-B51E-71A0C8B8AD60}" destId="{94F87F65-7440-4D94-B1F7-E96BEFCF803A}" srcOrd="0" destOrd="7" presId="urn:microsoft.com/office/officeart/2005/8/layout/hList1"/>
    <dgm:cxn modelId="{A78868CE-D496-40C1-9368-C8C477D89FD9}" type="presParOf" srcId="{5E2DB46A-DE68-4940-8188-DC8EC87B2BCE}" destId="{6E06CAB5-194F-46CD-A579-AEFABFFB3F1A}" srcOrd="0" destOrd="0" presId="urn:microsoft.com/office/officeart/2005/8/layout/hList1"/>
    <dgm:cxn modelId="{B85E50ED-18F0-47F7-AA10-3D26E365441A}" type="presParOf" srcId="{6E06CAB5-194F-46CD-A579-AEFABFFB3F1A}" destId="{539D0B01-94FD-49FA-A5F7-E0FAEA3BADEB}" srcOrd="0" destOrd="0" presId="urn:microsoft.com/office/officeart/2005/8/layout/hList1"/>
    <dgm:cxn modelId="{945F3133-6B2E-4EBA-9705-0DBE550E02A7}" type="presParOf" srcId="{6E06CAB5-194F-46CD-A579-AEFABFFB3F1A}" destId="{F185A8DD-D0A7-4EBC-B43E-99C499CEEE14}" srcOrd="1" destOrd="0" presId="urn:microsoft.com/office/officeart/2005/8/layout/hList1"/>
    <dgm:cxn modelId="{A9551820-7EC2-4D6A-8289-FFEBDE1F25F0}" type="presParOf" srcId="{5E2DB46A-DE68-4940-8188-DC8EC87B2BCE}" destId="{705EA7C6-84B7-4F74-9193-C206406E66CD}" srcOrd="1" destOrd="0" presId="urn:microsoft.com/office/officeart/2005/8/layout/hList1"/>
    <dgm:cxn modelId="{35B85478-9ABB-408F-80D9-CAAC0661B208}" type="presParOf" srcId="{5E2DB46A-DE68-4940-8188-DC8EC87B2BCE}" destId="{21AE8810-A787-4CB0-9F7A-8CD3B4ADE070}" srcOrd="2" destOrd="0" presId="urn:microsoft.com/office/officeart/2005/8/layout/hList1"/>
    <dgm:cxn modelId="{8D1462C2-A5D4-4558-99A2-00FB25BDE924}" type="presParOf" srcId="{21AE8810-A787-4CB0-9F7A-8CD3B4ADE070}" destId="{0C11C82D-C9FA-4AAF-8315-2C0D366890BA}" srcOrd="0" destOrd="0" presId="urn:microsoft.com/office/officeart/2005/8/layout/hList1"/>
    <dgm:cxn modelId="{E268ACBC-8C6A-453A-8686-82ABAB5ABD12}" type="presParOf" srcId="{21AE8810-A787-4CB0-9F7A-8CD3B4ADE070}" destId="{94F87F65-7440-4D94-B1F7-E96BEFCF80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0B2A51-BE64-4EA0-8BE0-F2B5F8951684}" type="doc">
      <dgm:prSet loTypeId="urn:microsoft.com/office/officeart/2005/8/layout/radial5" loCatId="relationship" qsTypeId="urn:microsoft.com/office/officeart/2005/8/quickstyle/3d3" qsCatId="3D" csTypeId="urn:microsoft.com/office/officeart/2005/8/colors/colorful3" csCatId="colorful" phldr="1"/>
      <dgm:spPr/>
      <dgm:t>
        <a:bodyPr/>
        <a:lstStyle/>
        <a:p>
          <a:endParaRPr lang="en-US"/>
        </a:p>
      </dgm:t>
    </dgm:pt>
    <dgm:pt modelId="{79EAEAF5-0DDC-4AD8-8F8C-4DFD462AADA9}">
      <dgm:prSet/>
      <dgm:spPr/>
      <dgm:t>
        <a:bodyPr/>
        <a:lstStyle/>
        <a:p>
          <a:pPr rtl="0"/>
          <a:r>
            <a:rPr lang="en-US" b="1" i="1" dirty="0" smtClean="0"/>
            <a:t>Goods</a:t>
          </a:r>
          <a:endParaRPr lang="en-US" dirty="0"/>
        </a:p>
      </dgm:t>
    </dgm:pt>
    <dgm:pt modelId="{311A71CC-D1C3-493F-8F2A-EE613D6FF9B9}" type="parTrans" cxnId="{D013D352-B6F7-4221-A509-71D665D89603}">
      <dgm:prSet/>
      <dgm:spPr/>
      <dgm:t>
        <a:bodyPr/>
        <a:lstStyle/>
        <a:p>
          <a:endParaRPr lang="en-US"/>
        </a:p>
      </dgm:t>
    </dgm:pt>
    <dgm:pt modelId="{7D249175-E754-498B-8BB3-59EEA2F15436}" type="sibTrans" cxnId="{D013D352-B6F7-4221-A509-71D665D89603}">
      <dgm:prSet/>
      <dgm:spPr/>
      <dgm:t>
        <a:bodyPr/>
        <a:lstStyle/>
        <a:p>
          <a:endParaRPr lang="en-US"/>
        </a:p>
      </dgm:t>
    </dgm:pt>
    <dgm:pt modelId="{AE71AE4F-5474-4227-A2BE-08B1EFB00B2C}">
      <dgm:prSet/>
      <dgm:spPr/>
      <dgm:t>
        <a:bodyPr/>
        <a:lstStyle/>
        <a:p>
          <a:endParaRPr lang="en-US"/>
        </a:p>
      </dgm:t>
    </dgm:pt>
    <dgm:pt modelId="{3F895AB9-5673-49F3-95D1-B6EA2CE6DAF5}" type="parTrans" cxnId="{B6C20033-9FDE-4ECE-99E1-525D3BBAA809}">
      <dgm:prSet/>
      <dgm:spPr/>
      <dgm:t>
        <a:bodyPr/>
        <a:lstStyle/>
        <a:p>
          <a:endParaRPr lang="en-US"/>
        </a:p>
      </dgm:t>
    </dgm:pt>
    <dgm:pt modelId="{018823DE-40D9-422F-8F9E-80C8B927DB3F}" type="sibTrans" cxnId="{B6C20033-9FDE-4ECE-99E1-525D3BBAA809}">
      <dgm:prSet/>
      <dgm:spPr/>
      <dgm:t>
        <a:bodyPr/>
        <a:lstStyle/>
        <a:p>
          <a:endParaRPr lang="en-US"/>
        </a:p>
      </dgm:t>
    </dgm:pt>
    <dgm:pt modelId="{C24770B9-9D19-4FCC-9C0E-38474FD175EE}">
      <dgm:prSet/>
      <dgm:spPr/>
      <dgm:t>
        <a:bodyPr/>
        <a:lstStyle/>
        <a:p>
          <a:endParaRPr lang="en-US"/>
        </a:p>
      </dgm:t>
    </dgm:pt>
    <dgm:pt modelId="{D033DEB8-9546-4ED3-B465-D265591DF4C1}" type="parTrans" cxnId="{809A41CD-7DDA-421D-9BB6-4CD2DD0FF5B3}">
      <dgm:prSet/>
      <dgm:spPr/>
      <dgm:t>
        <a:bodyPr/>
        <a:lstStyle/>
        <a:p>
          <a:endParaRPr lang="en-US"/>
        </a:p>
      </dgm:t>
    </dgm:pt>
    <dgm:pt modelId="{D0FC833A-D820-4734-92C9-0B27A3F572A4}" type="sibTrans" cxnId="{809A41CD-7DDA-421D-9BB6-4CD2DD0FF5B3}">
      <dgm:prSet/>
      <dgm:spPr/>
      <dgm:t>
        <a:bodyPr/>
        <a:lstStyle/>
        <a:p>
          <a:endParaRPr lang="en-US"/>
        </a:p>
      </dgm:t>
    </dgm:pt>
    <dgm:pt modelId="{77332B52-D61E-40BD-9A71-E66CEB2F431B}">
      <dgm:prSet/>
      <dgm:spPr/>
      <dgm:t>
        <a:bodyPr/>
        <a:lstStyle/>
        <a:p>
          <a:endParaRPr lang="en-US"/>
        </a:p>
      </dgm:t>
    </dgm:pt>
    <dgm:pt modelId="{79D015E9-CD00-4FEB-BE4E-DBDA8847D533}" type="parTrans" cxnId="{4CD5D62A-5979-43AA-8F5A-5B81DD6A7D28}">
      <dgm:prSet/>
      <dgm:spPr/>
      <dgm:t>
        <a:bodyPr/>
        <a:lstStyle/>
        <a:p>
          <a:endParaRPr lang="en-US"/>
        </a:p>
      </dgm:t>
    </dgm:pt>
    <dgm:pt modelId="{307D5816-2664-4670-8F3E-00B417CCEB7B}" type="sibTrans" cxnId="{4CD5D62A-5979-43AA-8F5A-5B81DD6A7D28}">
      <dgm:prSet/>
      <dgm:spPr/>
      <dgm:t>
        <a:bodyPr/>
        <a:lstStyle/>
        <a:p>
          <a:endParaRPr lang="en-US"/>
        </a:p>
      </dgm:t>
    </dgm:pt>
    <dgm:pt modelId="{1183C0DA-31FB-423E-B9E7-B2D2F0B5FEC2}">
      <dgm:prSet/>
      <dgm:spPr/>
      <dgm:t>
        <a:bodyPr/>
        <a:lstStyle/>
        <a:p>
          <a:pPr rtl="0"/>
          <a:endParaRPr lang="en-US" dirty="0"/>
        </a:p>
      </dgm:t>
    </dgm:pt>
    <dgm:pt modelId="{7A106215-BCD1-42EA-8B3F-1D1D0CDF78A0}" type="parTrans" cxnId="{D75FEEC4-4F0F-4108-90D0-6D00D8C07F3E}">
      <dgm:prSet/>
      <dgm:spPr/>
      <dgm:t>
        <a:bodyPr/>
        <a:lstStyle/>
        <a:p>
          <a:endParaRPr lang="en-US"/>
        </a:p>
      </dgm:t>
    </dgm:pt>
    <dgm:pt modelId="{B73CD91C-559E-4195-B580-1733397A7A2A}" type="sibTrans" cxnId="{D75FEEC4-4F0F-4108-90D0-6D00D8C07F3E}">
      <dgm:prSet/>
      <dgm:spPr/>
      <dgm:t>
        <a:bodyPr/>
        <a:lstStyle/>
        <a:p>
          <a:endParaRPr lang="en-US"/>
        </a:p>
      </dgm:t>
    </dgm:pt>
    <dgm:pt modelId="{5633C0A3-D3E5-49F9-93E0-E820D6A9E72A}">
      <dgm:prSet/>
      <dgm:spPr/>
      <dgm:t>
        <a:bodyPr/>
        <a:lstStyle/>
        <a:p>
          <a:r>
            <a:rPr lang="en-US" dirty="0" smtClean="0"/>
            <a:t>Non-Durables</a:t>
          </a:r>
          <a:endParaRPr lang="en-US" dirty="0"/>
        </a:p>
      </dgm:t>
    </dgm:pt>
    <dgm:pt modelId="{29A6FF05-C297-4CD5-BADA-FB06F895B657}" type="parTrans" cxnId="{8565D830-C618-45F3-B9F2-720533FC6D91}">
      <dgm:prSet/>
      <dgm:spPr/>
      <dgm:t>
        <a:bodyPr/>
        <a:lstStyle/>
        <a:p>
          <a:endParaRPr lang="en-US"/>
        </a:p>
      </dgm:t>
    </dgm:pt>
    <dgm:pt modelId="{E629C80F-8997-49A4-8D95-FFAB408A91CD}" type="sibTrans" cxnId="{8565D830-C618-45F3-B9F2-720533FC6D91}">
      <dgm:prSet/>
      <dgm:spPr/>
      <dgm:t>
        <a:bodyPr/>
        <a:lstStyle/>
        <a:p>
          <a:endParaRPr lang="en-US"/>
        </a:p>
      </dgm:t>
    </dgm:pt>
    <dgm:pt modelId="{0839E393-EF6D-430A-859E-F0A5A3C92EB3}">
      <dgm:prSet/>
      <dgm:spPr/>
      <dgm:t>
        <a:bodyPr/>
        <a:lstStyle/>
        <a:p>
          <a:r>
            <a:rPr lang="en-US" dirty="0" smtClean="0"/>
            <a:t>White Goods</a:t>
          </a:r>
          <a:endParaRPr lang="en-US" dirty="0"/>
        </a:p>
      </dgm:t>
    </dgm:pt>
    <dgm:pt modelId="{136781DB-B753-49F3-BC23-B45B4F9D56E0}" type="parTrans" cxnId="{E807633B-957E-454B-92B0-1D0317DD6DD3}">
      <dgm:prSet/>
      <dgm:spPr/>
      <dgm:t>
        <a:bodyPr/>
        <a:lstStyle/>
        <a:p>
          <a:endParaRPr lang="en-US"/>
        </a:p>
      </dgm:t>
    </dgm:pt>
    <dgm:pt modelId="{66AD0A65-CFE4-418B-9FFA-4513EE38B9ED}" type="sibTrans" cxnId="{E807633B-957E-454B-92B0-1D0317DD6DD3}">
      <dgm:prSet/>
      <dgm:spPr/>
      <dgm:t>
        <a:bodyPr/>
        <a:lstStyle/>
        <a:p>
          <a:endParaRPr lang="en-US"/>
        </a:p>
      </dgm:t>
    </dgm:pt>
    <dgm:pt modelId="{0162B9DB-6A65-45D5-81FE-D70DC8D20989}">
      <dgm:prSet/>
      <dgm:spPr/>
      <dgm:t>
        <a:bodyPr/>
        <a:lstStyle/>
        <a:p>
          <a:r>
            <a:rPr lang="en-US" dirty="0" smtClean="0"/>
            <a:t>Brown Goods</a:t>
          </a:r>
          <a:endParaRPr lang="en-US" dirty="0"/>
        </a:p>
      </dgm:t>
    </dgm:pt>
    <dgm:pt modelId="{DE5CC67B-DB3C-4D27-B40F-C02E1B0A45FD}" type="parTrans" cxnId="{BCC30B73-777A-4CCE-9A5D-8259FF8F2561}">
      <dgm:prSet/>
      <dgm:spPr/>
      <dgm:t>
        <a:bodyPr/>
        <a:lstStyle/>
        <a:p>
          <a:endParaRPr lang="en-US"/>
        </a:p>
      </dgm:t>
    </dgm:pt>
    <dgm:pt modelId="{D4501D92-A8E0-443A-A63B-EC2A4157921A}" type="sibTrans" cxnId="{BCC30B73-777A-4CCE-9A5D-8259FF8F2561}">
      <dgm:prSet/>
      <dgm:spPr/>
      <dgm:t>
        <a:bodyPr/>
        <a:lstStyle/>
        <a:p>
          <a:endParaRPr lang="en-US"/>
        </a:p>
      </dgm:t>
    </dgm:pt>
    <dgm:pt modelId="{157FD434-5059-4DC9-A8BA-CCCCF95EC82B}">
      <dgm:prSet/>
      <dgm:spPr/>
      <dgm:t>
        <a:bodyPr/>
        <a:lstStyle/>
        <a:p>
          <a:r>
            <a:rPr lang="en-US" dirty="0" smtClean="0"/>
            <a:t>Durables</a:t>
          </a:r>
          <a:endParaRPr lang="en-US" dirty="0"/>
        </a:p>
      </dgm:t>
    </dgm:pt>
    <dgm:pt modelId="{1041C509-4DD7-4225-AF8E-A3760C86C53A}" type="sibTrans" cxnId="{60E55940-0A28-4769-84A0-D8BE04C454DB}">
      <dgm:prSet/>
      <dgm:spPr/>
      <dgm:t>
        <a:bodyPr/>
        <a:lstStyle/>
        <a:p>
          <a:endParaRPr lang="en-US"/>
        </a:p>
      </dgm:t>
    </dgm:pt>
    <dgm:pt modelId="{02867B20-4654-4C34-8B01-5434C6C1006D}" type="parTrans" cxnId="{60E55940-0A28-4769-84A0-D8BE04C454DB}">
      <dgm:prSet/>
      <dgm:spPr/>
      <dgm:t>
        <a:bodyPr/>
        <a:lstStyle/>
        <a:p>
          <a:endParaRPr lang="en-US"/>
        </a:p>
      </dgm:t>
    </dgm:pt>
    <dgm:pt modelId="{612069C2-D281-4EC6-A10D-4C5E7C1F889C}">
      <dgm:prSet/>
      <dgm:spPr/>
      <dgm:t>
        <a:bodyPr/>
        <a:lstStyle/>
        <a:p>
          <a:r>
            <a:rPr lang="en-US" dirty="0" smtClean="0"/>
            <a:t>Gray Goods</a:t>
          </a:r>
          <a:endParaRPr lang="en-US" dirty="0"/>
        </a:p>
      </dgm:t>
    </dgm:pt>
    <dgm:pt modelId="{1D0CABC5-543E-4A27-B3C6-3A68BE0DE9D8}" type="sibTrans" cxnId="{3D3C3E57-BE5C-4C08-AAC5-BB8B7DEB9EF4}">
      <dgm:prSet/>
      <dgm:spPr/>
      <dgm:t>
        <a:bodyPr/>
        <a:lstStyle/>
        <a:p>
          <a:endParaRPr lang="en-US"/>
        </a:p>
      </dgm:t>
    </dgm:pt>
    <dgm:pt modelId="{E5E2670B-6C93-4013-8E2E-610F5D6FE79C}" type="parTrans" cxnId="{3D3C3E57-BE5C-4C08-AAC5-BB8B7DEB9EF4}">
      <dgm:prSet/>
      <dgm:spPr/>
      <dgm:t>
        <a:bodyPr/>
        <a:lstStyle/>
        <a:p>
          <a:endParaRPr lang="en-US"/>
        </a:p>
      </dgm:t>
    </dgm:pt>
    <dgm:pt modelId="{9F909C1A-4CD9-4B2C-B08B-995B4D240956}">
      <dgm:prSet/>
      <dgm:spPr/>
      <dgm:t>
        <a:bodyPr/>
        <a:lstStyle/>
        <a:p>
          <a:r>
            <a:rPr lang="en-US" dirty="0" smtClean="0"/>
            <a:t>FMCG</a:t>
          </a:r>
          <a:endParaRPr lang="en-US" dirty="0"/>
        </a:p>
      </dgm:t>
    </dgm:pt>
    <dgm:pt modelId="{BFC19640-62A2-44B9-BD45-07645188A0B5}" type="parTrans" cxnId="{11535DC7-0E8E-428A-8994-143FBDA267A9}">
      <dgm:prSet/>
      <dgm:spPr/>
      <dgm:t>
        <a:bodyPr/>
        <a:lstStyle/>
        <a:p>
          <a:endParaRPr lang="en-US"/>
        </a:p>
      </dgm:t>
    </dgm:pt>
    <dgm:pt modelId="{A0891A8D-149F-479D-A1C0-ABC73638452D}" type="sibTrans" cxnId="{11535DC7-0E8E-428A-8994-143FBDA267A9}">
      <dgm:prSet/>
      <dgm:spPr/>
      <dgm:t>
        <a:bodyPr/>
        <a:lstStyle/>
        <a:p>
          <a:endParaRPr lang="en-US"/>
        </a:p>
      </dgm:t>
    </dgm:pt>
    <dgm:pt modelId="{8A906D95-DBD1-488F-A35E-3A05A6B84620}" type="pres">
      <dgm:prSet presAssocID="{9E0B2A51-BE64-4EA0-8BE0-F2B5F8951684}" presName="Name0" presStyleCnt="0">
        <dgm:presLayoutVars>
          <dgm:chMax val="1"/>
          <dgm:dir/>
          <dgm:animLvl val="ctr"/>
          <dgm:resizeHandles val="exact"/>
        </dgm:presLayoutVars>
      </dgm:prSet>
      <dgm:spPr/>
      <dgm:t>
        <a:bodyPr/>
        <a:lstStyle/>
        <a:p>
          <a:endParaRPr lang="en-US"/>
        </a:p>
      </dgm:t>
    </dgm:pt>
    <dgm:pt modelId="{50A90384-8A60-4034-A254-09FF5F21D4DE}" type="pres">
      <dgm:prSet presAssocID="{79EAEAF5-0DDC-4AD8-8F8C-4DFD462AADA9}" presName="centerShape" presStyleLbl="node0" presStyleIdx="0" presStyleCnt="1"/>
      <dgm:spPr/>
      <dgm:t>
        <a:bodyPr/>
        <a:lstStyle/>
        <a:p>
          <a:endParaRPr lang="en-US"/>
        </a:p>
      </dgm:t>
    </dgm:pt>
    <dgm:pt modelId="{F09E2333-D900-4456-B514-0DF1E0C15095}" type="pres">
      <dgm:prSet presAssocID="{02867B20-4654-4C34-8B01-5434C6C1006D}" presName="parTrans" presStyleLbl="sibTrans2D1" presStyleIdx="0" presStyleCnt="6"/>
      <dgm:spPr/>
      <dgm:t>
        <a:bodyPr/>
        <a:lstStyle/>
        <a:p>
          <a:endParaRPr lang="en-US"/>
        </a:p>
      </dgm:t>
    </dgm:pt>
    <dgm:pt modelId="{2F2E7041-9312-49C5-834F-272C339B4693}" type="pres">
      <dgm:prSet presAssocID="{02867B20-4654-4C34-8B01-5434C6C1006D}" presName="connectorText" presStyleLbl="sibTrans2D1" presStyleIdx="0" presStyleCnt="6"/>
      <dgm:spPr/>
      <dgm:t>
        <a:bodyPr/>
        <a:lstStyle/>
        <a:p>
          <a:endParaRPr lang="en-US"/>
        </a:p>
      </dgm:t>
    </dgm:pt>
    <dgm:pt modelId="{F1D81725-1A0B-48E6-B0E2-E65E014E19D1}" type="pres">
      <dgm:prSet presAssocID="{157FD434-5059-4DC9-A8BA-CCCCF95EC82B}" presName="node" presStyleLbl="node1" presStyleIdx="0" presStyleCnt="6">
        <dgm:presLayoutVars>
          <dgm:bulletEnabled val="1"/>
        </dgm:presLayoutVars>
      </dgm:prSet>
      <dgm:spPr/>
      <dgm:t>
        <a:bodyPr/>
        <a:lstStyle/>
        <a:p>
          <a:endParaRPr lang="en-US"/>
        </a:p>
      </dgm:t>
    </dgm:pt>
    <dgm:pt modelId="{8EB0AB2D-679F-4D54-828A-076975A529F6}" type="pres">
      <dgm:prSet presAssocID="{29A6FF05-C297-4CD5-BADA-FB06F895B657}" presName="parTrans" presStyleLbl="sibTrans2D1" presStyleIdx="1" presStyleCnt="6"/>
      <dgm:spPr/>
      <dgm:t>
        <a:bodyPr/>
        <a:lstStyle/>
        <a:p>
          <a:endParaRPr lang="en-US"/>
        </a:p>
      </dgm:t>
    </dgm:pt>
    <dgm:pt modelId="{BD22D773-749D-4C99-A76A-A1DF6D7C270C}" type="pres">
      <dgm:prSet presAssocID="{29A6FF05-C297-4CD5-BADA-FB06F895B657}" presName="connectorText" presStyleLbl="sibTrans2D1" presStyleIdx="1" presStyleCnt="6"/>
      <dgm:spPr/>
      <dgm:t>
        <a:bodyPr/>
        <a:lstStyle/>
        <a:p>
          <a:endParaRPr lang="en-US"/>
        </a:p>
      </dgm:t>
    </dgm:pt>
    <dgm:pt modelId="{A1FF0675-DCDC-4764-AC06-92374B78BCC4}" type="pres">
      <dgm:prSet presAssocID="{5633C0A3-D3E5-49F9-93E0-E820D6A9E72A}" presName="node" presStyleLbl="node1" presStyleIdx="1" presStyleCnt="6">
        <dgm:presLayoutVars>
          <dgm:bulletEnabled val="1"/>
        </dgm:presLayoutVars>
      </dgm:prSet>
      <dgm:spPr/>
      <dgm:t>
        <a:bodyPr/>
        <a:lstStyle/>
        <a:p>
          <a:endParaRPr lang="en-US"/>
        </a:p>
      </dgm:t>
    </dgm:pt>
    <dgm:pt modelId="{89BD27AC-E47F-418C-BEA6-8382194ADAA9}" type="pres">
      <dgm:prSet presAssocID="{BFC19640-62A2-44B9-BD45-07645188A0B5}" presName="parTrans" presStyleLbl="sibTrans2D1" presStyleIdx="2" presStyleCnt="6"/>
      <dgm:spPr/>
      <dgm:t>
        <a:bodyPr/>
        <a:lstStyle/>
        <a:p>
          <a:endParaRPr lang="en-US"/>
        </a:p>
      </dgm:t>
    </dgm:pt>
    <dgm:pt modelId="{E8C767C0-D0FF-420F-B00A-E5EA2FF99ED9}" type="pres">
      <dgm:prSet presAssocID="{BFC19640-62A2-44B9-BD45-07645188A0B5}" presName="connectorText" presStyleLbl="sibTrans2D1" presStyleIdx="2" presStyleCnt="6"/>
      <dgm:spPr/>
      <dgm:t>
        <a:bodyPr/>
        <a:lstStyle/>
        <a:p>
          <a:endParaRPr lang="en-US"/>
        </a:p>
      </dgm:t>
    </dgm:pt>
    <dgm:pt modelId="{855ECA32-95C1-42BA-B23F-1A51B6A8E2B6}" type="pres">
      <dgm:prSet presAssocID="{9F909C1A-4CD9-4B2C-B08B-995B4D240956}" presName="node" presStyleLbl="node1" presStyleIdx="2" presStyleCnt="6">
        <dgm:presLayoutVars>
          <dgm:bulletEnabled val="1"/>
        </dgm:presLayoutVars>
      </dgm:prSet>
      <dgm:spPr/>
      <dgm:t>
        <a:bodyPr/>
        <a:lstStyle/>
        <a:p>
          <a:endParaRPr lang="en-US"/>
        </a:p>
      </dgm:t>
    </dgm:pt>
    <dgm:pt modelId="{97871223-9C0C-4C3C-9663-0E3933FE301C}" type="pres">
      <dgm:prSet presAssocID="{E5E2670B-6C93-4013-8E2E-610F5D6FE79C}" presName="parTrans" presStyleLbl="sibTrans2D1" presStyleIdx="3" presStyleCnt="6"/>
      <dgm:spPr/>
      <dgm:t>
        <a:bodyPr/>
        <a:lstStyle/>
        <a:p>
          <a:endParaRPr lang="en-US"/>
        </a:p>
      </dgm:t>
    </dgm:pt>
    <dgm:pt modelId="{2B5A738E-BBAD-4049-B0C9-777E60F27711}" type="pres">
      <dgm:prSet presAssocID="{E5E2670B-6C93-4013-8E2E-610F5D6FE79C}" presName="connectorText" presStyleLbl="sibTrans2D1" presStyleIdx="3" presStyleCnt="6"/>
      <dgm:spPr/>
      <dgm:t>
        <a:bodyPr/>
        <a:lstStyle/>
        <a:p>
          <a:endParaRPr lang="en-US"/>
        </a:p>
      </dgm:t>
    </dgm:pt>
    <dgm:pt modelId="{C9C6C861-C927-4D95-B719-3104B77F2DC5}" type="pres">
      <dgm:prSet presAssocID="{612069C2-D281-4EC6-A10D-4C5E7C1F889C}" presName="node" presStyleLbl="node1" presStyleIdx="3" presStyleCnt="6">
        <dgm:presLayoutVars>
          <dgm:bulletEnabled val="1"/>
        </dgm:presLayoutVars>
      </dgm:prSet>
      <dgm:spPr/>
      <dgm:t>
        <a:bodyPr/>
        <a:lstStyle/>
        <a:p>
          <a:endParaRPr lang="en-US"/>
        </a:p>
      </dgm:t>
    </dgm:pt>
    <dgm:pt modelId="{469CA35F-0290-4662-9A45-E3218354C695}" type="pres">
      <dgm:prSet presAssocID="{136781DB-B753-49F3-BC23-B45B4F9D56E0}" presName="parTrans" presStyleLbl="sibTrans2D1" presStyleIdx="4" presStyleCnt="6"/>
      <dgm:spPr/>
      <dgm:t>
        <a:bodyPr/>
        <a:lstStyle/>
        <a:p>
          <a:endParaRPr lang="en-US"/>
        </a:p>
      </dgm:t>
    </dgm:pt>
    <dgm:pt modelId="{B47D7A57-F58C-4506-959B-9821A58EE140}" type="pres">
      <dgm:prSet presAssocID="{136781DB-B753-49F3-BC23-B45B4F9D56E0}" presName="connectorText" presStyleLbl="sibTrans2D1" presStyleIdx="4" presStyleCnt="6"/>
      <dgm:spPr/>
      <dgm:t>
        <a:bodyPr/>
        <a:lstStyle/>
        <a:p>
          <a:endParaRPr lang="en-US"/>
        </a:p>
      </dgm:t>
    </dgm:pt>
    <dgm:pt modelId="{1CA5D36F-A11B-464A-88AE-522D8E4E13EF}" type="pres">
      <dgm:prSet presAssocID="{0839E393-EF6D-430A-859E-F0A5A3C92EB3}" presName="node" presStyleLbl="node1" presStyleIdx="4" presStyleCnt="6">
        <dgm:presLayoutVars>
          <dgm:bulletEnabled val="1"/>
        </dgm:presLayoutVars>
      </dgm:prSet>
      <dgm:spPr/>
      <dgm:t>
        <a:bodyPr/>
        <a:lstStyle/>
        <a:p>
          <a:endParaRPr lang="en-US"/>
        </a:p>
      </dgm:t>
    </dgm:pt>
    <dgm:pt modelId="{BCEEB43C-B699-4CEF-83CD-7F313B046504}" type="pres">
      <dgm:prSet presAssocID="{DE5CC67B-DB3C-4D27-B40F-C02E1B0A45FD}" presName="parTrans" presStyleLbl="sibTrans2D1" presStyleIdx="5" presStyleCnt="6"/>
      <dgm:spPr/>
      <dgm:t>
        <a:bodyPr/>
        <a:lstStyle/>
        <a:p>
          <a:endParaRPr lang="en-US"/>
        </a:p>
      </dgm:t>
    </dgm:pt>
    <dgm:pt modelId="{BE1BCCEC-485D-47EE-9603-CCA45A88D334}" type="pres">
      <dgm:prSet presAssocID="{DE5CC67B-DB3C-4D27-B40F-C02E1B0A45FD}" presName="connectorText" presStyleLbl="sibTrans2D1" presStyleIdx="5" presStyleCnt="6"/>
      <dgm:spPr/>
      <dgm:t>
        <a:bodyPr/>
        <a:lstStyle/>
        <a:p>
          <a:endParaRPr lang="en-US"/>
        </a:p>
      </dgm:t>
    </dgm:pt>
    <dgm:pt modelId="{F71DEBAE-148C-4849-BCCE-FB8E73962FBD}" type="pres">
      <dgm:prSet presAssocID="{0162B9DB-6A65-45D5-81FE-D70DC8D20989}" presName="node" presStyleLbl="node1" presStyleIdx="5" presStyleCnt="6">
        <dgm:presLayoutVars>
          <dgm:bulletEnabled val="1"/>
        </dgm:presLayoutVars>
      </dgm:prSet>
      <dgm:spPr/>
      <dgm:t>
        <a:bodyPr/>
        <a:lstStyle/>
        <a:p>
          <a:endParaRPr lang="en-US"/>
        </a:p>
      </dgm:t>
    </dgm:pt>
  </dgm:ptLst>
  <dgm:cxnLst>
    <dgm:cxn modelId="{5B9C1067-BFC4-4B2A-A29D-3D8265E414E7}" type="presOf" srcId="{BFC19640-62A2-44B9-BD45-07645188A0B5}" destId="{89BD27AC-E47F-418C-BEA6-8382194ADAA9}" srcOrd="0" destOrd="0" presId="urn:microsoft.com/office/officeart/2005/8/layout/radial5"/>
    <dgm:cxn modelId="{BCC30B73-777A-4CCE-9A5D-8259FF8F2561}" srcId="{79EAEAF5-0DDC-4AD8-8F8C-4DFD462AADA9}" destId="{0162B9DB-6A65-45D5-81FE-D70DC8D20989}" srcOrd="5" destOrd="0" parTransId="{DE5CC67B-DB3C-4D27-B40F-C02E1B0A45FD}" sibTransId="{D4501D92-A8E0-443A-A63B-EC2A4157921A}"/>
    <dgm:cxn modelId="{98F8ECFB-5F46-430D-973D-8626689F5C56}" type="presOf" srcId="{157FD434-5059-4DC9-A8BA-CCCCF95EC82B}" destId="{F1D81725-1A0B-48E6-B0E2-E65E014E19D1}" srcOrd="0" destOrd="0" presId="urn:microsoft.com/office/officeart/2005/8/layout/radial5"/>
    <dgm:cxn modelId="{3D3C3E57-BE5C-4C08-AAC5-BB8B7DEB9EF4}" srcId="{79EAEAF5-0DDC-4AD8-8F8C-4DFD462AADA9}" destId="{612069C2-D281-4EC6-A10D-4C5E7C1F889C}" srcOrd="3" destOrd="0" parTransId="{E5E2670B-6C93-4013-8E2E-610F5D6FE79C}" sibTransId="{1D0CABC5-543E-4A27-B3C6-3A68BE0DE9D8}"/>
    <dgm:cxn modelId="{6B01699B-C96E-448F-90D4-41B266673861}" type="presOf" srcId="{79EAEAF5-0DDC-4AD8-8F8C-4DFD462AADA9}" destId="{50A90384-8A60-4034-A254-09FF5F21D4DE}" srcOrd="0" destOrd="0" presId="urn:microsoft.com/office/officeart/2005/8/layout/radial5"/>
    <dgm:cxn modelId="{793B67B3-5D49-4942-B6B6-D92636E9B8C2}" type="presOf" srcId="{DE5CC67B-DB3C-4D27-B40F-C02E1B0A45FD}" destId="{BE1BCCEC-485D-47EE-9603-CCA45A88D334}" srcOrd="1" destOrd="0" presId="urn:microsoft.com/office/officeart/2005/8/layout/radial5"/>
    <dgm:cxn modelId="{3A3DD5A2-A51A-4686-AF55-3354B3F62142}" type="presOf" srcId="{02867B20-4654-4C34-8B01-5434C6C1006D}" destId="{2F2E7041-9312-49C5-834F-272C339B4693}" srcOrd="1" destOrd="0" presId="urn:microsoft.com/office/officeart/2005/8/layout/radial5"/>
    <dgm:cxn modelId="{4CD5D62A-5979-43AA-8F5A-5B81DD6A7D28}" srcId="{9E0B2A51-BE64-4EA0-8BE0-F2B5F8951684}" destId="{77332B52-D61E-40BD-9A71-E66CEB2F431B}" srcOrd="3" destOrd="0" parTransId="{79D015E9-CD00-4FEB-BE4E-DBDA8847D533}" sibTransId="{307D5816-2664-4670-8F3E-00B417CCEB7B}"/>
    <dgm:cxn modelId="{7C59106E-B469-40CE-8509-3C8DC21C7BA3}" type="presOf" srcId="{9F909C1A-4CD9-4B2C-B08B-995B4D240956}" destId="{855ECA32-95C1-42BA-B23F-1A51B6A8E2B6}" srcOrd="0" destOrd="0" presId="urn:microsoft.com/office/officeart/2005/8/layout/radial5"/>
    <dgm:cxn modelId="{ACF20451-43A0-4078-B69F-9B45F61C71E7}" type="presOf" srcId="{136781DB-B753-49F3-BC23-B45B4F9D56E0}" destId="{B47D7A57-F58C-4506-959B-9821A58EE140}" srcOrd="1" destOrd="0" presId="urn:microsoft.com/office/officeart/2005/8/layout/radial5"/>
    <dgm:cxn modelId="{A5F0452A-F1C1-4C09-9DA1-C65CE76360F2}" type="presOf" srcId="{612069C2-D281-4EC6-A10D-4C5E7C1F889C}" destId="{C9C6C861-C927-4D95-B719-3104B77F2DC5}" srcOrd="0" destOrd="0" presId="urn:microsoft.com/office/officeart/2005/8/layout/radial5"/>
    <dgm:cxn modelId="{809A41CD-7DDA-421D-9BB6-4CD2DD0FF5B3}" srcId="{9E0B2A51-BE64-4EA0-8BE0-F2B5F8951684}" destId="{C24770B9-9D19-4FCC-9C0E-38474FD175EE}" srcOrd="2" destOrd="0" parTransId="{D033DEB8-9546-4ED3-B465-D265591DF4C1}" sibTransId="{D0FC833A-D820-4734-92C9-0B27A3F572A4}"/>
    <dgm:cxn modelId="{C0792735-9CF1-4EDC-A9A3-02D83B6A2A13}" type="presOf" srcId="{29A6FF05-C297-4CD5-BADA-FB06F895B657}" destId="{8EB0AB2D-679F-4D54-828A-076975A529F6}" srcOrd="0" destOrd="0" presId="urn:microsoft.com/office/officeart/2005/8/layout/radial5"/>
    <dgm:cxn modelId="{D71C426E-9886-4A09-9BC7-EB838B4EA62D}" type="presOf" srcId="{0839E393-EF6D-430A-859E-F0A5A3C92EB3}" destId="{1CA5D36F-A11B-464A-88AE-522D8E4E13EF}" srcOrd="0" destOrd="0" presId="urn:microsoft.com/office/officeart/2005/8/layout/radial5"/>
    <dgm:cxn modelId="{D8DABC3B-9AED-4D19-8101-F4E9FE84946C}" type="presOf" srcId="{BFC19640-62A2-44B9-BD45-07645188A0B5}" destId="{E8C767C0-D0FF-420F-B00A-E5EA2FF99ED9}" srcOrd="1" destOrd="0" presId="urn:microsoft.com/office/officeart/2005/8/layout/radial5"/>
    <dgm:cxn modelId="{3318FDF6-C55F-4AC7-A269-7E16577F5DB8}" type="presOf" srcId="{02867B20-4654-4C34-8B01-5434C6C1006D}" destId="{F09E2333-D900-4456-B514-0DF1E0C15095}" srcOrd="0" destOrd="0" presId="urn:microsoft.com/office/officeart/2005/8/layout/radial5"/>
    <dgm:cxn modelId="{EB267A89-2AEA-46E5-AFB9-1CE405C33ED5}" type="presOf" srcId="{E5E2670B-6C93-4013-8E2E-610F5D6FE79C}" destId="{97871223-9C0C-4C3C-9663-0E3933FE301C}" srcOrd="0" destOrd="0" presId="urn:microsoft.com/office/officeart/2005/8/layout/radial5"/>
    <dgm:cxn modelId="{E4FB9794-11CB-49FD-9399-83460057BD37}" type="presOf" srcId="{DE5CC67B-DB3C-4D27-B40F-C02E1B0A45FD}" destId="{BCEEB43C-B699-4CEF-83CD-7F313B046504}" srcOrd="0" destOrd="0" presId="urn:microsoft.com/office/officeart/2005/8/layout/radial5"/>
    <dgm:cxn modelId="{8565D830-C618-45F3-B9F2-720533FC6D91}" srcId="{79EAEAF5-0DDC-4AD8-8F8C-4DFD462AADA9}" destId="{5633C0A3-D3E5-49F9-93E0-E820D6A9E72A}" srcOrd="1" destOrd="0" parTransId="{29A6FF05-C297-4CD5-BADA-FB06F895B657}" sibTransId="{E629C80F-8997-49A4-8D95-FFAB408A91CD}"/>
    <dgm:cxn modelId="{2872ED20-B5A2-42F4-810F-C70952CE94C5}" type="presOf" srcId="{0162B9DB-6A65-45D5-81FE-D70DC8D20989}" destId="{F71DEBAE-148C-4849-BCCE-FB8E73962FBD}" srcOrd="0" destOrd="0" presId="urn:microsoft.com/office/officeart/2005/8/layout/radial5"/>
    <dgm:cxn modelId="{11535DC7-0E8E-428A-8994-143FBDA267A9}" srcId="{79EAEAF5-0DDC-4AD8-8F8C-4DFD462AADA9}" destId="{9F909C1A-4CD9-4B2C-B08B-995B4D240956}" srcOrd="2" destOrd="0" parTransId="{BFC19640-62A2-44B9-BD45-07645188A0B5}" sibTransId="{A0891A8D-149F-479D-A1C0-ABC73638452D}"/>
    <dgm:cxn modelId="{0A8DB729-D7E8-45C8-A4C9-AE60FBB0816E}" type="presOf" srcId="{5633C0A3-D3E5-49F9-93E0-E820D6A9E72A}" destId="{A1FF0675-DCDC-4764-AC06-92374B78BCC4}" srcOrd="0" destOrd="0" presId="urn:microsoft.com/office/officeart/2005/8/layout/radial5"/>
    <dgm:cxn modelId="{D75FEEC4-4F0F-4108-90D0-6D00D8C07F3E}" srcId="{9E0B2A51-BE64-4EA0-8BE0-F2B5F8951684}" destId="{1183C0DA-31FB-423E-B9E7-B2D2F0B5FEC2}" srcOrd="4" destOrd="0" parTransId="{7A106215-BCD1-42EA-8B3F-1D1D0CDF78A0}" sibTransId="{B73CD91C-559E-4195-B580-1733397A7A2A}"/>
    <dgm:cxn modelId="{B6C20033-9FDE-4ECE-99E1-525D3BBAA809}" srcId="{9E0B2A51-BE64-4EA0-8BE0-F2B5F8951684}" destId="{AE71AE4F-5474-4227-A2BE-08B1EFB00B2C}" srcOrd="1" destOrd="0" parTransId="{3F895AB9-5673-49F3-95D1-B6EA2CE6DAF5}" sibTransId="{018823DE-40D9-422F-8F9E-80C8B927DB3F}"/>
    <dgm:cxn modelId="{E807633B-957E-454B-92B0-1D0317DD6DD3}" srcId="{79EAEAF5-0DDC-4AD8-8F8C-4DFD462AADA9}" destId="{0839E393-EF6D-430A-859E-F0A5A3C92EB3}" srcOrd="4" destOrd="0" parTransId="{136781DB-B753-49F3-BC23-B45B4F9D56E0}" sibTransId="{66AD0A65-CFE4-418B-9FFA-4513EE38B9ED}"/>
    <dgm:cxn modelId="{D013D352-B6F7-4221-A509-71D665D89603}" srcId="{9E0B2A51-BE64-4EA0-8BE0-F2B5F8951684}" destId="{79EAEAF5-0DDC-4AD8-8F8C-4DFD462AADA9}" srcOrd="0" destOrd="0" parTransId="{311A71CC-D1C3-493F-8F2A-EE613D6FF9B9}" sibTransId="{7D249175-E754-498B-8BB3-59EEA2F15436}"/>
    <dgm:cxn modelId="{D86AD963-4E3E-46B3-8953-D104AB94F888}" type="presOf" srcId="{E5E2670B-6C93-4013-8E2E-610F5D6FE79C}" destId="{2B5A738E-BBAD-4049-B0C9-777E60F27711}" srcOrd="1" destOrd="0" presId="urn:microsoft.com/office/officeart/2005/8/layout/radial5"/>
    <dgm:cxn modelId="{BD716068-3EAB-40B9-A7D8-52369EEF910B}" type="presOf" srcId="{136781DB-B753-49F3-BC23-B45B4F9D56E0}" destId="{469CA35F-0290-4662-9A45-E3218354C695}" srcOrd="0" destOrd="0" presId="urn:microsoft.com/office/officeart/2005/8/layout/radial5"/>
    <dgm:cxn modelId="{4FFA0576-A63D-4C3C-8686-E5E93B5A44A2}" type="presOf" srcId="{29A6FF05-C297-4CD5-BADA-FB06F895B657}" destId="{BD22D773-749D-4C99-A76A-A1DF6D7C270C}" srcOrd="1" destOrd="0" presId="urn:microsoft.com/office/officeart/2005/8/layout/radial5"/>
    <dgm:cxn modelId="{C2FDE1F1-B34C-4B5C-85DE-847981D96BCD}" type="presOf" srcId="{9E0B2A51-BE64-4EA0-8BE0-F2B5F8951684}" destId="{8A906D95-DBD1-488F-A35E-3A05A6B84620}" srcOrd="0" destOrd="0" presId="urn:microsoft.com/office/officeart/2005/8/layout/radial5"/>
    <dgm:cxn modelId="{60E55940-0A28-4769-84A0-D8BE04C454DB}" srcId="{79EAEAF5-0DDC-4AD8-8F8C-4DFD462AADA9}" destId="{157FD434-5059-4DC9-A8BA-CCCCF95EC82B}" srcOrd="0" destOrd="0" parTransId="{02867B20-4654-4C34-8B01-5434C6C1006D}" sibTransId="{1041C509-4DD7-4225-AF8E-A3760C86C53A}"/>
    <dgm:cxn modelId="{3F2B1A28-490B-45BB-96D0-5ED2ADF3C72C}" type="presParOf" srcId="{8A906D95-DBD1-488F-A35E-3A05A6B84620}" destId="{50A90384-8A60-4034-A254-09FF5F21D4DE}" srcOrd="0" destOrd="0" presId="urn:microsoft.com/office/officeart/2005/8/layout/radial5"/>
    <dgm:cxn modelId="{1D77BFF6-59C5-415D-8809-462E1A5762BD}" type="presParOf" srcId="{8A906D95-DBD1-488F-A35E-3A05A6B84620}" destId="{F09E2333-D900-4456-B514-0DF1E0C15095}" srcOrd="1" destOrd="0" presId="urn:microsoft.com/office/officeart/2005/8/layout/radial5"/>
    <dgm:cxn modelId="{1D920008-BDAD-4BB4-9DF7-0F2FE25FF817}" type="presParOf" srcId="{F09E2333-D900-4456-B514-0DF1E0C15095}" destId="{2F2E7041-9312-49C5-834F-272C339B4693}" srcOrd="0" destOrd="0" presId="urn:microsoft.com/office/officeart/2005/8/layout/radial5"/>
    <dgm:cxn modelId="{D6E31B90-1EB5-4556-857D-6DED00FEFD52}" type="presParOf" srcId="{8A906D95-DBD1-488F-A35E-3A05A6B84620}" destId="{F1D81725-1A0B-48E6-B0E2-E65E014E19D1}" srcOrd="2" destOrd="0" presId="urn:microsoft.com/office/officeart/2005/8/layout/radial5"/>
    <dgm:cxn modelId="{3B92D10E-472F-485A-B9AA-5FE3E325AB25}" type="presParOf" srcId="{8A906D95-DBD1-488F-A35E-3A05A6B84620}" destId="{8EB0AB2D-679F-4D54-828A-076975A529F6}" srcOrd="3" destOrd="0" presId="urn:microsoft.com/office/officeart/2005/8/layout/radial5"/>
    <dgm:cxn modelId="{6AAFA1A5-C7BD-49AD-B3A9-A808F475E025}" type="presParOf" srcId="{8EB0AB2D-679F-4D54-828A-076975A529F6}" destId="{BD22D773-749D-4C99-A76A-A1DF6D7C270C}" srcOrd="0" destOrd="0" presId="urn:microsoft.com/office/officeart/2005/8/layout/radial5"/>
    <dgm:cxn modelId="{CB92109B-CEAB-4257-AB85-49DFDC72FF36}" type="presParOf" srcId="{8A906D95-DBD1-488F-A35E-3A05A6B84620}" destId="{A1FF0675-DCDC-4764-AC06-92374B78BCC4}" srcOrd="4" destOrd="0" presId="urn:microsoft.com/office/officeart/2005/8/layout/radial5"/>
    <dgm:cxn modelId="{85765154-1795-4FED-A0BF-116F0A5240EA}" type="presParOf" srcId="{8A906D95-DBD1-488F-A35E-3A05A6B84620}" destId="{89BD27AC-E47F-418C-BEA6-8382194ADAA9}" srcOrd="5" destOrd="0" presId="urn:microsoft.com/office/officeart/2005/8/layout/radial5"/>
    <dgm:cxn modelId="{4F20944E-64C9-4BB4-8CF8-4854590C22A6}" type="presParOf" srcId="{89BD27AC-E47F-418C-BEA6-8382194ADAA9}" destId="{E8C767C0-D0FF-420F-B00A-E5EA2FF99ED9}" srcOrd="0" destOrd="0" presId="urn:microsoft.com/office/officeart/2005/8/layout/radial5"/>
    <dgm:cxn modelId="{88926094-FF19-43EE-99E3-4AC371D76F93}" type="presParOf" srcId="{8A906D95-DBD1-488F-A35E-3A05A6B84620}" destId="{855ECA32-95C1-42BA-B23F-1A51B6A8E2B6}" srcOrd="6" destOrd="0" presId="urn:microsoft.com/office/officeart/2005/8/layout/radial5"/>
    <dgm:cxn modelId="{EFE75361-F6D7-4969-8993-0FE03F3370DD}" type="presParOf" srcId="{8A906D95-DBD1-488F-A35E-3A05A6B84620}" destId="{97871223-9C0C-4C3C-9663-0E3933FE301C}" srcOrd="7" destOrd="0" presId="urn:microsoft.com/office/officeart/2005/8/layout/radial5"/>
    <dgm:cxn modelId="{EC2FAB98-83C5-4F13-833B-5F7C801AA1AB}" type="presParOf" srcId="{97871223-9C0C-4C3C-9663-0E3933FE301C}" destId="{2B5A738E-BBAD-4049-B0C9-777E60F27711}" srcOrd="0" destOrd="0" presId="urn:microsoft.com/office/officeart/2005/8/layout/radial5"/>
    <dgm:cxn modelId="{2956F31E-F5F3-4E0C-8648-F13C9096AA3D}" type="presParOf" srcId="{8A906D95-DBD1-488F-A35E-3A05A6B84620}" destId="{C9C6C861-C927-4D95-B719-3104B77F2DC5}" srcOrd="8" destOrd="0" presId="urn:microsoft.com/office/officeart/2005/8/layout/radial5"/>
    <dgm:cxn modelId="{4588B55F-54C7-444B-8862-8EF9B04CA277}" type="presParOf" srcId="{8A906D95-DBD1-488F-A35E-3A05A6B84620}" destId="{469CA35F-0290-4662-9A45-E3218354C695}" srcOrd="9" destOrd="0" presId="urn:microsoft.com/office/officeart/2005/8/layout/radial5"/>
    <dgm:cxn modelId="{312B3C44-D8DE-41AF-9216-B0772D9BA95A}" type="presParOf" srcId="{469CA35F-0290-4662-9A45-E3218354C695}" destId="{B47D7A57-F58C-4506-959B-9821A58EE140}" srcOrd="0" destOrd="0" presId="urn:microsoft.com/office/officeart/2005/8/layout/radial5"/>
    <dgm:cxn modelId="{7326128D-C932-4854-902E-3EE01720684C}" type="presParOf" srcId="{8A906D95-DBD1-488F-A35E-3A05A6B84620}" destId="{1CA5D36F-A11B-464A-88AE-522D8E4E13EF}" srcOrd="10" destOrd="0" presId="urn:microsoft.com/office/officeart/2005/8/layout/radial5"/>
    <dgm:cxn modelId="{A3F2FFEB-0C88-4AB1-95D5-F1D7A16E5C7C}" type="presParOf" srcId="{8A906D95-DBD1-488F-A35E-3A05A6B84620}" destId="{BCEEB43C-B699-4CEF-83CD-7F313B046504}" srcOrd="11" destOrd="0" presId="urn:microsoft.com/office/officeart/2005/8/layout/radial5"/>
    <dgm:cxn modelId="{0160F559-6070-4075-8CBC-B7F9DF525608}" type="presParOf" srcId="{BCEEB43C-B699-4CEF-83CD-7F313B046504}" destId="{BE1BCCEC-485D-47EE-9603-CCA45A88D334}" srcOrd="0" destOrd="0" presId="urn:microsoft.com/office/officeart/2005/8/layout/radial5"/>
    <dgm:cxn modelId="{27ADBE03-C1F6-4FB8-A14D-24587923A477}" type="presParOf" srcId="{8A906D95-DBD1-488F-A35E-3A05A6B84620}" destId="{F71DEBAE-148C-4849-BCCE-FB8E73962FBD}"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6E5429-D04C-4AE6-A338-7056539E85AA}"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7236A3E1-0AB5-4CD6-A980-6179791C1045}">
      <dgm:prSet custT="1"/>
      <dgm:spPr/>
      <dgm:t>
        <a:bodyPr/>
        <a:lstStyle/>
        <a:p>
          <a:pPr algn="ctr" rtl="0"/>
          <a:r>
            <a:rPr lang="en-IN" sz="2200" b="1" dirty="0" smtClean="0">
              <a:latin typeface="Georgia" panose="02040502050405020303" pitchFamily="18" charset="0"/>
            </a:rPr>
            <a:t>Services Marketing</a:t>
          </a:r>
          <a:endParaRPr lang="en-IN" sz="2200" b="1" dirty="0">
            <a:latin typeface="Georgia" panose="02040502050405020303" pitchFamily="18" charset="0"/>
          </a:endParaRPr>
        </a:p>
      </dgm:t>
    </dgm:pt>
    <dgm:pt modelId="{AD08DD8A-A916-4063-A95E-FD34C1732B5C}" type="parTrans" cxnId="{788310E8-4AD1-4549-B40C-A0D130EF1EB8}">
      <dgm:prSet/>
      <dgm:spPr/>
      <dgm:t>
        <a:bodyPr/>
        <a:lstStyle/>
        <a:p>
          <a:endParaRPr lang="en-US"/>
        </a:p>
      </dgm:t>
    </dgm:pt>
    <dgm:pt modelId="{E9AE3BBE-C85D-4E6A-8487-280B19365959}" type="sibTrans" cxnId="{788310E8-4AD1-4549-B40C-A0D130EF1EB8}">
      <dgm:prSet/>
      <dgm:spPr/>
      <dgm:t>
        <a:bodyPr/>
        <a:lstStyle/>
        <a:p>
          <a:endParaRPr lang="en-US"/>
        </a:p>
      </dgm:t>
    </dgm:pt>
    <dgm:pt modelId="{876CE866-9BC2-4547-B8CB-BCCD594EC05F}">
      <dgm:prSet custT="1"/>
      <dgm:spPr/>
      <dgm:t>
        <a:bodyPr/>
        <a:lstStyle/>
        <a:p>
          <a:pPr rtl="0"/>
          <a:r>
            <a:rPr lang="en-IN" sz="2000" dirty="0" smtClean="0">
              <a:latin typeface="Georgia" panose="02040502050405020303" pitchFamily="18" charset="0"/>
            </a:rPr>
            <a:t>Services Marketing refers to the marketing of services                                           </a:t>
          </a:r>
          <a:endParaRPr lang="en-IN" sz="2000" dirty="0">
            <a:latin typeface="Georgia" panose="02040502050405020303" pitchFamily="18" charset="0"/>
          </a:endParaRPr>
        </a:p>
      </dgm:t>
    </dgm:pt>
    <dgm:pt modelId="{1B5D3741-021A-4F27-8114-4E001D98B782}" type="parTrans" cxnId="{305518CD-9A02-4993-A289-B1AC410C6E06}">
      <dgm:prSet/>
      <dgm:spPr/>
      <dgm:t>
        <a:bodyPr/>
        <a:lstStyle/>
        <a:p>
          <a:endParaRPr lang="en-US"/>
        </a:p>
      </dgm:t>
    </dgm:pt>
    <dgm:pt modelId="{B94C258C-12C1-4C2F-8319-2EF8F3A4E85A}" type="sibTrans" cxnId="{305518CD-9A02-4993-A289-B1AC410C6E06}">
      <dgm:prSet/>
      <dgm:spPr/>
      <dgm:t>
        <a:bodyPr/>
        <a:lstStyle/>
        <a:p>
          <a:endParaRPr lang="en-US"/>
        </a:p>
      </dgm:t>
    </dgm:pt>
    <dgm:pt modelId="{204E0E88-FF3C-4BAC-B0D7-B952B099EE4A}">
      <dgm:prSet custT="1"/>
      <dgm:spPr/>
      <dgm:t>
        <a:bodyPr/>
        <a:lstStyle/>
        <a:p>
          <a:pPr algn="just" rtl="0"/>
          <a:r>
            <a:rPr lang="en-IN" sz="2000" dirty="0" smtClean="0">
              <a:latin typeface="Georgia" panose="02040502050405020303" pitchFamily="18" charset="0"/>
            </a:rPr>
            <a:t>The American Marketing Association defines services as - “Activities, benefits and satisfactions which are offered for sale or are provided in connection with the sale of goods.”</a:t>
          </a:r>
          <a:endParaRPr lang="en-IN" sz="2000" dirty="0">
            <a:latin typeface="Georgia" panose="02040502050405020303" pitchFamily="18" charset="0"/>
          </a:endParaRPr>
        </a:p>
      </dgm:t>
    </dgm:pt>
    <dgm:pt modelId="{B1C47162-B06B-4C1D-A825-763F7D3D1A6A}" type="parTrans" cxnId="{9075BDB3-37E7-4C1E-8942-07AD7EFE8526}">
      <dgm:prSet/>
      <dgm:spPr/>
      <dgm:t>
        <a:bodyPr/>
        <a:lstStyle/>
        <a:p>
          <a:endParaRPr lang="en-US"/>
        </a:p>
      </dgm:t>
    </dgm:pt>
    <dgm:pt modelId="{8DEF5C90-BCF3-4F41-A962-01A55C85D53B}" type="sibTrans" cxnId="{9075BDB3-37E7-4C1E-8942-07AD7EFE8526}">
      <dgm:prSet/>
      <dgm:spPr/>
      <dgm:t>
        <a:bodyPr/>
        <a:lstStyle/>
        <a:p>
          <a:endParaRPr lang="en-US"/>
        </a:p>
      </dgm:t>
    </dgm:pt>
    <dgm:pt modelId="{9E15EF6B-5D84-4E22-B36A-1E4564268D81}" type="pres">
      <dgm:prSet presAssocID="{A66E5429-D04C-4AE6-A338-7056539E85AA}" presName="linear" presStyleCnt="0">
        <dgm:presLayoutVars>
          <dgm:animLvl val="lvl"/>
          <dgm:resizeHandles val="exact"/>
        </dgm:presLayoutVars>
      </dgm:prSet>
      <dgm:spPr/>
      <dgm:t>
        <a:bodyPr/>
        <a:lstStyle/>
        <a:p>
          <a:endParaRPr lang="en-US"/>
        </a:p>
      </dgm:t>
    </dgm:pt>
    <dgm:pt modelId="{2B34880B-4643-4516-AC1B-B41E4912E2F1}" type="pres">
      <dgm:prSet presAssocID="{7236A3E1-0AB5-4CD6-A980-6179791C1045}" presName="parentText" presStyleLbl="node1" presStyleIdx="0" presStyleCnt="3" custScaleY="210235" custLinFactY="-559108" custLinFactNeighborY="-600000">
        <dgm:presLayoutVars>
          <dgm:chMax val="0"/>
          <dgm:bulletEnabled val="1"/>
        </dgm:presLayoutVars>
      </dgm:prSet>
      <dgm:spPr/>
      <dgm:t>
        <a:bodyPr/>
        <a:lstStyle/>
        <a:p>
          <a:endParaRPr lang="en-US"/>
        </a:p>
      </dgm:t>
    </dgm:pt>
    <dgm:pt modelId="{7208DB65-1C2A-42BD-8054-C5E0F71EE58F}" type="pres">
      <dgm:prSet presAssocID="{E9AE3BBE-C85D-4E6A-8487-280B19365959}" presName="spacer" presStyleCnt="0"/>
      <dgm:spPr/>
    </dgm:pt>
    <dgm:pt modelId="{2113AA63-74C4-48BB-A2CD-78064287345A}" type="pres">
      <dgm:prSet presAssocID="{876CE866-9BC2-4547-B8CB-BCCD594EC05F}" presName="parentText" presStyleLbl="node1" presStyleIdx="1" presStyleCnt="3" custLinFactY="-25140" custLinFactNeighborY="-100000">
        <dgm:presLayoutVars>
          <dgm:chMax val="0"/>
          <dgm:bulletEnabled val="1"/>
        </dgm:presLayoutVars>
      </dgm:prSet>
      <dgm:spPr/>
      <dgm:t>
        <a:bodyPr/>
        <a:lstStyle/>
        <a:p>
          <a:endParaRPr lang="en-US"/>
        </a:p>
      </dgm:t>
    </dgm:pt>
    <dgm:pt modelId="{166BF6ED-BF9D-4362-84BF-4CF33DF1486D}" type="pres">
      <dgm:prSet presAssocID="{B94C258C-12C1-4C2F-8319-2EF8F3A4E85A}" presName="spacer" presStyleCnt="0"/>
      <dgm:spPr/>
    </dgm:pt>
    <dgm:pt modelId="{22FF93C9-0E9D-4A87-A0BC-367C56AFD318}" type="pres">
      <dgm:prSet presAssocID="{204E0E88-FF3C-4BAC-B0D7-B952B099EE4A}" presName="parentText" presStyleLbl="node1" presStyleIdx="2" presStyleCnt="3" custScaleY="335646" custLinFactY="30207" custLinFactNeighborY="100000">
        <dgm:presLayoutVars>
          <dgm:chMax val="0"/>
          <dgm:bulletEnabled val="1"/>
        </dgm:presLayoutVars>
      </dgm:prSet>
      <dgm:spPr/>
      <dgm:t>
        <a:bodyPr/>
        <a:lstStyle/>
        <a:p>
          <a:endParaRPr lang="en-US"/>
        </a:p>
      </dgm:t>
    </dgm:pt>
  </dgm:ptLst>
  <dgm:cxnLst>
    <dgm:cxn modelId="{305518CD-9A02-4993-A289-B1AC410C6E06}" srcId="{A66E5429-D04C-4AE6-A338-7056539E85AA}" destId="{876CE866-9BC2-4547-B8CB-BCCD594EC05F}" srcOrd="1" destOrd="0" parTransId="{1B5D3741-021A-4F27-8114-4E001D98B782}" sibTransId="{B94C258C-12C1-4C2F-8319-2EF8F3A4E85A}"/>
    <dgm:cxn modelId="{41AEC9D2-121D-4602-A6E2-2AD3F22623A9}" type="presOf" srcId="{204E0E88-FF3C-4BAC-B0D7-B952B099EE4A}" destId="{22FF93C9-0E9D-4A87-A0BC-367C56AFD318}" srcOrd="0" destOrd="0" presId="urn:microsoft.com/office/officeart/2005/8/layout/vList2"/>
    <dgm:cxn modelId="{2FE398DD-DC0A-45AA-981A-AC99C2531073}" type="presOf" srcId="{7236A3E1-0AB5-4CD6-A980-6179791C1045}" destId="{2B34880B-4643-4516-AC1B-B41E4912E2F1}" srcOrd="0" destOrd="0" presId="urn:microsoft.com/office/officeart/2005/8/layout/vList2"/>
    <dgm:cxn modelId="{D2D3363D-0C42-4B3D-AAC6-4A7C1242CF98}" type="presOf" srcId="{A66E5429-D04C-4AE6-A338-7056539E85AA}" destId="{9E15EF6B-5D84-4E22-B36A-1E4564268D81}" srcOrd="0" destOrd="0" presId="urn:microsoft.com/office/officeart/2005/8/layout/vList2"/>
    <dgm:cxn modelId="{F24BCBB1-F000-4F61-AF68-1FF4BD2550B3}" type="presOf" srcId="{876CE866-9BC2-4547-B8CB-BCCD594EC05F}" destId="{2113AA63-74C4-48BB-A2CD-78064287345A}" srcOrd="0" destOrd="0" presId="urn:microsoft.com/office/officeart/2005/8/layout/vList2"/>
    <dgm:cxn modelId="{9075BDB3-37E7-4C1E-8942-07AD7EFE8526}" srcId="{A66E5429-D04C-4AE6-A338-7056539E85AA}" destId="{204E0E88-FF3C-4BAC-B0D7-B952B099EE4A}" srcOrd="2" destOrd="0" parTransId="{B1C47162-B06B-4C1D-A825-763F7D3D1A6A}" sibTransId="{8DEF5C90-BCF3-4F41-A962-01A55C85D53B}"/>
    <dgm:cxn modelId="{788310E8-4AD1-4549-B40C-A0D130EF1EB8}" srcId="{A66E5429-D04C-4AE6-A338-7056539E85AA}" destId="{7236A3E1-0AB5-4CD6-A980-6179791C1045}" srcOrd="0" destOrd="0" parTransId="{AD08DD8A-A916-4063-A95E-FD34C1732B5C}" sibTransId="{E9AE3BBE-C85D-4E6A-8487-280B19365959}"/>
    <dgm:cxn modelId="{4177E1DA-C7C5-4892-8BF9-4DD69B2A9A6E}" type="presParOf" srcId="{9E15EF6B-5D84-4E22-B36A-1E4564268D81}" destId="{2B34880B-4643-4516-AC1B-B41E4912E2F1}" srcOrd="0" destOrd="0" presId="urn:microsoft.com/office/officeart/2005/8/layout/vList2"/>
    <dgm:cxn modelId="{303783F4-17B1-422E-A6F8-C6A4985300E5}" type="presParOf" srcId="{9E15EF6B-5D84-4E22-B36A-1E4564268D81}" destId="{7208DB65-1C2A-42BD-8054-C5E0F71EE58F}" srcOrd="1" destOrd="0" presId="urn:microsoft.com/office/officeart/2005/8/layout/vList2"/>
    <dgm:cxn modelId="{C95EA911-F84E-4B80-84C1-521ABE52EAD5}" type="presParOf" srcId="{9E15EF6B-5D84-4E22-B36A-1E4564268D81}" destId="{2113AA63-74C4-48BB-A2CD-78064287345A}" srcOrd="2" destOrd="0" presId="urn:microsoft.com/office/officeart/2005/8/layout/vList2"/>
    <dgm:cxn modelId="{B58C26BD-1D9B-49CB-8E04-360F84B457F2}" type="presParOf" srcId="{9E15EF6B-5D84-4E22-B36A-1E4564268D81}" destId="{166BF6ED-BF9D-4362-84BF-4CF33DF1486D}" srcOrd="3" destOrd="0" presId="urn:microsoft.com/office/officeart/2005/8/layout/vList2"/>
    <dgm:cxn modelId="{66E2EC2C-DA07-4ECF-A3A2-21CC3FEC3F1F}" type="presParOf" srcId="{9E15EF6B-5D84-4E22-B36A-1E4564268D81}" destId="{22FF93C9-0E9D-4A87-A0BC-367C56AFD3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66E5429-D04C-4AE6-A338-7056539E85AA}"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9E15EF6B-5D84-4E22-B36A-1E4564268D81}" type="pres">
      <dgm:prSet presAssocID="{A66E5429-D04C-4AE6-A338-7056539E85AA}" presName="linear" presStyleCnt="0">
        <dgm:presLayoutVars>
          <dgm:animLvl val="lvl"/>
          <dgm:resizeHandles val="exact"/>
        </dgm:presLayoutVars>
      </dgm:prSet>
      <dgm:spPr/>
      <dgm:t>
        <a:bodyPr/>
        <a:lstStyle/>
        <a:p>
          <a:endParaRPr lang="en-US"/>
        </a:p>
      </dgm:t>
    </dgm:pt>
  </dgm:ptLst>
  <dgm:cxnLst>
    <dgm:cxn modelId="{76E6D75C-57B4-4BEA-BFC6-0A8104365C18}" type="presOf" srcId="{A66E5429-D04C-4AE6-A338-7056539E85AA}" destId="{9E15EF6B-5D84-4E22-B36A-1E4564268D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9CDCD71-4018-4966-A5D5-B676509A7C6B}"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21CC9745-C60F-473A-BC61-308675D22D10}">
      <dgm:prSet phldrT="[Text]" custT="1"/>
      <dgm:spPr/>
      <dgm:t>
        <a:bodyPr/>
        <a:lstStyle/>
        <a:p>
          <a:r>
            <a:rPr lang="en-US" sz="2400" b="1" dirty="0" smtClean="0">
              <a:latin typeface="Georgia" pitchFamily="18" charset="0"/>
            </a:rPr>
            <a:t>Types of Services</a:t>
          </a:r>
          <a:endParaRPr lang="en-US" sz="2400" b="1" dirty="0">
            <a:latin typeface="Georgia" pitchFamily="18" charset="0"/>
          </a:endParaRPr>
        </a:p>
      </dgm:t>
    </dgm:pt>
    <dgm:pt modelId="{27E1E42D-64F3-4174-99C8-97B697295645}" type="parTrans" cxnId="{0DCFFA52-65E2-4DE4-B04E-99B471F6425F}">
      <dgm:prSet/>
      <dgm:spPr/>
      <dgm:t>
        <a:bodyPr/>
        <a:lstStyle/>
        <a:p>
          <a:endParaRPr lang="en-US"/>
        </a:p>
      </dgm:t>
    </dgm:pt>
    <dgm:pt modelId="{DB8202F6-A121-4C78-844D-2C196381BFC6}" type="sibTrans" cxnId="{0DCFFA52-65E2-4DE4-B04E-99B471F6425F}">
      <dgm:prSet/>
      <dgm:spPr/>
      <dgm:t>
        <a:bodyPr/>
        <a:lstStyle/>
        <a:p>
          <a:endParaRPr lang="en-US"/>
        </a:p>
      </dgm:t>
    </dgm:pt>
    <dgm:pt modelId="{65BE27D6-4494-4728-BA2A-05C2CBE89853}">
      <dgm:prSet phldrT="[Text]" custT="1"/>
      <dgm:spPr/>
      <dgm:t>
        <a:bodyPr/>
        <a:lstStyle/>
        <a:p>
          <a:r>
            <a:rPr lang="en-US" sz="2000" b="1" dirty="0" smtClean="0">
              <a:latin typeface="Georgia" pitchFamily="18" charset="0"/>
            </a:rPr>
            <a:t>B2C</a:t>
          </a:r>
          <a:endParaRPr lang="en-US" sz="2000" b="1" dirty="0">
            <a:latin typeface="Georgia" pitchFamily="18" charset="0"/>
          </a:endParaRPr>
        </a:p>
      </dgm:t>
    </dgm:pt>
    <dgm:pt modelId="{669EA946-F09B-4062-A8B4-7C0191DAF554}" type="parTrans" cxnId="{CB80CC9A-F27C-4D42-BCA9-4B32C03C6A3B}">
      <dgm:prSet/>
      <dgm:spPr/>
      <dgm:t>
        <a:bodyPr/>
        <a:lstStyle/>
        <a:p>
          <a:endParaRPr lang="en-US" sz="2000">
            <a:latin typeface="Georgia" pitchFamily="18" charset="0"/>
          </a:endParaRPr>
        </a:p>
      </dgm:t>
    </dgm:pt>
    <dgm:pt modelId="{163E9079-6E66-4F00-AD30-5F241DFD5875}" type="sibTrans" cxnId="{CB80CC9A-F27C-4D42-BCA9-4B32C03C6A3B}">
      <dgm:prSet/>
      <dgm:spPr/>
      <dgm:t>
        <a:bodyPr/>
        <a:lstStyle/>
        <a:p>
          <a:endParaRPr lang="en-US"/>
        </a:p>
      </dgm:t>
    </dgm:pt>
    <dgm:pt modelId="{07F3D092-FE32-4E0E-907A-2A9890FA3E58}">
      <dgm:prSet phldrT="[Text]" custT="1"/>
      <dgm:spPr/>
      <dgm:t>
        <a:bodyPr/>
        <a:lstStyle/>
        <a:p>
          <a:r>
            <a:rPr lang="en-US" sz="2000" b="1" dirty="0" smtClean="0">
              <a:latin typeface="Georgia" pitchFamily="18" charset="0"/>
            </a:rPr>
            <a:t>B2B</a:t>
          </a:r>
          <a:endParaRPr lang="en-US" sz="2000" b="1" dirty="0">
            <a:latin typeface="Georgia" pitchFamily="18" charset="0"/>
          </a:endParaRPr>
        </a:p>
      </dgm:t>
    </dgm:pt>
    <dgm:pt modelId="{276EF9CA-7A5D-45C9-9F98-63F9D80C673E}" type="parTrans" cxnId="{9FD36BC0-FC03-4117-BD15-1AEC42D2871E}">
      <dgm:prSet/>
      <dgm:spPr/>
      <dgm:t>
        <a:bodyPr/>
        <a:lstStyle/>
        <a:p>
          <a:endParaRPr lang="en-US" sz="2000">
            <a:latin typeface="Georgia" pitchFamily="18" charset="0"/>
          </a:endParaRPr>
        </a:p>
      </dgm:t>
    </dgm:pt>
    <dgm:pt modelId="{A6E0FDFE-0934-4E91-ABA6-71E0E0F9F1EA}" type="sibTrans" cxnId="{9FD36BC0-FC03-4117-BD15-1AEC42D2871E}">
      <dgm:prSet/>
      <dgm:spPr/>
      <dgm:t>
        <a:bodyPr/>
        <a:lstStyle/>
        <a:p>
          <a:endParaRPr lang="en-US"/>
        </a:p>
      </dgm:t>
    </dgm:pt>
    <dgm:pt modelId="{97E7B3C3-5A29-441B-9128-027892C4BE4F}">
      <dgm:prSet custT="1"/>
      <dgm:spPr/>
      <dgm:t>
        <a:bodyPr/>
        <a:lstStyle/>
        <a:p>
          <a:r>
            <a:rPr lang="en-US" sz="2000" b="1" i="0" smtClean="0">
              <a:latin typeface="Georgia" pitchFamily="18" charset="0"/>
            </a:rPr>
            <a:t>Post Purchase Service</a:t>
          </a:r>
          <a:endParaRPr lang="en-US" sz="2000" b="1" i="0">
            <a:latin typeface="Georgia" pitchFamily="18" charset="0"/>
          </a:endParaRPr>
        </a:p>
      </dgm:t>
    </dgm:pt>
    <dgm:pt modelId="{7EA004BB-C619-460A-BA19-992DBAA2495B}" type="parTrans" cxnId="{1BDB2468-28C3-4982-9242-2AF71076293F}">
      <dgm:prSet/>
      <dgm:spPr/>
      <dgm:t>
        <a:bodyPr/>
        <a:lstStyle/>
        <a:p>
          <a:endParaRPr lang="en-US" sz="2000">
            <a:latin typeface="Georgia" pitchFamily="18" charset="0"/>
          </a:endParaRPr>
        </a:p>
      </dgm:t>
    </dgm:pt>
    <dgm:pt modelId="{B02A6E72-5533-44E5-88DC-576EEFD220B7}" type="sibTrans" cxnId="{1BDB2468-28C3-4982-9242-2AF71076293F}">
      <dgm:prSet/>
      <dgm:spPr/>
      <dgm:t>
        <a:bodyPr/>
        <a:lstStyle/>
        <a:p>
          <a:endParaRPr lang="en-US"/>
        </a:p>
      </dgm:t>
    </dgm:pt>
    <dgm:pt modelId="{678F916C-6FBE-4966-945D-2607BC8E856E}" type="pres">
      <dgm:prSet presAssocID="{89CDCD71-4018-4966-A5D5-B676509A7C6B}" presName="hierChild1" presStyleCnt="0">
        <dgm:presLayoutVars>
          <dgm:chPref val="1"/>
          <dgm:dir/>
          <dgm:animOne val="branch"/>
          <dgm:animLvl val="lvl"/>
          <dgm:resizeHandles/>
        </dgm:presLayoutVars>
      </dgm:prSet>
      <dgm:spPr/>
      <dgm:t>
        <a:bodyPr/>
        <a:lstStyle/>
        <a:p>
          <a:endParaRPr lang="en-US"/>
        </a:p>
      </dgm:t>
    </dgm:pt>
    <dgm:pt modelId="{2A01A634-512F-44DC-9490-7DCEF145346B}" type="pres">
      <dgm:prSet presAssocID="{21CC9745-C60F-473A-BC61-308675D22D10}" presName="hierRoot1" presStyleCnt="0"/>
      <dgm:spPr/>
    </dgm:pt>
    <dgm:pt modelId="{755C45C7-16CB-438F-BDDA-CF100A1F4B44}" type="pres">
      <dgm:prSet presAssocID="{21CC9745-C60F-473A-BC61-308675D22D10}" presName="composite" presStyleCnt="0"/>
      <dgm:spPr/>
    </dgm:pt>
    <dgm:pt modelId="{45FCC8C3-B789-4019-9FB9-979298E66223}" type="pres">
      <dgm:prSet presAssocID="{21CC9745-C60F-473A-BC61-308675D22D10}" presName="background" presStyleLbl="node0" presStyleIdx="0" presStyleCnt="1"/>
      <dgm:spPr/>
    </dgm:pt>
    <dgm:pt modelId="{74723E8F-F44C-4E3A-9AF2-26027F36BA33}" type="pres">
      <dgm:prSet presAssocID="{21CC9745-C60F-473A-BC61-308675D22D10}" presName="text" presStyleLbl="fgAcc0" presStyleIdx="0" presStyleCnt="1" custScaleX="131111">
        <dgm:presLayoutVars>
          <dgm:chPref val="3"/>
        </dgm:presLayoutVars>
      </dgm:prSet>
      <dgm:spPr/>
      <dgm:t>
        <a:bodyPr/>
        <a:lstStyle/>
        <a:p>
          <a:endParaRPr lang="en-US"/>
        </a:p>
      </dgm:t>
    </dgm:pt>
    <dgm:pt modelId="{E8433058-5116-489A-8D4B-CABB118FFDD3}" type="pres">
      <dgm:prSet presAssocID="{21CC9745-C60F-473A-BC61-308675D22D10}" presName="hierChild2" presStyleCnt="0"/>
      <dgm:spPr/>
    </dgm:pt>
    <dgm:pt modelId="{82E40698-745F-49B9-AC1D-CEF9446FF2D8}" type="pres">
      <dgm:prSet presAssocID="{669EA946-F09B-4062-A8B4-7C0191DAF554}" presName="Name10" presStyleLbl="parChTrans1D2" presStyleIdx="0" presStyleCnt="3"/>
      <dgm:spPr/>
      <dgm:t>
        <a:bodyPr/>
        <a:lstStyle/>
        <a:p>
          <a:endParaRPr lang="en-US"/>
        </a:p>
      </dgm:t>
    </dgm:pt>
    <dgm:pt modelId="{0C224E02-066C-4A56-B541-B6DE6B41F435}" type="pres">
      <dgm:prSet presAssocID="{65BE27D6-4494-4728-BA2A-05C2CBE89853}" presName="hierRoot2" presStyleCnt="0"/>
      <dgm:spPr/>
    </dgm:pt>
    <dgm:pt modelId="{E6746D7E-A8FA-4938-8A4D-743D21837B97}" type="pres">
      <dgm:prSet presAssocID="{65BE27D6-4494-4728-BA2A-05C2CBE89853}" presName="composite2" presStyleCnt="0"/>
      <dgm:spPr/>
    </dgm:pt>
    <dgm:pt modelId="{85E93D76-3337-4AFE-9F41-481F759BCB70}" type="pres">
      <dgm:prSet presAssocID="{65BE27D6-4494-4728-BA2A-05C2CBE89853}" presName="background2" presStyleLbl="node2" presStyleIdx="0" presStyleCnt="3"/>
      <dgm:spPr/>
    </dgm:pt>
    <dgm:pt modelId="{96D48E9D-0FEA-42EA-9DBF-3AAAA1BE02A4}" type="pres">
      <dgm:prSet presAssocID="{65BE27D6-4494-4728-BA2A-05C2CBE89853}" presName="text2" presStyleLbl="fgAcc2" presStyleIdx="0" presStyleCnt="3">
        <dgm:presLayoutVars>
          <dgm:chPref val="3"/>
        </dgm:presLayoutVars>
      </dgm:prSet>
      <dgm:spPr/>
      <dgm:t>
        <a:bodyPr/>
        <a:lstStyle/>
        <a:p>
          <a:endParaRPr lang="en-US"/>
        </a:p>
      </dgm:t>
    </dgm:pt>
    <dgm:pt modelId="{DA29CD49-8664-44EB-83C9-CC5C75BCD16D}" type="pres">
      <dgm:prSet presAssocID="{65BE27D6-4494-4728-BA2A-05C2CBE89853}" presName="hierChild3" presStyleCnt="0"/>
      <dgm:spPr/>
    </dgm:pt>
    <dgm:pt modelId="{84E8C9C9-B723-4BEB-AF43-51E37A4EDB37}" type="pres">
      <dgm:prSet presAssocID="{276EF9CA-7A5D-45C9-9F98-63F9D80C673E}" presName="Name10" presStyleLbl="parChTrans1D2" presStyleIdx="1" presStyleCnt="3"/>
      <dgm:spPr/>
      <dgm:t>
        <a:bodyPr/>
        <a:lstStyle/>
        <a:p>
          <a:endParaRPr lang="en-US"/>
        </a:p>
      </dgm:t>
    </dgm:pt>
    <dgm:pt modelId="{CB8D93A5-B923-4B65-9F9E-D4815988F605}" type="pres">
      <dgm:prSet presAssocID="{07F3D092-FE32-4E0E-907A-2A9890FA3E58}" presName="hierRoot2" presStyleCnt="0"/>
      <dgm:spPr/>
    </dgm:pt>
    <dgm:pt modelId="{C48D12A0-57E9-490D-81D2-FA525BD1FB80}" type="pres">
      <dgm:prSet presAssocID="{07F3D092-FE32-4E0E-907A-2A9890FA3E58}" presName="composite2" presStyleCnt="0"/>
      <dgm:spPr/>
    </dgm:pt>
    <dgm:pt modelId="{71DA04C4-FD8F-4753-B1FF-FF880AEC4218}" type="pres">
      <dgm:prSet presAssocID="{07F3D092-FE32-4E0E-907A-2A9890FA3E58}" presName="background2" presStyleLbl="node2" presStyleIdx="1" presStyleCnt="3"/>
      <dgm:spPr/>
    </dgm:pt>
    <dgm:pt modelId="{9174FE9B-5EB6-4F25-B3A3-BB084132DDA8}" type="pres">
      <dgm:prSet presAssocID="{07F3D092-FE32-4E0E-907A-2A9890FA3E58}" presName="text2" presStyleLbl="fgAcc2" presStyleIdx="1" presStyleCnt="3">
        <dgm:presLayoutVars>
          <dgm:chPref val="3"/>
        </dgm:presLayoutVars>
      </dgm:prSet>
      <dgm:spPr/>
      <dgm:t>
        <a:bodyPr/>
        <a:lstStyle/>
        <a:p>
          <a:endParaRPr lang="en-US"/>
        </a:p>
      </dgm:t>
    </dgm:pt>
    <dgm:pt modelId="{8940670A-1768-4F47-852A-185E45306C4B}" type="pres">
      <dgm:prSet presAssocID="{07F3D092-FE32-4E0E-907A-2A9890FA3E58}" presName="hierChild3" presStyleCnt="0"/>
      <dgm:spPr/>
    </dgm:pt>
    <dgm:pt modelId="{200A6FCB-6E9A-478B-9180-31194D316215}" type="pres">
      <dgm:prSet presAssocID="{7EA004BB-C619-460A-BA19-992DBAA2495B}" presName="Name10" presStyleLbl="parChTrans1D2" presStyleIdx="2" presStyleCnt="3"/>
      <dgm:spPr/>
      <dgm:t>
        <a:bodyPr/>
        <a:lstStyle/>
        <a:p>
          <a:endParaRPr lang="en-US"/>
        </a:p>
      </dgm:t>
    </dgm:pt>
    <dgm:pt modelId="{8A727D74-F91D-4B0F-A7EF-36A5F2E511EA}" type="pres">
      <dgm:prSet presAssocID="{97E7B3C3-5A29-441B-9128-027892C4BE4F}" presName="hierRoot2" presStyleCnt="0"/>
      <dgm:spPr/>
    </dgm:pt>
    <dgm:pt modelId="{EFE6C640-D64C-4705-BD0D-D345F5B1C730}" type="pres">
      <dgm:prSet presAssocID="{97E7B3C3-5A29-441B-9128-027892C4BE4F}" presName="composite2" presStyleCnt="0"/>
      <dgm:spPr/>
    </dgm:pt>
    <dgm:pt modelId="{0822D409-A0B6-429F-934A-ECE333C22DEB}" type="pres">
      <dgm:prSet presAssocID="{97E7B3C3-5A29-441B-9128-027892C4BE4F}" presName="background2" presStyleLbl="node2" presStyleIdx="2" presStyleCnt="3"/>
      <dgm:spPr/>
    </dgm:pt>
    <dgm:pt modelId="{6029E89A-ED7D-4971-BC2F-06ED33337008}" type="pres">
      <dgm:prSet presAssocID="{97E7B3C3-5A29-441B-9128-027892C4BE4F}" presName="text2" presStyleLbl="fgAcc2" presStyleIdx="2" presStyleCnt="3">
        <dgm:presLayoutVars>
          <dgm:chPref val="3"/>
        </dgm:presLayoutVars>
      </dgm:prSet>
      <dgm:spPr/>
      <dgm:t>
        <a:bodyPr/>
        <a:lstStyle/>
        <a:p>
          <a:endParaRPr lang="en-US"/>
        </a:p>
      </dgm:t>
    </dgm:pt>
    <dgm:pt modelId="{D28630E8-79CD-401A-A88D-521722E1009F}" type="pres">
      <dgm:prSet presAssocID="{97E7B3C3-5A29-441B-9128-027892C4BE4F}" presName="hierChild3" presStyleCnt="0"/>
      <dgm:spPr/>
    </dgm:pt>
  </dgm:ptLst>
  <dgm:cxnLst>
    <dgm:cxn modelId="{1BDB2468-28C3-4982-9242-2AF71076293F}" srcId="{21CC9745-C60F-473A-BC61-308675D22D10}" destId="{97E7B3C3-5A29-441B-9128-027892C4BE4F}" srcOrd="2" destOrd="0" parTransId="{7EA004BB-C619-460A-BA19-992DBAA2495B}" sibTransId="{B02A6E72-5533-44E5-88DC-576EEFD220B7}"/>
    <dgm:cxn modelId="{0DCFFA52-65E2-4DE4-B04E-99B471F6425F}" srcId="{89CDCD71-4018-4966-A5D5-B676509A7C6B}" destId="{21CC9745-C60F-473A-BC61-308675D22D10}" srcOrd="0" destOrd="0" parTransId="{27E1E42D-64F3-4174-99C8-97B697295645}" sibTransId="{DB8202F6-A121-4C78-844D-2C196381BFC6}"/>
    <dgm:cxn modelId="{5F7A41C1-F4EE-406B-A05B-42A3434819EC}" type="presOf" srcId="{89CDCD71-4018-4966-A5D5-B676509A7C6B}" destId="{678F916C-6FBE-4966-945D-2607BC8E856E}" srcOrd="0" destOrd="0" presId="urn:microsoft.com/office/officeart/2005/8/layout/hierarchy1"/>
    <dgm:cxn modelId="{147BCA79-1AE7-4195-9B8B-6A5C301FBFCA}" type="presOf" srcId="{97E7B3C3-5A29-441B-9128-027892C4BE4F}" destId="{6029E89A-ED7D-4971-BC2F-06ED33337008}" srcOrd="0" destOrd="0" presId="urn:microsoft.com/office/officeart/2005/8/layout/hierarchy1"/>
    <dgm:cxn modelId="{CB80CC9A-F27C-4D42-BCA9-4B32C03C6A3B}" srcId="{21CC9745-C60F-473A-BC61-308675D22D10}" destId="{65BE27D6-4494-4728-BA2A-05C2CBE89853}" srcOrd="0" destOrd="0" parTransId="{669EA946-F09B-4062-A8B4-7C0191DAF554}" sibTransId="{163E9079-6E66-4F00-AD30-5F241DFD5875}"/>
    <dgm:cxn modelId="{F4ABE76D-3A71-428F-95C5-25A2D6749E5B}" type="presOf" srcId="{07F3D092-FE32-4E0E-907A-2A9890FA3E58}" destId="{9174FE9B-5EB6-4F25-B3A3-BB084132DDA8}" srcOrd="0" destOrd="0" presId="urn:microsoft.com/office/officeart/2005/8/layout/hierarchy1"/>
    <dgm:cxn modelId="{15660DEB-9180-430F-ACFD-56CC0B900C9A}" type="presOf" srcId="{7EA004BB-C619-460A-BA19-992DBAA2495B}" destId="{200A6FCB-6E9A-478B-9180-31194D316215}" srcOrd="0" destOrd="0" presId="urn:microsoft.com/office/officeart/2005/8/layout/hierarchy1"/>
    <dgm:cxn modelId="{9FD36BC0-FC03-4117-BD15-1AEC42D2871E}" srcId="{21CC9745-C60F-473A-BC61-308675D22D10}" destId="{07F3D092-FE32-4E0E-907A-2A9890FA3E58}" srcOrd="1" destOrd="0" parTransId="{276EF9CA-7A5D-45C9-9F98-63F9D80C673E}" sibTransId="{A6E0FDFE-0934-4E91-ABA6-71E0E0F9F1EA}"/>
    <dgm:cxn modelId="{857270AA-A953-4976-9B1D-B116F5D6CB8D}" type="presOf" srcId="{669EA946-F09B-4062-A8B4-7C0191DAF554}" destId="{82E40698-745F-49B9-AC1D-CEF9446FF2D8}" srcOrd="0" destOrd="0" presId="urn:microsoft.com/office/officeart/2005/8/layout/hierarchy1"/>
    <dgm:cxn modelId="{F9058C56-0130-4A3F-A496-5FEB3178A64B}" type="presOf" srcId="{276EF9CA-7A5D-45C9-9F98-63F9D80C673E}" destId="{84E8C9C9-B723-4BEB-AF43-51E37A4EDB37}" srcOrd="0" destOrd="0" presId="urn:microsoft.com/office/officeart/2005/8/layout/hierarchy1"/>
    <dgm:cxn modelId="{AD68F61F-4A88-4707-9742-6A250DA2BF5A}" type="presOf" srcId="{65BE27D6-4494-4728-BA2A-05C2CBE89853}" destId="{96D48E9D-0FEA-42EA-9DBF-3AAAA1BE02A4}" srcOrd="0" destOrd="0" presId="urn:microsoft.com/office/officeart/2005/8/layout/hierarchy1"/>
    <dgm:cxn modelId="{DF520B39-19CC-4852-9464-7475530511F7}" type="presOf" srcId="{21CC9745-C60F-473A-BC61-308675D22D10}" destId="{74723E8F-F44C-4E3A-9AF2-26027F36BA33}" srcOrd="0" destOrd="0" presId="urn:microsoft.com/office/officeart/2005/8/layout/hierarchy1"/>
    <dgm:cxn modelId="{CF9A63B2-56E4-4DFD-8507-1415015E6A9D}" type="presParOf" srcId="{678F916C-6FBE-4966-945D-2607BC8E856E}" destId="{2A01A634-512F-44DC-9490-7DCEF145346B}" srcOrd="0" destOrd="0" presId="urn:microsoft.com/office/officeart/2005/8/layout/hierarchy1"/>
    <dgm:cxn modelId="{E3B8A703-E7DD-4B38-86BA-0A8D6E80BB6E}" type="presParOf" srcId="{2A01A634-512F-44DC-9490-7DCEF145346B}" destId="{755C45C7-16CB-438F-BDDA-CF100A1F4B44}" srcOrd="0" destOrd="0" presId="urn:microsoft.com/office/officeart/2005/8/layout/hierarchy1"/>
    <dgm:cxn modelId="{C27BFBA8-6303-4F73-BE36-D774083AEC6E}" type="presParOf" srcId="{755C45C7-16CB-438F-BDDA-CF100A1F4B44}" destId="{45FCC8C3-B789-4019-9FB9-979298E66223}" srcOrd="0" destOrd="0" presId="urn:microsoft.com/office/officeart/2005/8/layout/hierarchy1"/>
    <dgm:cxn modelId="{72C29A19-7317-4C9B-A159-1640B3E31596}" type="presParOf" srcId="{755C45C7-16CB-438F-BDDA-CF100A1F4B44}" destId="{74723E8F-F44C-4E3A-9AF2-26027F36BA33}" srcOrd="1" destOrd="0" presId="urn:microsoft.com/office/officeart/2005/8/layout/hierarchy1"/>
    <dgm:cxn modelId="{7F97635C-F4D7-4161-961B-71A3E73C1972}" type="presParOf" srcId="{2A01A634-512F-44DC-9490-7DCEF145346B}" destId="{E8433058-5116-489A-8D4B-CABB118FFDD3}" srcOrd="1" destOrd="0" presId="urn:microsoft.com/office/officeart/2005/8/layout/hierarchy1"/>
    <dgm:cxn modelId="{6CE1B9A6-1E36-476B-9734-40187AD87519}" type="presParOf" srcId="{E8433058-5116-489A-8D4B-CABB118FFDD3}" destId="{82E40698-745F-49B9-AC1D-CEF9446FF2D8}" srcOrd="0" destOrd="0" presId="urn:microsoft.com/office/officeart/2005/8/layout/hierarchy1"/>
    <dgm:cxn modelId="{A2DEFCC6-67F6-43D6-86A5-A3A78BC6595B}" type="presParOf" srcId="{E8433058-5116-489A-8D4B-CABB118FFDD3}" destId="{0C224E02-066C-4A56-B541-B6DE6B41F435}" srcOrd="1" destOrd="0" presId="urn:microsoft.com/office/officeart/2005/8/layout/hierarchy1"/>
    <dgm:cxn modelId="{130F557D-DFE8-4BF1-BD97-44B4DE40499D}" type="presParOf" srcId="{0C224E02-066C-4A56-B541-B6DE6B41F435}" destId="{E6746D7E-A8FA-4938-8A4D-743D21837B97}" srcOrd="0" destOrd="0" presId="urn:microsoft.com/office/officeart/2005/8/layout/hierarchy1"/>
    <dgm:cxn modelId="{A24FD6CE-B7D9-41A4-B239-B96B63B0C638}" type="presParOf" srcId="{E6746D7E-A8FA-4938-8A4D-743D21837B97}" destId="{85E93D76-3337-4AFE-9F41-481F759BCB70}" srcOrd="0" destOrd="0" presId="urn:microsoft.com/office/officeart/2005/8/layout/hierarchy1"/>
    <dgm:cxn modelId="{31416640-397D-45E9-88F2-DCEAC0AD2473}" type="presParOf" srcId="{E6746D7E-A8FA-4938-8A4D-743D21837B97}" destId="{96D48E9D-0FEA-42EA-9DBF-3AAAA1BE02A4}" srcOrd="1" destOrd="0" presId="urn:microsoft.com/office/officeart/2005/8/layout/hierarchy1"/>
    <dgm:cxn modelId="{D22F542E-A8FA-4EFF-98C8-324D9C9841D6}" type="presParOf" srcId="{0C224E02-066C-4A56-B541-B6DE6B41F435}" destId="{DA29CD49-8664-44EB-83C9-CC5C75BCD16D}" srcOrd="1" destOrd="0" presId="urn:microsoft.com/office/officeart/2005/8/layout/hierarchy1"/>
    <dgm:cxn modelId="{B62CEA96-1B13-4990-9212-27945001EACA}" type="presParOf" srcId="{E8433058-5116-489A-8D4B-CABB118FFDD3}" destId="{84E8C9C9-B723-4BEB-AF43-51E37A4EDB37}" srcOrd="2" destOrd="0" presId="urn:microsoft.com/office/officeart/2005/8/layout/hierarchy1"/>
    <dgm:cxn modelId="{4296411F-220C-4360-9CEA-CD39E28618B8}" type="presParOf" srcId="{E8433058-5116-489A-8D4B-CABB118FFDD3}" destId="{CB8D93A5-B923-4B65-9F9E-D4815988F605}" srcOrd="3" destOrd="0" presId="urn:microsoft.com/office/officeart/2005/8/layout/hierarchy1"/>
    <dgm:cxn modelId="{095052B9-48E2-437E-AB53-21E196DE022C}" type="presParOf" srcId="{CB8D93A5-B923-4B65-9F9E-D4815988F605}" destId="{C48D12A0-57E9-490D-81D2-FA525BD1FB80}" srcOrd="0" destOrd="0" presId="urn:microsoft.com/office/officeart/2005/8/layout/hierarchy1"/>
    <dgm:cxn modelId="{3F163DFA-24EF-46BC-9CC9-C519557B12C3}" type="presParOf" srcId="{C48D12A0-57E9-490D-81D2-FA525BD1FB80}" destId="{71DA04C4-FD8F-4753-B1FF-FF880AEC4218}" srcOrd="0" destOrd="0" presId="urn:microsoft.com/office/officeart/2005/8/layout/hierarchy1"/>
    <dgm:cxn modelId="{F4C7082A-8E9B-43E6-9C39-7C336438EE9D}" type="presParOf" srcId="{C48D12A0-57E9-490D-81D2-FA525BD1FB80}" destId="{9174FE9B-5EB6-4F25-B3A3-BB084132DDA8}" srcOrd="1" destOrd="0" presId="urn:microsoft.com/office/officeart/2005/8/layout/hierarchy1"/>
    <dgm:cxn modelId="{324C3FEB-0FC1-4732-AFB8-CB4DC5E0AFE3}" type="presParOf" srcId="{CB8D93A5-B923-4B65-9F9E-D4815988F605}" destId="{8940670A-1768-4F47-852A-185E45306C4B}" srcOrd="1" destOrd="0" presId="urn:microsoft.com/office/officeart/2005/8/layout/hierarchy1"/>
    <dgm:cxn modelId="{8CF4CB86-9A5E-44A9-A3FE-877E3C973BDA}" type="presParOf" srcId="{E8433058-5116-489A-8D4B-CABB118FFDD3}" destId="{200A6FCB-6E9A-478B-9180-31194D316215}" srcOrd="4" destOrd="0" presId="urn:microsoft.com/office/officeart/2005/8/layout/hierarchy1"/>
    <dgm:cxn modelId="{2FC3E002-0827-4CFC-A964-40D0E8C243C4}" type="presParOf" srcId="{E8433058-5116-489A-8D4B-CABB118FFDD3}" destId="{8A727D74-F91D-4B0F-A7EF-36A5F2E511EA}" srcOrd="5" destOrd="0" presId="urn:microsoft.com/office/officeart/2005/8/layout/hierarchy1"/>
    <dgm:cxn modelId="{91B42B0B-7BCD-42C6-AE61-3B977949D310}" type="presParOf" srcId="{8A727D74-F91D-4B0F-A7EF-36A5F2E511EA}" destId="{EFE6C640-D64C-4705-BD0D-D345F5B1C730}" srcOrd="0" destOrd="0" presId="urn:microsoft.com/office/officeart/2005/8/layout/hierarchy1"/>
    <dgm:cxn modelId="{1AFE26C5-C8AE-4C74-BF79-A23B533BFE4C}" type="presParOf" srcId="{EFE6C640-D64C-4705-BD0D-D345F5B1C730}" destId="{0822D409-A0B6-429F-934A-ECE333C22DEB}" srcOrd="0" destOrd="0" presId="urn:microsoft.com/office/officeart/2005/8/layout/hierarchy1"/>
    <dgm:cxn modelId="{ADD93A3C-5BA7-401A-8B5A-7151D4379221}" type="presParOf" srcId="{EFE6C640-D64C-4705-BD0D-D345F5B1C730}" destId="{6029E89A-ED7D-4971-BC2F-06ED33337008}" srcOrd="1" destOrd="0" presId="urn:microsoft.com/office/officeart/2005/8/layout/hierarchy1"/>
    <dgm:cxn modelId="{58FF51B6-8338-417F-A3A9-B87A81C4FD97}" type="presParOf" srcId="{8A727D74-F91D-4B0F-A7EF-36A5F2E511EA}" destId="{D28630E8-79CD-401A-A88D-521722E1009F}"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A7C42BB-D214-4226-8910-53E8444D1C20}"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7425627F-2CF0-4FDE-90B8-CF45C768A8A3}">
      <dgm:prSet phldrT="[Text]" custT="1"/>
      <dgm:spPr/>
      <dgm:t>
        <a:bodyPr/>
        <a:lstStyle/>
        <a:p>
          <a:r>
            <a:rPr lang="en-US" sz="2400" dirty="0" smtClean="0">
              <a:solidFill>
                <a:schemeClr val="tx1"/>
              </a:solidFill>
              <a:latin typeface="Georgia" panose="02040502050405020303" pitchFamily="18" charset="0"/>
            </a:rPr>
            <a:t>Criteria</a:t>
          </a:r>
          <a:endParaRPr lang="en-US" sz="2400" dirty="0">
            <a:solidFill>
              <a:schemeClr val="tx1"/>
            </a:solidFill>
            <a:latin typeface="Georgia" panose="02040502050405020303" pitchFamily="18" charset="0"/>
          </a:endParaRPr>
        </a:p>
      </dgm:t>
    </dgm:pt>
    <dgm:pt modelId="{E82FFBFE-53E2-49C9-944C-CFD07670AD48}" type="parTrans" cxnId="{C90E930E-FE39-4E19-A949-6DAC52009866}">
      <dgm:prSet/>
      <dgm:spPr/>
      <dgm:t>
        <a:bodyPr/>
        <a:lstStyle/>
        <a:p>
          <a:endParaRPr lang="en-US"/>
        </a:p>
      </dgm:t>
    </dgm:pt>
    <dgm:pt modelId="{0D220A14-E110-48D8-A77C-E09D7CCD8563}" type="sibTrans" cxnId="{C90E930E-FE39-4E19-A949-6DAC52009866}">
      <dgm:prSet/>
      <dgm:spPr/>
      <dgm:t>
        <a:bodyPr/>
        <a:lstStyle/>
        <a:p>
          <a:endParaRPr lang="en-US"/>
        </a:p>
      </dgm:t>
    </dgm:pt>
    <dgm:pt modelId="{3B55F8CC-9040-4F95-9FC9-15DD62B33900}">
      <dgm:prSet phldrT="[Text]" custT="1"/>
      <dgm:spPr/>
      <dgm:t>
        <a:bodyPr/>
        <a:lstStyle/>
        <a:p>
          <a:r>
            <a:rPr lang="en-US" sz="1200" dirty="0" smtClean="0">
              <a:solidFill>
                <a:schemeClr val="tx1"/>
              </a:solidFill>
              <a:latin typeface="Georgia" panose="02040502050405020303" pitchFamily="18" charset="0"/>
            </a:rPr>
            <a:t>Meaning</a:t>
          </a:r>
          <a:endParaRPr lang="en-US" sz="1200" dirty="0">
            <a:solidFill>
              <a:schemeClr val="tx1"/>
            </a:solidFill>
            <a:latin typeface="Georgia" panose="02040502050405020303" pitchFamily="18" charset="0"/>
          </a:endParaRPr>
        </a:p>
      </dgm:t>
    </dgm:pt>
    <dgm:pt modelId="{17AC73E9-0486-4C03-91A3-4A8DF021C257}" type="parTrans" cxnId="{020E2C21-C318-45F1-923F-8E21DABD9CC7}">
      <dgm:prSet/>
      <dgm:spPr/>
      <dgm:t>
        <a:bodyPr/>
        <a:lstStyle/>
        <a:p>
          <a:endParaRPr lang="en-US"/>
        </a:p>
      </dgm:t>
    </dgm:pt>
    <dgm:pt modelId="{0DFAE8DC-C20D-4C8B-B662-1B4C6800E317}" type="sibTrans" cxnId="{020E2C21-C318-45F1-923F-8E21DABD9CC7}">
      <dgm:prSet/>
      <dgm:spPr/>
      <dgm:t>
        <a:bodyPr/>
        <a:lstStyle/>
        <a:p>
          <a:endParaRPr lang="en-US"/>
        </a:p>
      </dgm:t>
    </dgm:pt>
    <dgm:pt modelId="{DE3DD6B7-C126-45E7-B977-A9818D0CAB43}">
      <dgm:prSet phldrT="[Text]" custT="1"/>
      <dgm:spPr/>
      <dgm:t>
        <a:bodyPr/>
        <a:lstStyle/>
        <a:p>
          <a:r>
            <a:rPr lang="en-US" sz="2400" dirty="0" smtClean="0">
              <a:solidFill>
                <a:schemeClr val="tx1"/>
              </a:solidFill>
              <a:latin typeface="Georgia" panose="02040502050405020303" pitchFamily="18" charset="0"/>
            </a:rPr>
            <a:t>B2B</a:t>
          </a:r>
          <a:endParaRPr lang="en-US" sz="2400" dirty="0">
            <a:solidFill>
              <a:schemeClr val="tx1"/>
            </a:solidFill>
            <a:latin typeface="Georgia" panose="02040502050405020303" pitchFamily="18" charset="0"/>
          </a:endParaRPr>
        </a:p>
      </dgm:t>
    </dgm:pt>
    <dgm:pt modelId="{10C87F85-19FE-46A8-8416-570C74F65D78}" type="parTrans" cxnId="{81B4B0B6-F3CA-4B0D-ABD4-55451E439469}">
      <dgm:prSet/>
      <dgm:spPr/>
      <dgm:t>
        <a:bodyPr/>
        <a:lstStyle/>
        <a:p>
          <a:endParaRPr lang="en-US"/>
        </a:p>
      </dgm:t>
    </dgm:pt>
    <dgm:pt modelId="{24D068BD-DF0B-4DBE-9F10-A56A20E979B6}" type="sibTrans" cxnId="{81B4B0B6-F3CA-4B0D-ABD4-55451E439469}">
      <dgm:prSet/>
      <dgm:spPr/>
      <dgm:t>
        <a:bodyPr/>
        <a:lstStyle/>
        <a:p>
          <a:endParaRPr lang="en-US"/>
        </a:p>
      </dgm:t>
    </dgm:pt>
    <dgm:pt modelId="{3E1E8716-393D-420C-A4C8-2DA4618A9B3B}">
      <dgm:prSet phldrT="[Text]" custT="1"/>
      <dgm:spPr/>
      <dgm:t>
        <a:bodyPr/>
        <a:lstStyle/>
        <a:p>
          <a:r>
            <a:rPr lang="en-US" sz="2400" dirty="0" smtClean="0">
              <a:solidFill>
                <a:schemeClr val="tx1"/>
              </a:solidFill>
              <a:latin typeface="Georgia" panose="02040502050405020303" pitchFamily="18" charset="0"/>
            </a:rPr>
            <a:t>B2C</a:t>
          </a:r>
          <a:endParaRPr lang="en-US" sz="2400" dirty="0">
            <a:solidFill>
              <a:schemeClr val="tx1"/>
            </a:solidFill>
            <a:latin typeface="Georgia" panose="02040502050405020303" pitchFamily="18" charset="0"/>
          </a:endParaRPr>
        </a:p>
      </dgm:t>
    </dgm:pt>
    <dgm:pt modelId="{E1AEE879-386B-4967-A41F-1BFC21F7D3F5}" type="parTrans" cxnId="{09130CC6-3C7D-407C-8D64-4DBCC2DEAA53}">
      <dgm:prSet/>
      <dgm:spPr/>
      <dgm:t>
        <a:bodyPr/>
        <a:lstStyle/>
        <a:p>
          <a:endParaRPr lang="en-US"/>
        </a:p>
      </dgm:t>
    </dgm:pt>
    <dgm:pt modelId="{5608F657-BD4A-4938-9EFC-D7D27FB22BB4}" type="sibTrans" cxnId="{09130CC6-3C7D-407C-8D64-4DBCC2DEAA53}">
      <dgm:prSet/>
      <dgm:spPr/>
      <dgm:t>
        <a:bodyPr/>
        <a:lstStyle/>
        <a:p>
          <a:endParaRPr lang="en-US"/>
        </a:p>
      </dgm:t>
    </dgm:pt>
    <dgm:pt modelId="{5B3A51AF-9C16-4B88-BD5C-7213880505B8}">
      <dgm:prSet phldrT="[Text]" custT="1"/>
      <dgm:spPr/>
      <dgm:t>
        <a:bodyPr/>
        <a:lstStyle/>
        <a:p>
          <a:r>
            <a:rPr lang="en-US" sz="1200" dirty="0" smtClean="0">
              <a:solidFill>
                <a:schemeClr val="tx1"/>
              </a:solidFill>
              <a:latin typeface="Georgia" panose="02040502050405020303" pitchFamily="18" charset="0"/>
            </a:rPr>
            <a:t>End User</a:t>
          </a:r>
          <a:endParaRPr lang="en-US" sz="1200" dirty="0">
            <a:solidFill>
              <a:schemeClr val="tx1"/>
            </a:solidFill>
            <a:latin typeface="Georgia" panose="02040502050405020303" pitchFamily="18" charset="0"/>
          </a:endParaRPr>
        </a:p>
      </dgm:t>
    </dgm:pt>
    <dgm:pt modelId="{3750666B-4A1F-4A33-BE0C-7E4A24ABAE76}" type="parTrans" cxnId="{34C695D6-AA01-4E8A-87CB-624A19C8CB4D}">
      <dgm:prSet/>
      <dgm:spPr/>
      <dgm:t>
        <a:bodyPr/>
        <a:lstStyle/>
        <a:p>
          <a:endParaRPr lang="en-US"/>
        </a:p>
      </dgm:t>
    </dgm:pt>
    <dgm:pt modelId="{490CA435-5684-40E1-88F4-595CE0052945}" type="sibTrans" cxnId="{34C695D6-AA01-4E8A-87CB-624A19C8CB4D}">
      <dgm:prSet/>
      <dgm:spPr/>
      <dgm:t>
        <a:bodyPr/>
        <a:lstStyle/>
        <a:p>
          <a:endParaRPr lang="en-US"/>
        </a:p>
      </dgm:t>
    </dgm:pt>
    <dgm:pt modelId="{D00625E3-5297-46FB-84D4-76655C7060E5}">
      <dgm:prSet custT="1"/>
      <dgm:spPr/>
      <dgm:t>
        <a:bodyPr/>
        <a:lstStyle/>
        <a:p>
          <a:r>
            <a:rPr lang="en-IN" sz="1200" dirty="0" smtClean="0">
              <a:solidFill>
                <a:schemeClr val="tx1"/>
              </a:solidFill>
              <a:latin typeface="Georgia" panose="02040502050405020303" pitchFamily="18" charset="0"/>
            </a:rPr>
            <a:t>The selling of goods and services between two business entities is known as Business to Business or B2B.</a:t>
          </a:r>
          <a:endParaRPr lang="en-US" sz="1200" dirty="0">
            <a:solidFill>
              <a:schemeClr val="tx1"/>
            </a:solidFill>
            <a:latin typeface="Georgia" panose="02040502050405020303" pitchFamily="18" charset="0"/>
          </a:endParaRPr>
        </a:p>
      </dgm:t>
    </dgm:pt>
    <dgm:pt modelId="{08C52C98-6EB1-4A6C-ADBF-72112742A7A7}" type="parTrans" cxnId="{09F23BB1-2B8C-4C1F-B8AE-28B8E1034A01}">
      <dgm:prSet/>
      <dgm:spPr/>
      <dgm:t>
        <a:bodyPr/>
        <a:lstStyle/>
        <a:p>
          <a:endParaRPr lang="en-US"/>
        </a:p>
      </dgm:t>
    </dgm:pt>
    <dgm:pt modelId="{8D241760-E4C4-44D6-8B54-14CF42BBF0B0}" type="sibTrans" cxnId="{09F23BB1-2B8C-4C1F-B8AE-28B8E1034A01}">
      <dgm:prSet/>
      <dgm:spPr/>
      <dgm:t>
        <a:bodyPr/>
        <a:lstStyle/>
        <a:p>
          <a:endParaRPr lang="en-US"/>
        </a:p>
      </dgm:t>
    </dgm:pt>
    <dgm:pt modelId="{B4129B30-C293-4FB2-8084-DB76313BC230}">
      <dgm:prSet custT="1"/>
      <dgm:spPr/>
      <dgm:t>
        <a:bodyPr/>
        <a:lstStyle/>
        <a:p>
          <a:r>
            <a:rPr lang="en-IN" sz="1200" dirty="0" smtClean="0">
              <a:solidFill>
                <a:schemeClr val="tx1"/>
              </a:solidFill>
              <a:latin typeface="Georgia" panose="02040502050405020303" pitchFamily="18" charset="0"/>
            </a:rPr>
            <a:t>The selling of goods and services between two business entities is known as Business to Business or B2B.</a:t>
          </a:r>
          <a:endParaRPr lang="en-US" sz="1200" dirty="0">
            <a:solidFill>
              <a:schemeClr val="tx1"/>
            </a:solidFill>
            <a:latin typeface="Georgia" panose="02040502050405020303" pitchFamily="18" charset="0"/>
          </a:endParaRPr>
        </a:p>
      </dgm:t>
    </dgm:pt>
    <dgm:pt modelId="{10FF6CA5-8037-462C-9EC5-79BA0B72AA3C}" type="parTrans" cxnId="{7A4765CE-EC9D-404A-9F52-1310B7BE34A7}">
      <dgm:prSet/>
      <dgm:spPr/>
      <dgm:t>
        <a:bodyPr/>
        <a:lstStyle/>
        <a:p>
          <a:endParaRPr lang="en-US"/>
        </a:p>
      </dgm:t>
    </dgm:pt>
    <dgm:pt modelId="{A1D9C62E-3FA5-4D4A-9CD8-AD5A34D2A314}" type="sibTrans" cxnId="{7A4765CE-EC9D-404A-9F52-1310B7BE34A7}">
      <dgm:prSet/>
      <dgm:spPr/>
      <dgm:t>
        <a:bodyPr/>
        <a:lstStyle/>
        <a:p>
          <a:endParaRPr lang="en-US"/>
        </a:p>
      </dgm:t>
    </dgm:pt>
    <dgm:pt modelId="{73B176F6-A0BA-4247-AAD5-B92485A5AE56}">
      <dgm:prSet custT="1"/>
      <dgm:spPr/>
      <dgm:t>
        <a:bodyPr/>
        <a:lstStyle/>
        <a:p>
          <a:r>
            <a:rPr lang="en-US" sz="1200" dirty="0" smtClean="0">
              <a:solidFill>
                <a:schemeClr val="tx1"/>
              </a:solidFill>
              <a:latin typeface="Georgia" panose="02040502050405020303" pitchFamily="18" charset="0"/>
            </a:rPr>
            <a:t>Customer</a:t>
          </a:r>
          <a:endParaRPr lang="en-US" sz="1200" dirty="0">
            <a:solidFill>
              <a:schemeClr val="tx1"/>
            </a:solidFill>
            <a:latin typeface="Georgia" panose="02040502050405020303" pitchFamily="18" charset="0"/>
          </a:endParaRPr>
        </a:p>
      </dgm:t>
    </dgm:pt>
    <dgm:pt modelId="{01117B16-1761-46FD-A43F-F6204B950D06}" type="parTrans" cxnId="{3C609160-599F-4921-AB97-0ADAC13289CD}">
      <dgm:prSet/>
      <dgm:spPr/>
      <dgm:t>
        <a:bodyPr/>
        <a:lstStyle/>
        <a:p>
          <a:endParaRPr lang="en-US"/>
        </a:p>
      </dgm:t>
    </dgm:pt>
    <dgm:pt modelId="{544C0CF8-4062-45D8-A39A-2A3282DE6593}" type="sibTrans" cxnId="{3C609160-599F-4921-AB97-0ADAC13289CD}">
      <dgm:prSet/>
      <dgm:spPr/>
      <dgm:t>
        <a:bodyPr/>
        <a:lstStyle/>
        <a:p>
          <a:endParaRPr lang="en-US"/>
        </a:p>
      </dgm:t>
    </dgm:pt>
    <dgm:pt modelId="{E1EBA707-BE92-45DB-8194-0CA0DA07ED2A}">
      <dgm:prSet custT="1"/>
      <dgm:spPr/>
      <dgm:t>
        <a:bodyPr/>
        <a:lstStyle/>
        <a:p>
          <a:r>
            <a:rPr lang="en-US" sz="1200" dirty="0" smtClean="0">
              <a:solidFill>
                <a:schemeClr val="tx1"/>
              </a:solidFill>
              <a:latin typeface="Georgia" panose="02040502050405020303" pitchFamily="18" charset="0"/>
            </a:rPr>
            <a:t>Company</a:t>
          </a:r>
          <a:endParaRPr lang="en-US" sz="1200" dirty="0">
            <a:solidFill>
              <a:schemeClr val="tx1"/>
            </a:solidFill>
            <a:latin typeface="Georgia" panose="02040502050405020303" pitchFamily="18" charset="0"/>
          </a:endParaRPr>
        </a:p>
      </dgm:t>
    </dgm:pt>
    <dgm:pt modelId="{37409124-E7CA-492D-B9BE-147659F6013F}" type="parTrans" cxnId="{8213961B-BC29-4376-9C2A-D94469054F22}">
      <dgm:prSet/>
      <dgm:spPr/>
      <dgm:t>
        <a:bodyPr/>
        <a:lstStyle/>
        <a:p>
          <a:endParaRPr lang="en-US"/>
        </a:p>
      </dgm:t>
    </dgm:pt>
    <dgm:pt modelId="{14F4DE9E-2643-4998-8BA6-DDE6333E96D7}" type="sibTrans" cxnId="{8213961B-BC29-4376-9C2A-D94469054F22}">
      <dgm:prSet/>
      <dgm:spPr/>
      <dgm:t>
        <a:bodyPr/>
        <a:lstStyle/>
        <a:p>
          <a:endParaRPr lang="en-US"/>
        </a:p>
      </dgm:t>
    </dgm:pt>
    <dgm:pt modelId="{1EDCF136-A863-41C3-8621-5A28262BE333}">
      <dgm:prSet custT="1"/>
      <dgm:spPr/>
      <dgm:t>
        <a:bodyPr/>
        <a:lstStyle/>
        <a:p>
          <a:r>
            <a:rPr lang="en-US" sz="1200" dirty="0" smtClean="0">
              <a:solidFill>
                <a:schemeClr val="tx1"/>
              </a:solidFill>
              <a:latin typeface="Georgia" panose="02040502050405020303" pitchFamily="18" charset="0"/>
            </a:rPr>
            <a:t>Focus </a:t>
          </a:r>
        </a:p>
      </dgm:t>
    </dgm:pt>
    <dgm:pt modelId="{FA0A320B-8D76-44ED-8D09-ACA8860DBBEB}" type="parTrans" cxnId="{E0D0C360-4FD8-442C-8924-9B5B01680744}">
      <dgm:prSet/>
      <dgm:spPr/>
      <dgm:t>
        <a:bodyPr/>
        <a:lstStyle/>
        <a:p>
          <a:endParaRPr lang="en-US"/>
        </a:p>
      </dgm:t>
    </dgm:pt>
    <dgm:pt modelId="{A7F05906-F0DE-4CBF-9FDC-850260C8B82F}" type="sibTrans" cxnId="{E0D0C360-4FD8-442C-8924-9B5B01680744}">
      <dgm:prSet/>
      <dgm:spPr/>
      <dgm:t>
        <a:bodyPr/>
        <a:lstStyle/>
        <a:p>
          <a:endParaRPr lang="en-US"/>
        </a:p>
      </dgm:t>
    </dgm:pt>
    <dgm:pt modelId="{18BE1630-FF10-45C7-B9B3-A60137F76D9D}">
      <dgm:prSet custT="1"/>
      <dgm:spPr/>
      <dgm:t>
        <a:bodyPr/>
        <a:lstStyle/>
        <a:p>
          <a:r>
            <a:rPr lang="en-US" sz="1200" dirty="0" smtClean="0">
              <a:solidFill>
                <a:schemeClr val="tx1"/>
              </a:solidFill>
              <a:latin typeface="Georgia" panose="02040502050405020303" pitchFamily="18" charset="0"/>
            </a:rPr>
            <a:t>Relationship</a:t>
          </a:r>
        </a:p>
      </dgm:t>
    </dgm:pt>
    <dgm:pt modelId="{75FE2066-2374-4C4D-BAE8-C8EA9B95D942}" type="parTrans" cxnId="{29BF41DB-5855-481A-B72B-D977070DA6F6}">
      <dgm:prSet/>
      <dgm:spPr/>
      <dgm:t>
        <a:bodyPr/>
        <a:lstStyle/>
        <a:p>
          <a:endParaRPr lang="en-US"/>
        </a:p>
      </dgm:t>
    </dgm:pt>
    <dgm:pt modelId="{70AAF376-3D18-4043-BFDC-7B6B5FD8EF93}" type="sibTrans" cxnId="{29BF41DB-5855-481A-B72B-D977070DA6F6}">
      <dgm:prSet/>
      <dgm:spPr/>
      <dgm:t>
        <a:bodyPr/>
        <a:lstStyle/>
        <a:p>
          <a:endParaRPr lang="en-US"/>
        </a:p>
      </dgm:t>
    </dgm:pt>
    <dgm:pt modelId="{A531D8D5-B83B-4235-B726-4C513BD76109}">
      <dgm:prSet custT="1"/>
      <dgm:spPr/>
      <dgm:t>
        <a:bodyPr/>
        <a:lstStyle/>
        <a:p>
          <a:r>
            <a:rPr lang="en-US" sz="1200" dirty="0" smtClean="0">
              <a:solidFill>
                <a:schemeClr val="tx1"/>
              </a:solidFill>
              <a:latin typeface="Georgia" panose="02040502050405020303" pitchFamily="18" charset="0"/>
            </a:rPr>
            <a:t>Product</a:t>
          </a:r>
        </a:p>
      </dgm:t>
    </dgm:pt>
    <dgm:pt modelId="{3ABE83E8-957F-4C51-8C3F-B62B0D1D6ABA}" type="parTrans" cxnId="{7BC0632B-14F9-4ADC-9983-39DA296DCCF8}">
      <dgm:prSet/>
      <dgm:spPr/>
      <dgm:t>
        <a:bodyPr/>
        <a:lstStyle/>
        <a:p>
          <a:endParaRPr lang="en-US"/>
        </a:p>
      </dgm:t>
    </dgm:pt>
    <dgm:pt modelId="{FCB8DA28-A774-45D2-A42E-E17E0F5FB5CE}" type="sibTrans" cxnId="{7BC0632B-14F9-4ADC-9983-39DA296DCCF8}">
      <dgm:prSet/>
      <dgm:spPr/>
      <dgm:t>
        <a:bodyPr/>
        <a:lstStyle/>
        <a:p>
          <a:endParaRPr lang="en-US"/>
        </a:p>
      </dgm:t>
    </dgm:pt>
    <dgm:pt modelId="{3743A852-9976-4EDC-9E53-00F52FCC3FA6}">
      <dgm:prSet custT="1"/>
      <dgm:spPr/>
      <dgm:t>
        <a:bodyPr/>
        <a:lstStyle/>
        <a:p>
          <a:r>
            <a:rPr lang="en-US" sz="1200" dirty="0" smtClean="0">
              <a:solidFill>
                <a:schemeClr val="tx1"/>
              </a:solidFill>
              <a:latin typeface="Georgia" panose="02040502050405020303" pitchFamily="18" charset="0"/>
            </a:rPr>
            <a:t>Quantity of merchandise</a:t>
          </a:r>
        </a:p>
      </dgm:t>
    </dgm:pt>
    <dgm:pt modelId="{8C96629F-05F3-4028-A7DC-2BD58ABC7220}" type="parTrans" cxnId="{E2A4C2FA-DB05-4A19-9E39-52B360320D1C}">
      <dgm:prSet/>
      <dgm:spPr/>
      <dgm:t>
        <a:bodyPr/>
        <a:lstStyle/>
        <a:p>
          <a:endParaRPr lang="en-US"/>
        </a:p>
      </dgm:t>
    </dgm:pt>
    <dgm:pt modelId="{DF28CBCF-CBFE-4F7C-89AC-87652C0EDF38}" type="sibTrans" cxnId="{E2A4C2FA-DB05-4A19-9E39-52B360320D1C}">
      <dgm:prSet/>
      <dgm:spPr/>
      <dgm:t>
        <a:bodyPr/>
        <a:lstStyle/>
        <a:p>
          <a:endParaRPr lang="en-US"/>
        </a:p>
      </dgm:t>
    </dgm:pt>
    <dgm:pt modelId="{C514A6AF-E939-464A-BDCF-F39A5652A79B}">
      <dgm:prSet custT="1"/>
      <dgm:spPr/>
      <dgm:t>
        <a:bodyPr/>
        <a:lstStyle/>
        <a:p>
          <a:r>
            <a:rPr lang="en-US" sz="1200" dirty="0" smtClean="0">
              <a:solidFill>
                <a:schemeClr val="tx1"/>
              </a:solidFill>
              <a:latin typeface="Georgia" panose="02040502050405020303" pitchFamily="18" charset="0"/>
            </a:rPr>
            <a:t>Large</a:t>
          </a:r>
        </a:p>
      </dgm:t>
    </dgm:pt>
    <dgm:pt modelId="{133769D7-CDA8-4E19-9BFD-7FB970417664}" type="parTrans" cxnId="{00A50392-F907-4389-91BE-B729A8149E2B}">
      <dgm:prSet/>
      <dgm:spPr/>
      <dgm:t>
        <a:bodyPr/>
        <a:lstStyle/>
        <a:p>
          <a:endParaRPr lang="en-US"/>
        </a:p>
      </dgm:t>
    </dgm:pt>
    <dgm:pt modelId="{BED16972-DD0A-411C-AA51-271BFE1F8D50}" type="sibTrans" cxnId="{00A50392-F907-4389-91BE-B729A8149E2B}">
      <dgm:prSet/>
      <dgm:spPr/>
      <dgm:t>
        <a:bodyPr/>
        <a:lstStyle/>
        <a:p>
          <a:endParaRPr lang="en-US"/>
        </a:p>
      </dgm:t>
    </dgm:pt>
    <dgm:pt modelId="{7BAA36D8-5F1A-45D2-8659-9213CB3EB129}">
      <dgm:prSet custT="1"/>
      <dgm:spPr/>
      <dgm:t>
        <a:bodyPr/>
        <a:lstStyle/>
        <a:p>
          <a:r>
            <a:rPr lang="en-US" sz="1200" dirty="0" smtClean="0">
              <a:solidFill>
                <a:schemeClr val="tx1"/>
              </a:solidFill>
              <a:latin typeface="Georgia" panose="02040502050405020303" pitchFamily="18" charset="0"/>
            </a:rPr>
            <a:t>Small</a:t>
          </a:r>
        </a:p>
      </dgm:t>
    </dgm:pt>
    <dgm:pt modelId="{8D8BD1A3-2A28-4360-8AB6-518FF3E6D641}" type="parTrans" cxnId="{F4B0C810-E98C-49BC-AA5B-1711FB853A05}">
      <dgm:prSet/>
      <dgm:spPr/>
      <dgm:t>
        <a:bodyPr/>
        <a:lstStyle/>
        <a:p>
          <a:endParaRPr lang="en-US"/>
        </a:p>
      </dgm:t>
    </dgm:pt>
    <dgm:pt modelId="{E2C62CEE-6064-4435-828D-AA31C5D5ED53}" type="sibTrans" cxnId="{F4B0C810-E98C-49BC-AA5B-1711FB853A05}">
      <dgm:prSet/>
      <dgm:spPr/>
      <dgm:t>
        <a:bodyPr/>
        <a:lstStyle/>
        <a:p>
          <a:endParaRPr lang="en-US"/>
        </a:p>
      </dgm:t>
    </dgm:pt>
    <dgm:pt modelId="{4E846A1A-D70B-4670-910F-C6E0C2C5830F}">
      <dgm:prSet custT="1"/>
      <dgm:spPr/>
      <dgm:t>
        <a:bodyPr/>
        <a:lstStyle/>
        <a:p>
          <a:r>
            <a:rPr lang="en-US" sz="1200" dirty="0" smtClean="0">
              <a:solidFill>
                <a:schemeClr val="tx1"/>
              </a:solidFill>
              <a:latin typeface="Georgia" panose="02040502050405020303" pitchFamily="18" charset="0"/>
            </a:rPr>
            <a:t>Relationship</a:t>
          </a:r>
        </a:p>
      </dgm:t>
    </dgm:pt>
    <dgm:pt modelId="{FE6EA38B-0BC6-4461-A32D-D65573E90E91}" type="parTrans" cxnId="{CC03A024-E8BC-439D-BE92-4A7C8FA498A7}">
      <dgm:prSet/>
      <dgm:spPr/>
      <dgm:t>
        <a:bodyPr/>
        <a:lstStyle/>
        <a:p>
          <a:endParaRPr lang="en-US"/>
        </a:p>
      </dgm:t>
    </dgm:pt>
    <dgm:pt modelId="{1A7919DE-608F-4B2C-85CE-5DC0018027F3}" type="sibTrans" cxnId="{CC03A024-E8BC-439D-BE92-4A7C8FA498A7}">
      <dgm:prSet/>
      <dgm:spPr/>
      <dgm:t>
        <a:bodyPr/>
        <a:lstStyle/>
        <a:p>
          <a:endParaRPr lang="en-US"/>
        </a:p>
      </dgm:t>
    </dgm:pt>
    <dgm:pt modelId="{6CBFC692-DC32-4255-B217-9F6CE9287E50}">
      <dgm:prSet custT="1"/>
      <dgm:spPr/>
      <dgm:t>
        <a:bodyPr/>
        <a:lstStyle/>
        <a:p>
          <a:r>
            <a:rPr lang="en-IN" sz="1200" dirty="0" smtClean="0">
              <a:solidFill>
                <a:schemeClr val="tx1"/>
              </a:solidFill>
            </a:rPr>
            <a:t>Supplier – Manufacturer</a:t>
          </a:r>
        </a:p>
        <a:p>
          <a:r>
            <a:rPr lang="en-IN" sz="1200" dirty="0" smtClean="0">
              <a:solidFill>
                <a:schemeClr val="tx1"/>
              </a:solidFill>
            </a:rPr>
            <a:t>Manufacture – Wholesaler</a:t>
          </a:r>
        </a:p>
        <a:p>
          <a:r>
            <a:rPr lang="en-IN" sz="1200" dirty="0" smtClean="0">
              <a:solidFill>
                <a:schemeClr val="tx1"/>
              </a:solidFill>
            </a:rPr>
            <a:t>Wholesaler - Retailer</a:t>
          </a:r>
          <a:endParaRPr lang="en-US" sz="1200" dirty="0">
            <a:solidFill>
              <a:schemeClr val="tx1"/>
            </a:solidFill>
          </a:endParaRPr>
        </a:p>
      </dgm:t>
    </dgm:pt>
    <dgm:pt modelId="{9C4FDB76-A6DB-4594-9B8B-5143EBA7E0D4}" type="parTrans" cxnId="{0D03D26B-ECDA-407C-BAC8-EC3433563D97}">
      <dgm:prSet/>
      <dgm:spPr/>
      <dgm:t>
        <a:bodyPr/>
        <a:lstStyle/>
        <a:p>
          <a:endParaRPr lang="en-US"/>
        </a:p>
      </dgm:t>
    </dgm:pt>
    <dgm:pt modelId="{8730D234-0BAD-4E20-8C7E-A2B28A08BE43}" type="sibTrans" cxnId="{0D03D26B-ECDA-407C-BAC8-EC3433563D97}">
      <dgm:prSet/>
      <dgm:spPr/>
      <dgm:t>
        <a:bodyPr/>
        <a:lstStyle/>
        <a:p>
          <a:endParaRPr lang="en-US"/>
        </a:p>
      </dgm:t>
    </dgm:pt>
    <dgm:pt modelId="{6B50CA2D-CCBC-48AC-B50F-21B7D680769B}">
      <dgm:prSet custT="1"/>
      <dgm:spPr/>
      <dgm:t>
        <a:bodyPr/>
        <a:lstStyle/>
        <a:p>
          <a:r>
            <a:rPr lang="en-US" sz="1200" dirty="0" smtClean="0">
              <a:solidFill>
                <a:schemeClr val="tx1"/>
              </a:solidFill>
              <a:latin typeface="Georgia" panose="02040502050405020303" pitchFamily="18" charset="0"/>
            </a:rPr>
            <a:t>Retailer - Consumer</a:t>
          </a:r>
        </a:p>
      </dgm:t>
    </dgm:pt>
    <dgm:pt modelId="{B7CF3713-809D-4B8A-82C8-F67F3AE56BFE}" type="parTrans" cxnId="{6B823B54-1A2C-4107-9A10-9D33529552D8}">
      <dgm:prSet/>
      <dgm:spPr/>
      <dgm:t>
        <a:bodyPr/>
        <a:lstStyle/>
        <a:p>
          <a:endParaRPr lang="en-US"/>
        </a:p>
      </dgm:t>
    </dgm:pt>
    <dgm:pt modelId="{17AF0C91-9386-4907-B4E8-F03487678AF5}" type="sibTrans" cxnId="{6B823B54-1A2C-4107-9A10-9D33529552D8}">
      <dgm:prSet/>
      <dgm:spPr/>
      <dgm:t>
        <a:bodyPr/>
        <a:lstStyle/>
        <a:p>
          <a:endParaRPr lang="en-US"/>
        </a:p>
      </dgm:t>
    </dgm:pt>
    <dgm:pt modelId="{7683C4CD-746F-41B6-AE29-25B1CD50A561}">
      <dgm:prSet custT="1"/>
      <dgm:spPr/>
      <dgm:t>
        <a:bodyPr/>
        <a:lstStyle/>
        <a:p>
          <a:r>
            <a:rPr lang="en-US" sz="1200" dirty="0" smtClean="0">
              <a:solidFill>
                <a:schemeClr val="tx1"/>
              </a:solidFill>
              <a:latin typeface="Georgia" panose="02040502050405020303" pitchFamily="18" charset="0"/>
            </a:rPr>
            <a:t>Relationship horizon</a:t>
          </a:r>
        </a:p>
      </dgm:t>
    </dgm:pt>
    <dgm:pt modelId="{3909276D-71FB-417F-8595-0422356C1204}" type="parTrans" cxnId="{996CF5FF-83CD-49FF-AE42-3C5E3E68458A}">
      <dgm:prSet/>
      <dgm:spPr/>
      <dgm:t>
        <a:bodyPr/>
        <a:lstStyle/>
        <a:p>
          <a:endParaRPr lang="en-US"/>
        </a:p>
      </dgm:t>
    </dgm:pt>
    <dgm:pt modelId="{55091348-86FB-4EF8-9232-778BB3B79815}" type="sibTrans" cxnId="{996CF5FF-83CD-49FF-AE42-3C5E3E68458A}">
      <dgm:prSet/>
      <dgm:spPr/>
      <dgm:t>
        <a:bodyPr/>
        <a:lstStyle/>
        <a:p>
          <a:endParaRPr lang="en-US"/>
        </a:p>
      </dgm:t>
    </dgm:pt>
    <dgm:pt modelId="{328DE25C-3385-409B-A7DF-D554F64752A7}">
      <dgm:prSet custT="1"/>
      <dgm:spPr/>
      <dgm:t>
        <a:bodyPr/>
        <a:lstStyle/>
        <a:p>
          <a:r>
            <a:rPr lang="en-US" sz="1200" dirty="0" smtClean="0">
              <a:solidFill>
                <a:schemeClr val="tx1"/>
              </a:solidFill>
            </a:rPr>
            <a:t>Long term</a:t>
          </a:r>
        </a:p>
      </dgm:t>
    </dgm:pt>
    <dgm:pt modelId="{0AC34662-30E5-45A6-8649-5B72373BD824}" type="parTrans" cxnId="{9860E807-2436-410F-867D-132015954DCF}">
      <dgm:prSet/>
      <dgm:spPr/>
      <dgm:t>
        <a:bodyPr/>
        <a:lstStyle/>
        <a:p>
          <a:endParaRPr lang="en-US"/>
        </a:p>
      </dgm:t>
    </dgm:pt>
    <dgm:pt modelId="{464E2C8B-2DEB-43B5-BB42-DF5DC8F9A6F9}" type="sibTrans" cxnId="{9860E807-2436-410F-867D-132015954DCF}">
      <dgm:prSet/>
      <dgm:spPr/>
      <dgm:t>
        <a:bodyPr/>
        <a:lstStyle/>
        <a:p>
          <a:endParaRPr lang="en-US"/>
        </a:p>
      </dgm:t>
    </dgm:pt>
    <dgm:pt modelId="{92282D8F-BDDE-4DB0-9697-3767ACDE2F64}">
      <dgm:prSet custT="1"/>
      <dgm:spPr/>
      <dgm:t>
        <a:bodyPr/>
        <a:lstStyle/>
        <a:p>
          <a:r>
            <a:rPr lang="en-US" sz="1200" dirty="0" smtClean="0">
              <a:solidFill>
                <a:schemeClr val="tx1"/>
              </a:solidFill>
              <a:latin typeface="Georgia" panose="02040502050405020303" pitchFamily="18" charset="0"/>
            </a:rPr>
            <a:t>Short term</a:t>
          </a:r>
        </a:p>
      </dgm:t>
    </dgm:pt>
    <dgm:pt modelId="{4A60A7B5-A6D4-4260-B5F5-CB33D05529B3}" type="parTrans" cxnId="{482FFD54-1B2F-46C5-838F-F98575F6EF49}">
      <dgm:prSet/>
      <dgm:spPr/>
      <dgm:t>
        <a:bodyPr/>
        <a:lstStyle/>
        <a:p>
          <a:endParaRPr lang="en-US"/>
        </a:p>
      </dgm:t>
    </dgm:pt>
    <dgm:pt modelId="{4FF810B0-0330-4A54-B2E4-4EFAA22CF058}" type="sibTrans" cxnId="{482FFD54-1B2F-46C5-838F-F98575F6EF49}">
      <dgm:prSet/>
      <dgm:spPr/>
      <dgm:t>
        <a:bodyPr/>
        <a:lstStyle/>
        <a:p>
          <a:endParaRPr lang="en-US"/>
        </a:p>
      </dgm:t>
    </dgm:pt>
    <dgm:pt modelId="{DCD3E440-5305-40B8-A872-32B33F3D6163}">
      <dgm:prSet custT="1"/>
      <dgm:spPr/>
      <dgm:t>
        <a:bodyPr/>
        <a:lstStyle/>
        <a:p>
          <a:r>
            <a:rPr lang="en-US" sz="1200" dirty="0" smtClean="0">
              <a:solidFill>
                <a:schemeClr val="tx1"/>
              </a:solidFill>
              <a:latin typeface="Georgia" panose="02040502050405020303" pitchFamily="18" charset="0"/>
            </a:rPr>
            <a:t>Buying and Selling cycle</a:t>
          </a:r>
        </a:p>
      </dgm:t>
    </dgm:pt>
    <dgm:pt modelId="{D2FFA2F7-94A5-4B71-8455-0F3D4853EE04}" type="parTrans" cxnId="{8E6575A4-4177-4657-9825-6ECAEA4F8B23}">
      <dgm:prSet/>
      <dgm:spPr/>
      <dgm:t>
        <a:bodyPr/>
        <a:lstStyle/>
        <a:p>
          <a:endParaRPr lang="en-US"/>
        </a:p>
      </dgm:t>
    </dgm:pt>
    <dgm:pt modelId="{EEAE3922-D6A3-454B-97FD-93A6D1476F70}" type="sibTrans" cxnId="{8E6575A4-4177-4657-9825-6ECAEA4F8B23}">
      <dgm:prSet/>
      <dgm:spPr/>
      <dgm:t>
        <a:bodyPr/>
        <a:lstStyle/>
        <a:p>
          <a:endParaRPr lang="en-US"/>
        </a:p>
      </dgm:t>
    </dgm:pt>
    <dgm:pt modelId="{1E54FDD9-8BFD-403F-8664-EC5DD786DFA0}">
      <dgm:prSet custT="1"/>
      <dgm:spPr/>
      <dgm:t>
        <a:bodyPr/>
        <a:lstStyle/>
        <a:p>
          <a:r>
            <a:rPr lang="en-US" sz="1200" dirty="0" smtClean="0">
              <a:solidFill>
                <a:schemeClr val="tx1"/>
              </a:solidFill>
            </a:rPr>
            <a:t>Lengthy</a:t>
          </a:r>
        </a:p>
      </dgm:t>
    </dgm:pt>
    <dgm:pt modelId="{5C5B3827-B76E-46DA-A14D-9FAD174C250C}" type="parTrans" cxnId="{AC8A87F0-8C95-4C1B-ABFE-1114A5A6B341}">
      <dgm:prSet/>
      <dgm:spPr/>
      <dgm:t>
        <a:bodyPr/>
        <a:lstStyle/>
        <a:p>
          <a:endParaRPr lang="en-US"/>
        </a:p>
      </dgm:t>
    </dgm:pt>
    <dgm:pt modelId="{B21FE303-E148-48B4-A2D0-01AE8AB0B4FC}" type="sibTrans" cxnId="{AC8A87F0-8C95-4C1B-ABFE-1114A5A6B341}">
      <dgm:prSet/>
      <dgm:spPr/>
      <dgm:t>
        <a:bodyPr/>
        <a:lstStyle/>
        <a:p>
          <a:endParaRPr lang="en-US"/>
        </a:p>
      </dgm:t>
    </dgm:pt>
    <dgm:pt modelId="{F59AED8F-72E9-404F-85CC-3045916CAC7F}">
      <dgm:prSet custT="1"/>
      <dgm:spPr/>
      <dgm:t>
        <a:bodyPr/>
        <a:lstStyle/>
        <a:p>
          <a:r>
            <a:rPr lang="en-US" sz="1200" dirty="0" smtClean="0">
              <a:solidFill>
                <a:schemeClr val="tx1"/>
              </a:solidFill>
              <a:latin typeface="Georgia" panose="02040502050405020303" pitchFamily="18" charset="0"/>
            </a:rPr>
            <a:t>Short</a:t>
          </a:r>
        </a:p>
      </dgm:t>
    </dgm:pt>
    <dgm:pt modelId="{C5CF96D0-4E43-457B-8721-2CB1F3AE9575}" type="parTrans" cxnId="{7B3BEF68-000B-4AD7-9EA0-F6CCB5B9B10B}">
      <dgm:prSet/>
      <dgm:spPr/>
      <dgm:t>
        <a:bodyPr/>
        <a:lstStyle/>
        <a:p>
          <a:endParaRPr lang="en-US"/>
        </a:p>
      </dgm:t>
    </dgm:pt>
    <dgm:pt modelId="{4CEEAD7E-A62B-44D1-8C41-244242703D83}" type="sibTrans" cxnId="{7B3BEF68-000B-4AD7-9EA0-F6CCB5B9B10B}">
      <dgm:prSet/>
      <dgm:spPr/>
      <dgm:t>
        <a:bodyPr/>
        <a:lstStyle/>
        <a:p>
          <a:endParaRPr lang="en-US"/>
        </a:p>
      </dgm:t>
    </dgm:pt>
    <dgm:pt modelId="{F1C6AD56-068B-46CE-9139-38AD57C005ED}" type="pres">
      <dgm:prSet presAssocID="{1A7C42BB-D214-4226-8910-53E8444D1C20}" presName="theList" presStyleCnt="0">
        <dgm:presLayoutVars>
          <dgm:dir/>
          <dgm:animLvl val="lvl"/>
          <dgm:resizeHandles val="exact"/>
        </dgm:presLayoutVars>
      </dgm:prSet>
      <dgm:spPr/>
      <dgm:t>
        <a:bodyPr/>
        <a:lstStyle/>
        <a:p>
          <a:endParaRPr lang="en-US"/>
        </a:p>
      </dgm:t>
    </dgm:pt>
    <dgm:pt modelId="{69887A1C-3AF7-430F-9865-3CC8429E10E6}" type="pres">
      <dgm:prSet presAssocID="{7425627F-2CF0-4FDE-90B8-CF45C768A8A3}" presName="compNode" presStyleCnt="0"/>
      <dgm:spPr/>
    </dgm:pt>
    <dgm:pt modelId="{5027EF58-EE4D-4D08-BA37-B9ABFA3C1B50}" type="pres">
      <dgm:prSet presAssocID="{7425627F-2CF0-4FDE-90B8-CF45C768A8A3}" presName="aNode" presStyleLbl="bgShp" presStyleIdx="0" presStyleCnt="3"/>
      <dgm:spPr/>
      <dgm:t>
        <a:bodyPr/>
        <a:lstStyle/>
        <a:p>
          <a:endParaRPr lang="en-US"/>
        </a:p>
      </dgm:t>
    </dgm:pt>
    <dgm:pt modelId="{F0D316A6-C7B9-4D01-BFBE-C54A07E762E4}" type="pres">
      <dgm:prSet presAssocID="{7425627F-2CF0-4FDE-90B8-CF45C768A8A3}" presName="textNode" presStyleLbl="bgShp" presStyleIdx="0" presStyleCnt="3"/>
      <dgm:spPr/>
      <dgm:t>
        <a:bodyPr/>
        <a:lstStyle/>
        <a:p>
          <a:endParaRPr lang="en-US"/>
        </a:p>
      </dgm:t>
    </dgm:pt>
    <dgm:pt modelId="{58ABA837-2BA9-452A-84B1-54951E9A1F79}" type="pres">
      <dgm:prSet presAssocID="{7425627F-2CF0-4FDE-90B8-CF45C768A8A3}" presName="compChildNode" presStyleCnt="0"/>
      <dgm:spPr/>
    </dgm:pt>
    <dgm:pt modelId="{C88EA5C8-2F38-4B74-8E61-9975187B0893}" type="pres">
      <dgm:prSet presAssocID="{7425627F-2CF0-4FDE-90B8-CF45C768A8A3}" presName="theInnerList" presStyleCnt="0"/>
      <dgm:spPr/>
    </dgm:pt>
    <dgm:pt modelId="{F1261AB3-13C9-437D-ADA6-13E0D812111C}" type="pres">
      <dgm:prSet presAssocID="{3B55F8CC-9040-4F95-9FC9-15DD62B33900}" presName="childNode" presStyleLbl="node1" presStyleIdx="0" presStyleCnt="21" custScaleY="380516" custLinFactY="-153565" custLinFactNeighborY="-200000">
        <dgm:presLayoutVars>
          <dgm:bulletEnabled val="1"/>
        </dgm:presLayoutVars>
      </dgm:prSet>
      <dgm:spPr/>
      <dgm:t>
        <a:bodyPr/>
        <a:lstStyle/>
        <a:p>
          <a:endParaRPr lang="en-US"/>
        </a:p>
      </dgm:t>
    </dgm:pt>
    <dgm:pt modelId="{47204AE0-7284-46EA-80EB-1531E93D5F59}" type="pres">
      <dgm:prSet presAssocID="{3B55F8CC-9040-4F95-9FC9-15DD62B33900}" presName="aSpace2" presStyleCnt="0"/>
      <dgm:spPr/>
    </dgm:pt>
    <dgm:pt modelId="{8425214C-2405-4496-8684-A53564F981EC}" type="pres">
      <dgm:prSet presAssocID="{73B176F6-A0BA-4247-AAD5-B92485A5AE56}" presName="childNode" presStyleLbl="node1" presStyleIdx="1" presStyleCnt="21" custScaleY="156253" custLinFactY="-113100" custLinFactNeighborX="-1187" custLinFactNeighborY="-200000">
        <dgm:presLayoutVars>
          <dgm:bulletEnabled val="1"/>
        </dgm:presLayoutVars>
      </dgm:prSet>
      <dgm:spPr/>
      <dgm:t>
        <a:bodyPr/>
        <a:lstStyle/>
        <a:p>
          <a:endParaRPr lang="en-US"/>
        </a:p>
      </dgm:t>
    </dgm:pt>
    <dgm:pt modelId="{5BFF6A1F-DFD0-44AF-9BCD-68F75E3F2A80}" type="pres">
      <dgm:prSet presAssocID="{73B176F6-A0BA-4247-AAD5-B92485A5AE56}" presName="aSpace2" presStyleCnt="0"/>
      <dgm:spPr/>
    </dgm:pt>
    <dgm:pt modelId="{7D7AF654-9ABA-4E9A-BB3D-C6BC319C5DA7}" type="pres">
      <dgm:prSet presAssocID="{1EDCF136-A863-41C3-8621-5A28262BE333}" presName="childNode" presStyleLbl="node1" presStyleIdx="2" presStyleCnt="21" custScaleY="113983" custLinFactY="-75042" custLinFactNeighborY="-100000">
        <dgm:presLayoutVars>
          <dgm:bulletEnabled val="1"/>
        </dgm:presLayoutVars>
      </dgm:prSet>
      <dgm:spPr/>
      <dgm:t>
        <a:bodyPr/>
        <a:lstStyle/>
        <a:p>
          <a:endParaRPr lang="en-US"/>
        </a:p>
      </dgm:t>
    </dgm:pt>
    <dgm:pt modelId="{58FEBD67-5D37-461F-94A9-6D748418ED82}" type="pres">
      <dgm:prSet presAssocID="{1EDCF136-A863-41C3-8621-5A28262BE333}" presName="aSpace2" presStyleCnt="0"/>
      <dgm:spPr/>
    </dgm:pt>
    <dgm:pt modelId="{2E8B1821-7FFA-45BF-8945-489833E84148}" type="pres">
      <dgm:prSet presAssocID="{3743A852-9976-4EDC-9E53-00F52FCC3FA6}" presName="childNode" presStyleLbl="node1" presStyleIdx="3" presStyleCnt="21" custScaleY="138064" custLinFactY="-54258" custLinFactNeighborY="-100000">
        <dgm:presLayoutVars>
          <dgm:bulletEnabled val="1"/>
        </dgm:presLayoutVars>
      </dgm:prSet>
      <dgm:spPr/>
      <dgm:t>
        <a:bodyPr/>
        <a:lstStyle/>
        <a:p>
          <a:endParaRPr lang="en-US"/>
        </a:p>
      </dgm:t>
    </dgm:pt>
    <dgm:pt modelId="{6FBCE00B-9425-431B-B19D-EC9E8C2FABF4}" type="pres">
      <dgm:prSet presAssocID="{3743A852-9976-4EDC-9E53-00F52FCC3FA6}" presName="aSpace2" presStyleCnt="0"/>
      <dgm:spPr/>
    </dgm:pt>
    <dgm:pt modelId="{25F27FB1-8756-4962-8D53-2909F04333CC}" type="pres">
      <dgm:prSet presAssocID="{4E846A1A-D70B-4670-910F-C6E0C2C5830F}" presName="childNode" presStyleLbl="node1" presStyleIdx="4" presStyleCnt="21" custScaleY="216328" custLinFactY="-3454" custLinFactNeighborY="-100000">
        <dgm:presLayoutVars>
          <dgm:bulletEnabled val="1"/>
        </dgm:presLayoutVars>
      </dgm:prSet>
      <dgm:spPr/>
      <dgm:t>
        <a:bodyPr/>
        <a:lstStyle/>
        <a:p>
          <a:endParaRPr lang="en-US"/>
        </a:p>
      </dgm:t>
    </dgm:pt>
    <dgm:pt modelId="{0CA4B3BE-DB01-43F0-A2E5-036ACE3E9353}" type="pres">
      <dgm:prSet presAssocID="{4E846A1A-D70B-4670-910F-C6E0C2C5830F}" presName="aSpace2" presStyleCnt="0"/>
      <dgm:spPr/>
    </dgm:pt>
    <dgm:pt modelId="{D19E102A-5507-4914-BBAC-0D07DF09A033}" type="pres">
      <dgm:prSet presAssocID="{7683C4CD-746F-41B6-AE29-25B1CD50A561}" presName="childNode" presStyleLbl="node1" presStyleIdx="5" presStyleCnt="21" custScaleY="157095" custLinFactY="42048" custLinFactNeighborY="100000">
        <dgm:presLayoutVars>
          <dgm:bulletEnabled val="1"/>
        </dgm:presLayoutVars>
      </dgm:prSet>
      <dgm:spPr/>
      <dgm:t>
        <a:bodyPr/>
        <a:lstStyle/>
        <a:p>
          <a:endParaRPr lang="en-US"/>
        </a:p>
      </dgm:t>
    </dgm:pt>
    <dgm:pt modelId="{B7A8E418-C535-4A3D-9BA4-57E778E0CBB7}" type="pres">
      <dgm:prSet presAssocID="{7683C4CD-746F-41B6-AE29-25B1CD50A561}" presName="aSpace2" presStyleCnt="0"/>
      <dgm:spPr/>
    </dgm:pt>
    <dgm:pt modelId="{FFCC8AAF-E869-4A54-AE10-507DDF51F666}" type="pres">
      <dgm:prSet presAssocID="{DCD3E440-5305-40B8-A872-32B33F3D6163}" presName="childNode" presStyleLbl="node1" presStyleIdx="6" presStyleCnt="21" custScaleY="148539" custLinFactY="48644" custLinFactNeighborY="100000">
        <dgm:presLayoutVars>
          <dgm:bulletEnabled val="1"/>
        </dgm:presLayoutVars>
      </dgm:prSet>
      <dgm:spPr/>
      <dgm:t>
        <a:bodyPr/>
        <a:lstStyle/>
        <a:p>
          <a:endParaRPr lang="en-US"/>
        </a:p>
      </dgm:t>
    </dgm:pt>
    <dgm:pt modelId="{AA588CE2-16C7-452A-83D5-A517A9F0EDCD}" type="pres">
      <dgm:prSet presAssocID="{7425627F-2CF0-4FDE-90B8-CF45C768A8A3}" presName="aSpace" presStyleCnt="0"/>
      <dgm:spPr/>
    </dgm:pt>
    <dgm:pt modelId="{5C70A27E-E96B-40CA-9921-651A60C388EF}" type="pres">
      <dgm:prSet presAssocID="{DE3DD6B7-C126-45E7-B977-A9818D0CAB43}" presName="compNode" presStyleCnt="0"/>
      <dgm:spPr/>
    </dgm:pt>
    <dgm:pt modelId="{78CFB6B8-3D68-48D2-8262-C769C21383BA}" type="pres">
      <dgm:prSet presAssocID="{DE3DD6B7-C126-45E7-B977-A9818D0CAB43}" presName="aNode" presStyleLbl="bgShp" presStyleIdx="1" presStyleCnt="3" custLinFactNeighborX="2738" custLinFactNeighborY="-625"/>
      <dgm:spPr/>
      <dgm:t>
        <a:bodyPr/>
        <a:lstStyle/>
        <a:p>
          <a:endParaRPr lang="en-US"/>
        </a:p>
      </dgm:t>
    </dgm:pt>
    <dgm:pt modelId="{2CAB9FF0-FA75-4ACA-8A68-A49F856D6502}" type="pres">
      <dgm:prSet presAssocID="{DE3DD6B7-C126-45E7-B977-A9818D0CAB43}" presName="textNode" presStyleLbl="bgShp" presStyleIdx="1" presStyleCnt="3"/>
      <dgm:spPr/>
      <dgm:t>
        <a:bodyPr/>
        <a:lstStyle/>
        <a:p>
          <a:endParaRPr lang="en-US"/>
        </a:p>
      </dgm:t>
    </dgm:pt>
    <dgm:pt modelId="{DEEF463A-4F19-4217-B1EF-9CABAE8F3CA1}" type="pres">
      <dgm:prSet presAssocID="{DE3DD6B7-C126-45E7-B977-A9818D0CAB43}" presName="compChildNode" presStyleCnt="0"/>
      <dgm:spPr/>
    </dgm:pt>
    <dgm:pt modelId="{CB4E1152-78DA-49C4-858A-28526CC99DB3}" type="pres">
      <dgm:prSet presAssocID="{DE3DD6B7-C126-45E7-B977-A9818D0CAB43}" presName="theInnerList" presStyleCnt="0"/>
      <dgm:spPr/>
    </dgm:pt>
    <dgm:pt modelId="{E395D6DA-C2A4-4A8B-BA55-D7D83220ED5D}" type="pres">
      <dgm:prSet presAssocID="{D00625E3-5297-46FB-84D4-76655C7060E5}" presName="childNode" presStyleLbl="node1" presStyleIdx="7" presStyleCnt="21" custScaleY="453798" custLinFactY="-172677" custLinFactNeighborY="-200000">
        <dgm:presLayoutVars>
          <dgm:bulletEnabled val="1"/>
        </dgm:presLayoutVars>
      </dgm:prSet>
      <dgm:spPr/>
      <dgm:t>
        <a:bodyPr/>
        <a:lstStyle/>
        <a:p>
          <a:endParaRPr lang="en-US"/>
        </a:p>
      </dgm:t>
    </dgm:pt>
    <dgm:pt modelId="{180F1B15-FD47-409E-982B-5F69D3294F47}" type="pres">
      <dgm:prSet presAssocID="{D00625E3-5297-46FB-84D4-76655C7060E5}" presName="aSpace2" presStyleCnt="0"/>
      <dgm:spPr/>
    </dgm:pt>
    <dgm:pt modelId="{54BE2B26-2735-4E35-9AF6-2E35C88D6649}" type="pres">
      <dgm:prSet presAssocID="{E1EBA707-BE92-45DB-8194-0CA0DA07ED2A}" presName="childNode" presStyleLbl="node1" presStyleIdx="8" presStyleCnt="21" custScaleY="159477" custLinFactY="-151489" custLinFactNeighborY="-200000">
        <dgm:presLayoutVars>
          <dgm:bulletEnabled val="1"/>
        </dgm:presLayoutVars>
      </dgm:prSet>
      <dgm:spPr/>
      <dgm:t>
        <a:bodyPr/>
        <a:lstStyle/>
        <a:p>
          <a:endParaRPr lang="en-US"/>
        </a:p>
      </dgm:t>
    </dgm:pt>
    <dgm:pt modelId="{39D8913F-0D83-4DC7-9C92-77863FDA7CBC}" type="pres">
      <dgm:prSet presAssocID="{E1EBA707-BE92-45DB-8194-0CA0DA07ED2A}" presName="aSpace2" presStyleCnt="0"/>
      <dgm:spPr/>
    </dgm:pt>
    <dgm:pt modelId="{01BF2244-B085-4AD4-8A39-CFDFCB329A83}" type="pres">
      <dgm:prSet presAssocID="{18BE1630-FF10-45C7-B9B3-A60137F76D9D}" presName="childNode" presStyleLbl="node1" presStyleIdx="9" presStyleCnt="21" custScaleY="133059" custLinFactY="-100000" custLinFactNeighborY="-199288">
        <dgm:presLayoutVars>
          <dgm:bulletEnabled val="1"/>
        </dgm:presLayoutVars>
      </dgm:prSet>
      <dgm:spPr/>
      <dgm:t>
        <a:bodyPr/>
        <a:lstStyle/>
        <a:p>
          <a:endParaRPr lang="en-US"/>
        </a:p>
      </dgm:t>
    </dgm:pt>
    <dgm:pt modelId="{BF7CE720-2E3E-4BEA-91F9-5D42D98D2E24}" type="pres">
      <dgm:prSet presAssocID="{18BE1630-FF10-45C7-B9B3-A60137F76D9D}" presName="aSpace2" presStyleCnt="0"/>
      <dgm:spPr/>
    </dgm:pt>
    <dgm:pt modelId="{30B34158-216C-4384-B369-6C6F55E6768D}" type="pres">
      <dgm:prSet presAssocID="{C514A6AF-E939-464A-BDCF-F39A5652A79B}" presName="childNode" presStyleLbl="node1" presStyleIdx="10" presStyleCnt="21" custScaleY="135303" custLinFactY="-94596" custLinFactNeighborY="-100000">
        <dgm:presLayoutVars>
          <dgm:bulletEnabled val="1"/>
        </dgm:presLayoutVars>
      </dgm:prSet>
      <dgm:spPr/>
      <dgm:t>
        <a:bodyPr/>
        <a:lstStyle/>
        <a:p>
          <a:endParaRPr lang="en-US"/>
        </a:p>
      </dgm:t>
    </dgm:pt>
    <dgm:pt modelId="{1E4474B4-31A3-4ADA-A50B-FC5A2A2B5E7D}" type="pres">
      <dgm:prSet presAssocID="{C514A6AF-E939-464A-BDCF-F39A5652A79B}" presName="aSpace2" presStyleCnt="0"/>
      <dgm:spPr/>
    </dgm:pt>
    <dgm:pt modelId="{782D45F9-1835-499C-B0BF-D3EFA5D50477}" type="pres">
      <dgm:prSet presAssocID="{6CBFC692-DC32-4255-B217-9F6CE9287E50}" presName="childNode" presStyleLbl="node1" presStyleIdx="11" presStyleCnt="21" custScaleX="118154" custScaleY="305143" custLinFactY="-29658" custLinFactNeighborY="-100000">
        <dgm:presLayoutVars>
          <dgm:bulletEnabled val="1"/>
        </dgm:presLayoutVars>
      </dgm:prSet>
      <dgm:spPr/>
      <dgm:t>
        <a:bodyPr/>
        <a:lstStyle/>
        <a:p>
          <a:endParaRPr lang="en-US"/>
        </a:p>
      </dgm:t>
    </dgm:pt>
    <dgm:pt modelId="{46D83E1E-33E7-4C17-A411-A72BB9790AFE}" type="pres">
      <dgm:prSet presAssocID="{6CBFC692-DC32-4255-B217-9F6CE9287E50}" presName="aSpace2" presStyleCnt="0"/>
      <dgm:spPr/>
    </dgm:pt>
    <dgm:pt modelId="{B5738556-9BBF-486E-9EF1-04CF4F1DD669}" type="pres">
      <dgm:prSet presAssocID="{328DE25C-3385-409B-A7DF-D554F64752A7}" presName="childNode" presStyleLbl="node1" presStyleIdx="12" presStyleCnt="21" custScaleY="121610" custLinFactNeighborY="-32018">
        <dgm:presLayoutVars>
          <dgm:bulletEnabled val="1"/>
        </dgm:presLayoutVars>
      </dgm:prSet>
      <dgm:spPr/>
      <dgm:t>
        <a:bodyPr/>
        <a:lstStyle/>
        <a:p>
          <a:endParaRPr lang="en-US"/>
        </a:p>
      </dgm:t>
    </dgm:pt>
    <dgm:pt modelId="{932EAC45-5831-44F3-90F8-67245749D381}" type="pres">
      <dgm:prSet presAssocID="{328DE25C-3385-409B-A7DF-D554F64752A7}" presName="aSpace2" presStyleCnt="0"/>
      <dgm:spPr/>
    </dgm:pt>
    <dgm:pt modelId="{AADAFD5D-B710-4CBC-AC84-2F1232F309D0}" type="pres">
      <dgm:prSet presAssocID="{1E54FDD9-8BFD-403F-8664-EC5DD786DFA0}" presName="childNode" presStyleLbl="node1" presStyleIdx="13" presStyleCnt="21" custScaleY="137706" custLinFactY="25739" custLinFactNeighborY="100000">
        <dgm:presLayoutVars>
          <dgm:bulletEnabled val="1"/>
        </dgm:presLayoutVars>
      </dgm:prSet>
      <dgm:spPr/>
      <dgm:t>
        <a:bodyPr/>
        <a:lstStyle/>
        <a:p>
          <a:endParaRPr lang="en-US"/>
        </a:p>
      </dgm:t>
    </dgm:pt>
    <dgm:pt modelId="{BADFF971-26C9-42E1-BEA1-9E2CAB4A5D4B}" type="pres">
      <dgm:prSet presAssocID="{DE3DD6B7-C126-45E7-B977-A9818D0CAB43}" presName="aSpace" presStyleCnt="0"/>
      <dgm:spPr/>
    </dgm:pt>
    <dgm:pt modelId="{DA8020B0-7E78-4C42-B6E9-00EF64A1E32B}" type="pres">
      <dgm:prSet presAssocID="{3E1E8716-393D-420C-A4C8-2DA4618A9B3B}" presName="compNode" presStyleCnt="0"/>
      <dgm:spPr/>
    </dgm:pt>
    <dgm:pt modelId="{86E5D061-42D1-4FC3-839A-ECA4171EB6B9}" type="pres">
      <dgm:prSet presAssocID="{3E1E8716-393D-420C-A4C8-2DA4618A9B3B}" presName="aNode" presStyleLbl="bgShp" presStyleIdx="2" presStyleCnt="3"/>
      <dgm:spPr/>
      <dgm:t>
        <a:bodyPr/>
        <a:lstStyle/>
        <a:p>
          <a:endParaRPr lang="en-US"/>
        </a:p>
      </dgm:t>
    </dgm:pt>
    <dgm:pt modelId="{7B737FD7-54E2-4AE3-9556-5203D5B612AE}" type="pres">
      <dgm:prSet presAssocID="{3E1E8716-393D-420C-A4C8-2DA4618A9B3B}" presName="textNode" presStyleLbl="bgShp" presStyleIdx="2" presStyleCnt="3"/>
      <dgm:spPr/>
      <dgm:t>
        <a:bodyPr/>
        <a:lstStyle/>
        <a:p>
          <a:endParaRPr lang="en-US"/>
        </a:p>
      </dgm:t>
    </dgm:pt>
    <dgm:pt modelId="{4EA74142-BC59-49BC-B9A7-BC70F049F5A4}" type="pres">
      <dgm:prSet presAssocID="{3E1E8716-393D-420C-A4C8-2DA4618A9B3B}" presName="compChildNode" presStyleCnt="0"/>
      <dgm:spPr/>
    </dgm:pt>
    <dgm:pt modelId="{1A89E795-DCA7-4899-A859-0C9F7BA507D4}" type="pres">
      <dgm:prSet presAssocID="{3E1E8716-393D-420C-A4C8-2DA4618A9B3B}" presName="theInnerList" presStyleCnt="0"/>
      <dgm:spPr/>
    </dgm:pt>
    <dgm:pt modelId="{64FA8E4B-9689-4E07-ADAD-0C890057AC3F}" type="pres">
      <dgm:prSet presAssocID="{B4129B30-C293-4FB2-8084-DB76313BC230}" presName="childNode" presStyleLbl="node1" presStyleIdx="14" presStyleCnt="21" custScaleY="358255" custLinFactY="-135264" custLinFactNeighborY="-200000">
        <dgm:presLayoutVars>
          <dgm:bulletEnabled val="1"/>
        </dgm:presLayoutVars>
      </dgm:prSet>
      <dgm:spPr/>
      <dgm:t>
        <a:bodyPr/>
        <a:lstStyle/>
        <a:p>
          <a:endParaRPr lang="en-US"/>
        </a:p>
      </dgm:t>
    </dgm:pt>
    <dgm:pt modelId="{031A1F31-B064-484B-852F-C1ED67BA44A9}" type="pres">
      <dgm:prSet presAssocID="{B4129B30-C293-4FB2-8084-DB76313BC230}" presName="aSpace2" presStyleCnt="0"/>
      <dgm:spPr/>
    </dgm:pt>
    <dgm:pt modelId="{167413D3-2450-40E2-B7DD-CD7D63BBEC27}" type="pres">
      <dgm:prSet presAssocID="{5B3A51AF-9C16-4B88-BD5C-7213880505B8}" presName="childNode" presStyleLbl="node1" presStyleIdx="15" presStyleCnt="21" custScaleY="118802" custLinFactY="-108842" custLinFactNeighborY="-200000">
        <dgm:presLayoutVars>
          <dgm:bulletEnabled val="1"/>
        </dgm:presLayoutVars>
      </dgm:prSet>
      <dgm:spPr/>
      <dgm:t>
        <a:bodyPr/>
        <a:lstStyle/>
        <a:p>
          <a:endParaRPr lang="en-US"/>
        </a:p>
      </dgm:t>
    </dgm:pt>
    <dgm:pt modelId="{867F55E6-4D51-4B69-9D94-C668912AD983}" type="pres">
      <dgm:prSet presAssocID="{5B3A51AF-9C16-4B88-BD5C-7213880505B8}" presName="aSpace2" presStyleCnt="0"/>
      <dgm:spPr/>
    </dgm:pt>
    <dgm:pt modelId="{7014285E-F57B-491B-AB7A-E76B4831C316}" type="pres">
      <dgm:prSet presAssocID="{A531D8D5-B83B-4235-B726-4C513BD76109}" presName="childNode" presStyleLbl="node1" presStyleIdx="16" presStyleCnt="21" custScaleY="91382" custLinFactY="-100000" custLinFactNeighborY="-120160">
        <dgm:presLayoutVars>
          <dgm:bulletEnabled val="1"/>
        </dgm:presLayoutVars>
      </dgm:prSet>
      <dgm:spPr/>
      <dgm:t>
        <a:bodyPr/>
        <a:lstStyle/>
        <a:p>
          <a:endParaRPr lang="en-US"/>
        </a:p>
      </dgm:t>
    </dgm:pt>
    <dgm:pt modelId="{F4F999B2-25C6-4C48-9F25-6EB71966E59E}" type="pres">
      <dgm:prSet presAssocID="{A531D8D5-B83B-4235-B726-4C513BD76109}" presName="aSpace2" presStyleCnt="0"/>
      <dgm:spPr/>
    </dgm:pt>
    <dgm:pt modelId="{AF92929D-1198-4B39-B098-DBE84613BE2A}" type="pres">
      <dgm:prSet presAssocID="{7BAA36D8-5F1A-45D2-8659-9213CB3EB129}" presName="childNode" presStyleLbl="node1" presStyleIdx="17" presStyleCnt="21" custScaleY="110173" custLinFactY="-79363" custLinFactNeighborY="-100000">
        <dgm:presLayoutVars>
          <dgm:bulletEnabled val="1"/>
        </dgm:presLayoutVars>
      </dgm:prSet>
      <dgm:spPr/>
      <dgm:t>
        <a:bodyPr/>
        <a:lstStyle/>
        <a:p>
          <a:endParaRPr lang="en-US"/>
        </a:p>
      </dgm:t>
    </dgm:pt>
    <dgm:pt modelId="{6ECAF2A4-50D8-44C6-9492-36FF31264B13}" type="pres">
      <dgm:prSet presAssocID="{7BAA36D8-5F1A-45D2-8659-9213CB3EB129}" presName="aSpace2" presStyleCnt="0"/>
      <dgm:spPr/>
    </dgm:pt>
    <dgm:pt modelId="{C04E9195-B14B-4C96-B6FD-A36A85ED7733}" type="pres">
      <dgm:prSet presAssocID="{6B50CA2D-CCBC-48AC-B50F-21B7D680769B}" presName="childNode" presStyleLbl="node1" presStyleIdx="18" presStyleCnt="21" custScaleY="221077" custLinFactY="-6503" custLinFactNeighborY="-100000">
        <dgm:presLayoutVars>
          <dgm:bulletEnabled val="1"/>
        </dgm:presLayoutVars>
      </dgm:prSet>
      <dgm:spPr/>
      <dgm:t>
        <a:bodyPr/>
        <a:lstStyle/>
        <a:p>
          <a:endParaRPr lang="en-US"/>
        </a:p>
      </dgm:t>
    </dgm:pt>
    <dgm:pt modelId="{219FBBE5-34C3-4DDD-8E88-DA837E762E01}" type="pres">
      <dgm:prSet presAssocID="{6B50CA2D-CCBC-48AC-B50F-21B7D680769B}" presName="aSpace2" presStyleCnt="0"/>
      <dgm:spPr/>
    </dgm:pt>
    <dgm:pt modelId="{07B5CE5C-357F-4EF4-912D-8D6CAAAAE49B}" type="pres">
      <dgm:prSet presAssocID="{92282D8F-BDDE-4DB0-9697-3767ACDE2F64}" presName="childNode" presStyleLbl="node1" presStyleIdx="19" presStyleCnt="21" custLinFactNeighborY="41480">
        <dgm:presLayoutVars>
          <dgm:bulletEnabled val="1"/>
        </dgm:presLayoutVars>
      </dgm:prSet>
      <dgm:spPr/>
      <dgm:t>
        <a:bodyPr/>
        <a:lstStyle/>
        <a:p>
          <a:endParaRPr lang="en-US"/>
        </a:p>
      </dgm:t>
    </dgm:pt>
    <dgm:pt modelId="{2FC9FC07-65F5-4BF5-B32F-13124FD88067}" type="pres">
      <dgm:prSet presAssocID="{92282D8F-BDDE-4DB0-9697-3767ACDE2F64}" presName="aSpace2" presStyleCnt="0"/>
      <dgm:spPr/>
    </dgm:pt>
    <dgm:pt modelId="{DBDB09AE-7B01-4675-9A87-939ECDC295DA}" type="pres">
      <dgm:prSet presAssocID="{F59AED8F-72E9-404F-85CC-3045916CAC7F}" presName="childNode" presStyleLbl="node1" presStyleIdx="20" presStyleCnt="21" custLinFactY="10929" custLinFactNeighborY="100000">
        <dgm:presLayoutVars>
          <dgm:bulletEnabled val="1"/>
        </dgm:presLayoutVars>
      </dgm:prSet>
      <dgm:spPr/>
      <dgm:t>
        <a:bodyPr/>
        <a:lstStyle/>
        <a:p>
          <a:endParaRPr lang="en-US"/>
        </a:p>
      </dgm:t>
    </dgm:pt>
  </dgm:ptLst>
  <dgm:cxnLst>
    <dgm:cxn modelId="{49B4F993-AE96-4E06-9067-423A952FD93C}" type="presOf" srcId="{73B176F6-A0BA-4247-AAD5-B92485A5AE56}" destId="{8425214C-2405-4496-8684-A53564F981EC}" srcOrd="0" destOrd="0" presId="urn:microsoft.com/office/officeart/2005/8/layout/lProcess2"/>
    <dgm:cxn modelId="{E2A4C2FA-DB05-4A19-9E39-52B360320D1C}" srcId="{7425627F-2CF0-4FDE-90B8-CF45C768A8A3}" destId="{3743A852-9976-4EDC-9E53-00F52FCC3FA6}" srcOrd="3" destOrd="0" parTransId="{8C96629F-05F3-4028-A7DC-2BD58ABC7220}" sibTransId="{DF28CBCF-CBFE-4F7C-89AC-87652C0EDF38}"/>
    <dgm:cxn modelId="{9860E807-2436-410F-867D-132015954DCF}" srcId="{DE3DD6B7-C126-45E7-B977-A9818D0CAB43}" destId="{328DE25C-3385-409B-A7DF-D554F64752A7}" srcOrd="5" destOrd="0" parTransId="{0AC34662-30E5-45A6-8649-5B72373BD824}" sibTransId="{464E2C8B-2DEB-43B5-BB42-DF5DC8F9A6F9}"/>
    <dgm:cxn modelId="{C90E930E-FE39-4E19-A949-6DAC52009866}" srcId="{1A7C42BB-D214-4226-8910-53E8444D1C20}" destId="{7425627F-2CF0-4FDE-90B8-CF45C768A8A3}" srcOrd="0" destOrd="0" parTransId="{E82FFBFE-53E2-49C9-944C-CFD07670AD48}" sibTransId="{0D220A14-E110-48D8-A77C-E09D7CCD8563}"/>
    <dgm:cxn modelId="{8C0EEAD8-351E-487C-B76E-09BC11412D94}" type="presOf" srcId="{1EDCF136-A863-41C3-8621-5A28262BE333}" destId="{7D7AF654-9ABA-4E9A-BB3D-C6BC319C5DA7}" srcOrd="0" destOrd="0" presId="urn:microsoft.com/office/officeart/2005/8/layout/lProcess2"/>
    <dgm:cxn modelId="{6B823B54-1A2C-4107-9A10-9D33529552D8}" srcId="{3E1E8716-393D-420C-A4C8-2DA4618A9B3B}" destId="{6B50CA2D-CCBC-48AC-B50F-21B7D680769B}" srcOrd="4" destOrd="0" parTransId="{B7CF3713-809D-4B8A-82C8-F67F3AE56BFE}" sibTransId="{17AF0C91-9386-4907-B4E8-F03487678AF5}"/>
    <dgm:cxn modelId="{B1F5CEDD-FA08-4C37-9352-80A175B1F91C}" type="presOf" srcId="{1E54FDD9-8BFD-403F-8664-EC5DD786DFA0}" destId="{AADAFD5D-B710-4CBC-AC84-2F1232F309D0}" srcOrd="0" destOrd="0" presId="urn:microsoft.com/office/officeart/2005/8/layout/lProcess2"/>
    <dgm:cxn modelId="{5538DFA6-B8D1-4E7B-B441-8C2A2534EA76}" type="presOf" srcId="{7BAA36D8-5F1A-45D2-8659-9213CB3EB129}" destId="{AF92929D-1198-4B39-B098-DBE84613BE2A}" srcOrd="0" destOrd="0" presId="urn:microsoft.com/office/officeart/2005/8/layout/lProcess2"/>
    <dgm:cxn modelId="{5D7C310B-9CDC-4511-8ABE-43D1D336F7AF}" type="presOf" srcId="{A531D8D5-B83B-4235-B726-4C513BD76109}" destId="{7014285E-F57B-491B-AB7A-E76B4831C316}" srcOrd="0" destOrd="0" presId="urn:microsoft.com/office/officeart/2005/8/layout/lProcess2"/>
    <dgm:cxn modelId="{82CDE1B0-D988-4371-89A0-AFE3E0AA5267}" type="presOf" srcId="{F59AED8F-72E9-404F-85CC-3045916CAC7F}" destId="{DBDB09AE-7B01-4675-9A87-939ECDC295DA}" srcOrd="0" destOrd="0" presId="urn:microsoft.com/office/officeart/2005/8/layout/lProcess2"/>
    <dgm:cxn modelId="{03B4C397-1C5E-46D6-91EB-2BE7E5A30233}" type="presOf" srcId="{4E846A1A-D70B-4670-910F-C6E0C2C5830F}" destId="{25F27FB1-8756-4962-8D53-2909F04333CC}" srcOrd="0" destOrd="0" presId="urn:microsoft.com/office/officeart/2005/8/layout/lProcess2"/>
    <dgm:cxn modelId="{3C609160-599F-4921-AB97-0ADAC13289CD}" srcId="{7425627F-2CF0-4FDE-90B8-CF45C768A8A3}" destId="{73B176F6-A0BA-4247-AAD5-B92485A5AE56}" srcOrd="1" destOrd="0" parTransId="{01117B16-1761-46FD-A43F-F6204B950D06}" sibTransId="{544C0CF8-4062-45D8-A39A-2A3282DE6593}"/>
    <dgm:cxn modelId="{67D2773D-4C39-45C6-9624-3F917CA2F632}" type="presOf" srcId="{DE3DD6B7-C126-45E7-B977-A9818D0CAB43}" destId="{78CFB6B8-3D68-48D2-8262-C769C21383BA}" srcOrd="0" destOrd="0" presId="urn:microsoft.com/office/officeart/2005/8/layout/lProcess2"/>
    <dgm:cxn modelId="{29BF41DB-5855-481A-B72B-D977070DA6F6}" srcId="{DE3DD6B7-C126-45E7-B977-A9818D0CAB43}" destId="{18BE1630-FF10-45C7-B9B3-A60137F76D9D}" srcOrd="2" destOrd="0" parTransId="{75FE2066-2374-4C4D-BAE8-C8EA9B95D942}" sibTransId="{70AAF376-3D18-4043-BFDC-7B6B5FD8EF93}"/>
    <dgm:cxn modelId="{7A4765CE-EC9D-404A-9F52-1310B7BE34A7}" srcId="{3E1E8716-393D-420C-A4C8-2DA4618A9B3B}" destId="{B4129B30-C293-4FB2-8084-DB76313BC230}" srcOrd="0" destOrd="0" parTransId="{10FF6CA5-8037-462C-9EC5-79BA0B72AA3C}" sibTransId="{A1D9C62E-3FA5-4D4A-9CD8-AD5A34D2A314}"/>
    <dgm:cxn modelId="{482FFD54-1B2F-46C5-838F-F98575F6EF49}" srcId="{3E1E8716-393D-420C-A4C8-2DA4618A9B3B}" destId="{92282D8F-BDDE-4DB0-9697-3767ACDE2F64}" srcOrd="5" destOrd="0" parTransId="{4A60A7B5-A6D4-4260-B5F5-CB33D05529B3}" sibTransId="{4FF810B0-0330-4A54-B2E4-4EFAA22CF058}"/>
    <dgm:cxn modelId="{00A50392-F907-4389-91BE-B729A8149E2B}" srcId="{DE3DD6B7-C126-45E7-B977-A9818D0CAB43}" destId="{C514A6AF-E939-464A-BDCF-F39A5652A79B}" srcOrd="3" destOrd="0" parTransId="{133769D7-CDA8-4E19-9BFD-7FB970417664}" sibTransId="{BED16972-DD0A-411C-AA51-271BFE1F8D50}"/>
    <dgm:cxn modelId="{CC03A024-E8BC-439D-BE92-4A7C8FA498A7}" srcId="{7425627F-2CF0-4FDE-90B8-CF45C768A8A3}" destId="{4E846A1A-D70B-4670-910F-C6E0C2C5830F}" srcOrd="4" destOrd="0" parTransId="{FE6EA38B-0BC6-4461-A32D-D65573E90E91}" sibTransId="{1A7919DE-608F-4B2C-85CE-5DC0018027F3}"/>
    <dgm:cxn modelId="{F8788C3D-50A2-4D97-A7C4-1D3BF598DA95}" type="presOf" srcId="{3B55F8CC-9040-4F95-9FC9-15DD62B33900}" destId="{F1261AB3-13C9-437D-ADA6-13E0D812111C}" srcOrd="0" destOrd="0" presId="urn:microsoft.com/office/officeart/2005/8/layout/lProcess2"/>
    <dgm:cxn modelId="{8E6575A4-4177-4657-9825-6ECAEA4F8B23}" srcId="{7425627F-2CF0-4FDE-90B8-CF45C768A8A3}" destId="{DCD3E440-5305-40B8-A872-32B33F3D6163}" srcOrd="6" destOrd="0" parTransId="{D2FFA2F7-94A5-4B71-8455-0F3D4853EE04}" sibTransId="{EEAE3922-D6A3-454B-97FD-93A6D1476F70}"/>
    <dgm:cxn modelId="{996CF5FF-83CD-49FF-AE42-3C5E3E68458A}" srcId="{7425627F-2CF0-4FDE-90B8-CF45C768A8A3}" destId="{7683C4CD-746F-41B6-AE29-25B1CD50A561}" srcOrd="5" destOrd="0" parTransId="{3909276D-71FB-417F-8595-0422356C1204}" sibTransId="{55091348-86FB-4EF8-9232-778BB3B79815}"/>
    <dgm:cxn modelId="{547D2E80-9CC1-48B1-8D85-948EFDF550F9}" type="presOf" srcId="{6B50CA2D-CCBC-48AC-B50F-21B7D680769B}" destId="{C04E9195-B14B-4C96-B6FD-A36A85ED7733}" srcOrd="0" destOrd="0" presId="urn:microsoft.com/office/officeart/2005/8/layout/lProcess2"/>
    <dgm:cxn modelId="{434B66BF-6881-4112-8FB4-3159565248C5}" type="presOf" srcId="{D00625E3-5297-46FB-84D4-76655C7060E5}" destId="{E395D6DA-C2A4-4A8B-BA55-D7D83220ED5D}" srcOrd="0" destOrd="0" presId="urn:microsoft.com/office/officeart/2005/8/layout/lProcess2"/>
    <dgm:cxn modelId="{196DE4F4-74AA-4C09-9638-59508DA8AFD5}" type="presOf" srcId="{1A7C42BB-D214-4226-8910-53E8444D1C20}" destId="{F1C6AD56-068B-46CE-9139-38AD57C005ED}" srcOrd="0" destOrd="0" presId="urn:microsoft.com/office/officeart/2005/8/layout/lProcess2"/>
    <dgm:cxn modelId="{81B4B0B6-F3CA-4B0D-ABD4-55451E439469}" srcId="{1A7C42BB-D214-4226-8910-53E8444D1C20}" destId="{DE3DD6B7-C126-45E7-B977-A9818D0CAB43}" srcOrd="1" destOrd="0" parTransId="{10C87F85-19FE-46A8-8416-570C74F65D78}" sibTransId="{24D068BD-DF0B-4DBE-9F10-A56A20E979B6}"/>
    <dgm:cxn modelId="{09130CC6-3C7D-407C-8D64-4DBCC2DEAA53}" srcId="{1A7C42BB-D214-4226-8910-53E8444D1C20}" destId="{3E1E8716-393D-420C-A4C8-2DA4618A9B3B}" srcOrd="2" destOrd="0" parTransId="{E1AEE879-386B-4967-A41F-1BFC21F7D3F5}" sibTransId="{5608F657-BD4A-4938-9EFC-D7D27FB22BB4}"/>
    <dgm:cxn modelId="{0348B125-8C59-42C1-AB4F-6D60403999CE}" type="presOf" srcId="{5B3A51AF-9C16-4B88-BD5C-7213880505B8}" destId="{167413D3-2450-40E2-B7DD-CD7D63BBEC27}" srcOrd="0" destOrd="0" presId="urn:microsoft.com/office/officeart/2005/8/layout/lProcess2"/>
    <dgm:cxn modelId="{AC8A87F0-8C95-4C1B-ABFE-1114A5A6B341}" srcId="{DE3DD6B7-C126-45E7-B977-A9818D0CAB43}" destId="{1E54FDD9-8BFD-403F-8664-EC5DD786DFA0}" srcOrd="6" destOrd="0" parTransId="{5C5B3827-B76E-46DA-A14D-9FAD174C250C}" sibTransId="{B21FE303-E148-48B4-A2D0-01AE8AB0B4FC}"/>
    <dgm:cxn modelId="{E0D0C360-4FD8-442C-8924-9B5B01680744}" srcId="{7425627F-2CF0-4FDE-90B8-CF45C768A8A3}" destId="{1EDCF136-A863-41C3-8621-5A28262BE333}" srcOrd="2" destOrd="0" parTransId="{FA0A320B-8D76-44ED-8D09-ACA8860DBBEB}" sibTransId="{A7F05906-F0DE-4CBF-9FDC-850260C8B82F}"/>
    <dgm:cxn modelId="{8213961B-BC29-4376-9C2A-D94469054F22}" srcId="{DE3DD6B7-C126-45E7-B977-A9818D0CAB43}" destId="{E1EBA707-BE92-45DB-8194-0CA0DA07ED2A}" srcOrd="1" destOrd="0" parTransId="{37409124-E7CA-492D-B9BE-147659F6013F}" sibTransId="{14F4DE9E-2643-4998-8BA6-DDE6333E96D7}"/>
    <dgm:cxn modelId="{8D1D08EB-78A5-4D75-B50D-52EAB5C038F0}" type="presOf" srcId="{7425627F-2CF0-4FDE-90B8-CF45C768A8A3}" destId="{F0D316A6-C7B9-4D01-BFBE-C54A07E762E4}" srcOrd="1" destOrd="0" presId="urn:microsoft.com/office/officeart/2005/8/layout/lProcess2"/>
    <dgm:cxn modelId="{F1A748B1-10C4-4F74-8F9E-4DBD8E57EC18}" type="presOf" srcId="{DE3DD6B7-C126-45E7-B977-A9818D0CAB43}" destId="{2CAB9FF0-FA75-4ACA-8A68-A49F856D6502}" srcOrd="1" destOrd="0" presId="urn:microsoft.com/office/officeart/2005/8/layout/lProcess2"/>
    <dgm:cxn modelId="{4AD636D6-95CE-4CAF-B4B1-96CD1280D696}" type="presOf" srcId="{18BE1630-FF10-45C7-B9B3-A60137F76D9D}" destId="{01BF2244-B085-4AD4-8A39-CFDFCB329A83}" srcOrd="0" destOrd="0" presId="urn:microsoft.com/office/officeart/2005/8/layout/lProcess2"/>
    <dgm:cxn modelId="{7B3BEF68-000B-4AD7-9EA0-F6CCB5B9B10B}" srcId="{3E1E8716-393D-420C-A4C8-2DA4618A9B3B}" destId="{F59AED8F-72E9-404F-85CC-3045916CAC7F}" srcOrd="6" destOrd="0" parTransId="{C5CF96D0-4E43-457B-8721-2CB1F3AE9575}" sibTransId="{4CEEAD7E-A62B-44D1-8C41-244242703D83}"/>
    <dgm:cxn modelId="{7BC0632B-14F9-4ADC-9983-39DA296DCCF8}" srcId="{3E1E8716-393D-420C-A4C8-2DA4618A9B3B}" destId="{A531D8D5-B83B-4235-B726-4C513BD76109}" srcOrd="2" destOrd="0" parTransId="{3ABE83E8-957F-4C51-8C3F-B62B0D1D6ABA}" sibTransId="{FCB8DA28-A774-45D2-A42E-E17E0F5FB5CE}"/>
    <dgm:cxn modelId="{F2FC53AA-D5A3-49F7-A3CA-4B903C714028}" type="presOf" srcId="{7425627F-2CF0-4FDE-90B8-CF45C768A8A3}" destId="{5027EF58-EE4D-4D08-BA37-B9ABFA3C1B50}" srcOrd="0" destOrd="0" presId="urn:microsoft.com/office/officeart/2005/8/layout/lProcess2"/>
    <dgm:cxn modelId="{020E2C21-C318-45F1-923F-8E21DABD9CC7}" srcId="{7425627F-2CF0-4FDE-90B8-CF45C768A8A3}" destId="{3B55F8CC-9040-4F95-9FC9-15DD62B33900}" srcOrd="0" destOrd="0" parTransId="{17AC73E9-0486-4C03-91A3-4A8DF021C257}" sibTransId="{0DFAE8DC-C20D-4C8B-B662-1B4C6800E317}"/>
    <dgm:cxn modelId="{C561FFB6-FEE0-441F-8048-E96949DAA8CC}" type="presOf" srcId="{3743A852-9976-4EDC-9E53-00F52FCC3FA6}" destId="{2E8B1821-7FFA-45BF-8945-489833E84148}" srcOrd="0" destOrd="0" presId="urn:microsoft.com/office/officeart/2005/8/layout/lProcess2"/>
    <dgm:cxn modelId="{B17C318A-2A84-483E-86BA-1023D891C112}" type="presOf" srcId="{7683C4CD-746F-41B6-AE29-25B1CD50A561}" destId="{D19E102A-5507-4914-BBAC-0D07DF09A033}" srcOrd="0" destOrd="0" presId="urn:microsoft.com/office/officeart/2005/8/layout/lProcess2"/>
    <dgm:cxn modelId="{43F5C5D1-0A9F-4072-AB84-65D5DB0562FA}" type="presOf" srcId="{3E1E8716-393D-420C-A4C8-2DA4618A9B3B}" destId="{86E5D061-42D1-4FC3-839A-ECA4171EB6B9}" srcOrd="0" destOrd="0" presId="urn:microsoft.com/office/officeart/2005/8/layout/lProcess2"/>
    <dgm:cxn modelId="{1DBA25C4-DC23-4D56-B85C-BAEFC4456A2F}" type="presOf" srcId="{C514A6AF-E939-464A-BDCF-F39A5652A79B}" destId="{30B34158-216C-4384-B369-6C6F55E6768D}" srcOrd="0" destOrd="0" presId="urn:microsoft.com/office/officeart/2005/8/layout/lProcess2"/>
    <dgm:cxn modelId="{29CF2792-AAF1-41F8-8518-0A5D1182C5B0}" type="presOf" srcId="{92282D8F-BDDE-4DB0-9697-3767ACDE2F64}" destId="{07B5CE5C-357F-4EF4-912D-8D6CAAAAE49B}" srcOrd="0" destOrd="0" presId="urn:microsoft.com/office/officeart/2005/8/layout/lProcess2"/>
    <dgm:cxn modelId="{F4B0C810-E98C-49BC-AA5B-1711FB853A05}" srcId="{3E1E8716-393D-420C-A4C8-2DA4618A9B3B}" destId="{7BAA36D8-5F1A-45D2-8659-9213CB3EB129}" srcOrd="3" destOrd="0" parTransId="{8D8BD1A3-2A28-4360-8AB6-518FF3E6D641}" sibTransId="{E2C62CEE-6064-4435-828D-AA31C5D5ED53}"/>
    <dgm:cxn modelId="{0D03D26B-ECDA-407C-BAC8-EC3433563D97}" srcId="{DE3DD6B7-C126-45E7-B977-A9818D0CAB43}" destId="{6CBFC692-DC32-4255-B217-9F6CE9287E50}" srcOrd="4" destOrd="0" parTransId="{9C4FDB76-A6DB-4594-9B8B-5143EBA7E0D4}" sibTransId="{8730D234-0BAD-4E20-8C7E-A2B28A08BE43}"/>
    <dgm:cxn modelId="{F55CED12-6721-4698-8530-EC56FEBC5641}" type="presOf" srcId="{E1EBA707-BE92-45DB-8194-0CA0DA07ED2A}" destId="{54BE2B26-2735-4E35-9AF6-2E35C88D6649}" srcOrd="0" destOrd="0" presId="urn:microsoft.com/office/officeart/2005/8/layout/lProcess2"/>
    <dgm:cxn modelId="{09F23BB1-2B8C-4C1F-B8AE-28B8E1034A01}" srcId="{DE3DD6B7-C126-45E7-B977-A9818D0CAB43}" destId="{D00625E3-5297-46FB-84D4-76655C7060E5}" srcOrd="0" destOrd="0" parTransId="{08C52C98-6EB1-4A6C-ADBF-72112742A7A7}" sibTransId="{8D241760-E4C4-44D6-8B54-14CF42BBF0B0}"/>
    <dgm:cxn modelId="{FA11C342-4994-431C-AD4B-E3DE96CFCDF7}" type="presOf" srcId="{6CBFC692-DC32-4255-B217-9F6CE9287E50}" destId="{782D45F9-1835-499C-B0BF-D3EFA5D50477}" srcOrd="0" destOrd="0" presId="urn:microsoft.com/office/officeart/2005/8/layout/lProcess2"/>
    <dgm:cxn modelId="{60550EEF-7E8C-4242-BA86-E68F4EC4C2D1}" type="presOf" srcId="{3E1E8716-393D-420C-A4C8-2DA4618A9B3B}" destId="{7B737FD7-54E2-4AE3-9556-5203D5B612AE}" srcOrd="1" destOrd="0" presId="urn:microsoft.com/office/officeart/2005/8/layout/lProcess2"/>
    <dgm:cxn modelId="{34C695D6-AA01-4E8A-87CB-624A19C8CB4D}" srcId="{3E1E8716-393D-420C-A4C8-2DA4618A9B3B}" destId="{5B3A51AF-9C16-4B88-BD5C-7213880505B8}" srcOrd="1" destOrd="0" parTransId="{3750666B-4A1F-4A33-BE0C-7E4A24ABAE76}" sibTransId="{490CA435-5684-40E1-88F4-595CE0052945}"/>
    <dgm:cxn modelId="{D87ABFAC-1D15-4801-8ED5-C9F957630EE3}" type="presOf" srcId="{B4129B30-C293-4FB2-8084-DB76313BC230}" destId="{64FA8E4B-9689-4E07-ADAD-0C890057AC3F}" srcOrd="0" destOrd="0" presId="urn:microsoft.com/office/officeart/2005/8/layout/lProcess2"/>
    <dgm:cxn modelId="{B865DAAE-07D8-4117-8887-43E449F405D2}" type="presOf" srcId="{328DE25C-3385-409B-A7DF-D554F64752A7}" destId="{B5738556-9BBF-486E-9EF1-04CF4F1DD669}" srcOrd="0" destOrd="0" presId="urn:microsoft.com/office/officeart/2005/8/layout/lProcess2"/>
    <dgm:cxn modelId="{D94F4F21-511C-41FB-A5DA-19EA1D0A00AF}" type="presOf" srcId="{DCD3E440-5305-40B8-A872-32B33F3D6163}" destId="{FFCC8AAF-E869-4A54-AE10-507DDF51F666}" srcOrd="0" destOrd="0" presId="urn:microsoft.com/office/officeart/2005/8/layout/lProcess2"/>
    <dgm:cxn modelId="{3B022530-06EE-4FCD-9C69-22C647DBB713}" type="presParOf" srcId="{F1C6AD56-068B-46CE-9139-38AD57C005ED}" destId="{69887A1C-3AF7-430F-9865-3CC8429E10E6}" srcOrd="0" destOrd="0" presId="urn:microsoft.com/office/officeart/2005/8/layout/lProcess2"/>
    <dgm:cxn modelId="{9E52FB4F-A225-4014-B4A7-658F6BAE36D5}" type="presParOf" srcId="{69887A1C-3AF7-430F-9865-3CC8429E10E6}" destId="{5027EF58-EE4D-4D08-BA37-B9ABFA3C1B50}" srcOrd="0" destOrd="0" presId="urn:microsoft.com/office/officeart/2005/8/layout/lProcess2"/>
    <dgm:cxn modelId="{A6DA7CA4-ED11-478E-B0AC-3450BBE919D8}" type="presParOf" srcId="{69887A1C-3AF7-430F-9865-3CC8429E10E6}" destId="{F0D316A6-C7B9-4D01-BFBE-C54A07E762E4}" srcOrd="1" destOrd="0" presId="urn:microsoft.com/office/officeart/2005/8/layout/lProcess2"/>
    <dgm:cxn modelId="{8D3CEAB7-BDBF-4123-B6CF-D439BD061EAC}" type="presParOf" srcId="{69887A1C-3AF7-430F-9865-3CC8429E10E6}" destId="{58ABA837-2BA9-452A-84B1-54951E9A1F79}" srcOrd="2" destOrd="0" presId="urn:microsoft.com/office/officeart/2005/8/layout/lProcess2"/>
    <dgm:cxn modelId="{59ECE4A6-6EB6-4F2D-B7FE-7CAD6EA0F840}" type="presParOf" srcId="{58ABA837-2BA9-452A-84B1-54951E9A1F79}" destId="{C88EA5C8-2F38-4B74-8E61-9975187B0893}" srcOrd="0" destOrd="0" presId="urn:microsoft.com/office/officeart/2005/8/layout/lProcess2"/>
    <dgm:cxn modelId="{6AD7D683-D62F-48D2-8B7A-A8BF7683B40A}" type="presParOf" srcId="{C88EA5C8-2F38-4B74-8E61-9975187B0893}" destId="{F1261AB3-13C9-437D-ADA6-13E0D812111C}" srcOrd="0" destOrd="0" presId="urn:microsoft.com/office/officeart/2005/8/layout/lProcess2"/>
    <dgm:cxn modelId="{82FAB96B-9D24-4F3A-8BC6-47EA23711937}" type="presParOf" srcId="{C88EA5C8-2F38-4B74-8E61-9975187B0893}" destId="{47204AE0-7284-46EA-80EB-1531E93D5F59}" srcOrd="1" destOrd="0" presId="urn:microsoft.com/office/officeart/2005/8/layout/lProcess2"/>
    <dgm:cxn modelId="{E8B63FE7-9DAD-4E48-ADD6-BE0D0BD12E8E}" type="presParOf" srcId="{C88EA5C8-2F38-4B74-8E61-9975187B0893}" destId="{8425214C-2405-4496-8684-A53564F981EC}" srcOrd="2" destOrd="0" presId="urn:microsoft.com/office/officeart/2005/8/layout/lProcess2"/>
    <dgm:cxn modelId="{95479876-D353-4AF0-9CA2-4A4BD4AE133F}" type="presParOf" srcId="{C88EA5C8-2F38-4B74-8E61-9975187B0893}" destId="{5BFF6A1F-DFD0-44AF-9BCD-68F75E3F2A80}" srcOrd="3" destOrd="0" presId="urn:microsoft.com/office/officeart/2005/8/layout/lProcess2"/>
    <dgm:cxn modelId="{C4FA5F65-7497-4339-BA4D-D2C424D9A04F}" type="presParOf" srcId="{C88EA5C8-2F38-4B74-8E61-9975187B0893}" destId="{7D7AF654-9ABA-4E9A-BB3D-C6BC319C5DA7}" srcOrd="4" destOrd="0" presId="urn:microsoft.com/office/officeart/2005/8/layout/lProcess2"/>
    <dgm:cxn modelId="{66783D53-E6B2-4583-865C-732CFB309F00}" type="presParOf" srcId="{C88EA5C8-2F38-4B74-8E61-9975187B0893}" destId="{58FEBD67-5D37-461F-94A9-6D748418ED82}" srcOrd="5" destOrd="0" presId="urn:microsoft.com/office/officeart/2005/8/layout/lProcess2"/>
    <dgm:cxn modelId="{69FA1F1B-CBAF-4E4C-9B00-184AE14EA02A}" type="presParOf" srcId="{C88EA5C8-2F38-4B74-8E61-9975187B0893}" destId="{2E8B1821-7FFA-45BF-8945-489833E84148}" srcOrd="6" destOrd="0" presId="urn:microsoft.com/office/officeart/2005/8/layout/lProcess2"/>
    <dgm:cxn modelId="{D1715EF9-BDB1-43E9-AADB-461744F028DD}" type="presParOf" srcId="{C88EA5C8-2F38-4B74-8E61-9975187B0893}" destId="{6FBCE00B-9425-431B-B19D-EC9E8C2FABF4}" srcOrd="7" destOrd="0" presId="urn:microsoft.com/office/officeart/2005/8/layout/lProcess2"/>
    <dgm:cxn modelId="{2A3F116C-5CAD-4A0C-A1EF-7556918E883F}" type="presParOf" srcId="{C88EA5C8-2F38-4B74-8E61-9975187B0893}" destId="{25F27FB1-8756-4962-8D53-2909F04333CC}" srcOrd="8" destOrd="0" presId="urn:microsoft.com/office/officeart/2005/8/layout/lProcess2"/>
    <dgm:cxn modelId="{2195E34E-AFC3-4F32-BB11-CEE8955B90AF}" type="presParOf" srcId="{C88EA5C8-2F38-4B74-8E61-9975187B0893}" destId="{0CA4B3BE-DB01-43F0-A2E5-036ACE3E9353}" srcOrd="9" destOrd="0" presId="urn:microsoft.com/office/officeart/2005/8/layout/lProcess2"/>
    <dgm:cxn modelId="{723D0BED-C5DD-48D0-A5A7-AA5AF9EB652B}" type="presParOf" srcId="{C88EA5C8-2F38-4B74-8E61-9975187B0893}" destId="{D19E102A-5507-4914-BBAC-0D07DF09A033}" srcOrd="10" destOrd="0" presId="urn:microsoft.com/office/officeart/2005/8/layout/lProcess2"/>
    <dgm:cxn modelId="{90120A1D-4E3C-4DFB-8103-CD6B99E31B6F}" type="presParOf" srcId="{C88EA5C8-2F38-4B74-8E61-9975187B0893}" destId="{B7A8E418-C535-4A3D-9BA4-57E778E0CBB7}" srcOrd="11" destOrd="0" presId="urn:microsoft.com/office/officeart/2005/8/layout/lProcess2"/>
    <dgm:cxn modelId="{6BB6D6AD-0AE6-4DE1-9411-FECF4C7DD4E0}" type="presParOf" srcId="{C88EA5C8-2F38-4B74-8E61-9975187B0893}" destId="{FFCC8AAF-E869-4A54-AE10-507DDF51F666}" srcOrd="12" destOrd="0" presId="urn:microsoft.com/office/officeart/2005/8/layout/lProcess2"/>
    <dgm:cxn modelId="{DA7AF3C2-FBB9-4909-A82D-CE436BE3F4FB}" type="presParOf" srcId="{F1C6AD56-068B-46CE-9139-38AD57C005ED}" destId="{AA588CE2-16C7-452A-83D5-A517A9F0EDCD}" srcOrd="1" destOrd="0" presId="urn:microsoft.com/office/officeart/2005/8/layout/lProcess2"/>
    <dgm:cxn modelId="{607CB5CD-50BC-47E3-BF8D-313088DD8FD2}" type="presParOf" srcId="{F1C6AD56-068B-46CE-9139-38AD57C005ED}" destId="{5C70A27E-E96B-40CA-9921-651A60C388EF}" srcOrd="2" destOrd="0" presId="urn:microsoft.com/office/officeart/2005/8/layout/lProcess2"/>
    <dgm:cxn modelId="{A5E9C48C-8D72-4CAE-A52A-237F1D1F3F3D}" type="presParOf" srcId="{5C70A27E-E96B-40CA-9921-651A60C388EF}" destId="{78CFB6B8-3D68-48D2-8262-C769C21383BA}" srcOrd="0" destOrd="0" presId="urn:microsoft.com/office/officeart/2005/8/layout/lProcess2"/>
    <dgm:cxn modelId="{EC949E9A-9910-4F75-AC02-B08C91CD7E7B}" type="presParOf" srcId="{5C70A27E-E96B-40CA-9921-651A60C388EF}" destId="{2CAB9FF0-FA75-4ACA-8A68-A49F856D6502}" srcOrd="1" destOrd="0" presId="urn:microsoft.com/office/officeart/2005/8/layout/lProcess2"/>
    <dgm:cxn modelId="{F2E67C10-B0F7-4879-93BF-9421A6A7C5DF}" type="presParOf" srcId="{5C70A27E-E96B-40CA-9921-651A60C388EF}" destId="{DEEF463A-4F19-4217-B1EF-9CABAE8F3CA1}" srcOrd="2" destOrd="0" presId="urn:microsoft.com/office/officeart/2005/8/layout/lProcess2"/>
    <dgm:cxn modelId="{1988C164-2CA6-4E04-AE41-9288834E1F04}" type="presParOf" srcId="{DEEF463A-4F19-4217-B1EF-9CABAE8F3CA1}" destId="{CB4E1152-78DA-49C4-858A-28526CC99DB3}" srcOrd="0" destOrd="0" presId="urn:microsoft.com/office/officeart/2005/8/layout/lProcess2"/>
    <dgm:cxn modelId="{A6B7634B-20FE-40B7-A292-E8122B4CF9FA}" type="presParOf" srcId="{CB4E1152-78DA-49C4-858A-28526CC99DB3}" destId="{E395D6DA-C2A4-4A8B-BA55-D7D83220ED5D}" srcOrd="0" destOrd="0" presId="urn:microsoft.com/office/officeart/2005/8/layout/lProcess2"/>
    <dgm:cxn modelId="{409F4EEE-3952-45C4-B6EB-4280D5052D7E}" type="presParOf" srcId="{CB4E1152-78DA-49C4-858A-28526CC99DB3}" destId="{180F1B15-FD47-409E-982B-5F69D3294F47}" srcOrd="1" destOrd="0" presId="urn:microsoft.com/office/officeart/2005/8/layout/lProcess2"/>
    <dgm:cxn modelId="{EF9E527D-0B25-477E-BBF0-D9FC2CF6E5A6}" type="presParOf" srcId="{CB4E1152-78DA-49C4-858A-28526CC99DB3}" destId="{54BE2B26-2735-4E35-9AF6-2E35C88D6649}" srcOrd="2" destOrd="0" presId="urn:microsoft.com/office/officeart/2005/8/layout/lProcess2"/>
    <dgm:cxn modelId="{A8E765FC-5C8E-43EF-B9B9-6C2CFE3D4BB2}" type="presParOf" srcId="{CB4E1152-78DA-49C4-858A-28526CC99DB3}" destId="{39D8913F-0D83-4DC7-9C92-77863FDA7CBC}" srcOrd="3" destOrd="0" presId="urn:microsoft.com/office/officeart/2005/8/layout/lProcess2"/>
    <dgm:cxn modelId="{56B9FBB8-AB7C-4ECC-98E6-E6A53F31F1EB}" type="presParOf" srcId="{CB4E1152-78DA-49C4-858A-28526CC99DB3}" destId="{01BF2244-B085-4AD4-8A39-CFDFCB329A83}" srcOrd="4" destOrd="0" presId="urn:microsoft.com/office/officeart/2005/8/layout/lProcess2"/>
    <dgm:cxn modelId="{C2E7AF96-09E0-4935-8E0B-7AD91E62C3EC}" type="presParOf" srcId="{CB4E1152-78DA-49C4-858A-28526CC99DB3}" destId="{BF7CE720-2E3E-4BEA-91F9-5D42D98D2E24}" srcOrd="5" destOrd="0" presId="urn:microsoft.com/office/officeart/2005/8/layout/lProcess2"/>
    <dgm:cxn modelId="{2E469CA2-0B9C-4F3B-978D-A59E9A6761B5}" type="presParOf" srcId="{CB4E1152-78DA-49C4-858A-28526CC99DB3}" destId="{30B34158-216C-4384-B369-6C6F55E6768D}" srcOrd="6" destOrd="0" presId="urn:microsoft.com/office/officeart/2005/8/layout/lProcess2"/>
    <dgm:cxn modelId="{DF896569-B178-438E-8E8B-24A8CE66F48D}" type="presParOf" srcId="{CB4E1152-78DA-49C4-858A-28526CC99DB3}" destId="{1E4474B4-31A3-4ADA-A50B-FC5A2A2B5E7D}" srcOrd="7" destOrd="0" presId="urn:microsoft.com/office/officeart/2005/8/layout/lProcess2"/>
    <dgm:cxn modelId="{90E688AB-4FE7-4E89-BE6F-A7EDE32D4F6F}" type="presParOf" srcId="{CB4E1152-78DA-49C4-858A-28526CC99DB3}" destId="{782D45F9-1835-499C-B0BF-D3EFA5D50477}" srcOrd="8" destOrd="0" presId="urn:microsoft.com/office/officeart/2005/8/layout/lProcess2"/>
    <dgm:cxn modelId="{F9C3AAF7-15B2-4ECE-8B95-419A87F06D7D}" type="presParOf" srcId="{CB4E1152-78DA-49C4-858A-28526CC99DB3}" destId="{46D83E1E-33E7-4C17-A411-A72BB9790AFE}" srcOrd="9" destOrd="0" presId="urn:microsoft.com/office/officeart/2005/8/layout/lProcess2"/>
    <dgm:cxn modelId="{F21768F6-C7C5-44EF-8A65-93B8F0B58EFD}" type="presParOf" srcId="{CB4E1152-78DA-49C4-858A-28526CC99DB3}" destId="{B5738556-9BBF-486E-9EF1-04CF4F1DD669}" srcOrd="10" destOrd="0" presId="urn:microsoft.com/office/officeart/2005/8/layout/lProcess2"/>
    <dgm:cxn modelId="{BCA4A07B-953D-40B3-BE53-19AB137468D9}" type="presParOf" srcId="{CB4E1152-78DA-49C4-858A-28526CC99DB3}" destId="{932EAC45-5831-44F3-90F8-67245749D381}" srcOrd="11" destOrd="0" presId="urn:microsoft.com/office/officeart/2005/8/layout/lProcess2"/>
    <dgm:cxn modelId="{40B38E8F-3856-4EB9-9559-D0D76433E069}" type="presParOf" srcId="{CB4E1152-78DA-49C4-858A-28526CC99DB3}" destId="{AADAFD5D-B710-4CBC-AC84-2F1232F309D0}" srcOrd="12" destOrd="0" presId="urn:microsoft.com/office/officeart/2005/8/layout/lProcess2"/>
    <dgm:cxn modelId="{5CFD65C2-9070-4EE0-A44D-D458A695DB6F}" type="presParOf" srcId="{F1C6AD56-068B-46CE-9139-38AD57C005ED}" destId="{BADFF971-26C9-42E1-BEA1-9E2CAB4A5D4B}" srcOrd="3" destOrd="0" presId="urn:microsoft.com/office/officeart/2005/8/layout/lProcess2"/>
    <dgm:cxn modelId="{AA749B34-9781-4739-87A9-C2D8290045A4}" type="presParOf" srcId="{F1C6AD56-068B-46CE-9139-38AD57C005ED}" destId="{DA8020B0-7E78-4C42-B6E9-00EF64A1E32B}" srcOrd="4" destOrd="0" presId="urn:microsoft.com/office/officeart/2005/8/layout/lProcess2"/>
    <dgm:cxn modelId="{4422ADE3-94C8-406B-9B7D-6FD95155EA1F}" type="presParOf" srcId="{DA8020B0-7E78-4C42-B6E9-00EF64A1E32B}" destId="{86E5D061-42D1-4FC3-839A-ECA4171EB6B9}" srcOrd="0" destOrd="0" presId="urn:microsoft.com/office/officeart/2005/8/layout/lProcess2"/>
    <dgm:cxn modelId="{2F1E3DCB-6F5C-4DE3-9584-93CCB92D453A}" type="presParOf" srcId="{DA8020B0-7E78-4C42-B6E9-00EF64A1E32B}" destId="{7B737FD7-54E2-4AE3-9556-5203D5B612AE}" srcOrd="1" destOrd="0" presId="urn:microsoft.com/office/officeart/2005/8/layout/lProcess2"/>
    <dgm:cxn modelId="{A8E32049-48D9-4BE5-86FA-38563B6A8DE1}" type="presParOf" srcId="{DA8020B0-7E78-4C42-B6E9-00EF64A1E32B}" destId="{4EA74142-BC59-49BC-B9A7-BC70F049F5A4}" srcOrd="2" destOrd="0" presId="urn:microsoft.com/office/officeart/2005/8/layout/lProcess2"/>
    <dgm:cxn modelId="{6D5F817A-1524-40AD-8B12-217BFA37B686}" type="presParOf" srcId="{4EA74142-BC59-49BC-B9A7-BC70F049F5A4}" destId="{1A89E795-DCA7-4899-A859-0C9F7BA507D4}" srcOrd="0" destOrd="0" presId="urn:microsoft.com/office/officeart/2005/8/layout/lProcess2"/>
    <dgm:cxn modelId="{B509CF34-10E6-466F-A3E6-FAD9F7B40948}" type="presParOf" srcId="{1A89E795-DCA7-4899-A859-0C9F7BA507D4}" destId="{64FA8E4B-9689-4E07-ADAD-0C890057AC3F}" srcOrd="0" destOrd="0" presId="urn:microsoft.com/office/officeart/2005/8/layout/lProcess2"/>
    <dgm:cxn modelId="{0A825045-8FB8-4F7B-842A-1EBB31858365}" type="presParOf" srcId="{1A89E795-DCA7-4899-A859-0C9F7BA507D4}" destId="{031A1F31-B064-484B-852F-C1ED67BA44A9}" srcOrd="1" destOrd="0" presId="urn:microsoft.com/office/officeart/2005/8/layout/lProcess2"/>
    <dgm:cxn modelId="{B0244D11-4730-42A3-9FC6-0371D9D37C89}" type="presParOf" srcId="{1A89E795-DCA7-4899-A859-0C9F7BA507D4}" destId="{167413D3-2450-40E2-B7DD-CD7D63BBEC27}" srcOrd="2" destOrd="0" presId="urn:microsoft.com/office/officeart/2005/8/layout/lProcess2"/>
    <dgm:cxn modelId="{946B6C7A-BB3C-4360-B8F6-B1E19FF4761C}" type="presParOf" srcId="{1A89E795-DCA7-4899-A859-0C9F7BA507D4}" destId="{867F55E6-4D51-4B69-9D94-C668912AD983}" srcOrd="3" destOrd="0" presId="urn:microsoft.com/office/officeart/2005/8/layout/lProcess2"/>
    <dgm:cxn modelId="{BF628848-306D-4D6E-9100-8876CDB5093E}" type="presParOf" srcId="{1A89E795-DCA7-4899-A859-0C9F7BA507D4}" destId="{7014285E-F57B-491B-AB7A-E76B4831C316}" srcOrd="4" destOrd="0" presId="urn:microsoft.com/office/officeart/2005/8/layout/lProcess2"/>
    <dgm:cxn modelId="{D325CD6F-E975-4257-B98B-0338F796D09E}" type="presParOf" srcId="{1A89E795-DCA7-4899-A859-0C9F7BA507D4}" destId="{F4F999B2-25C6-4C48-9F25-6EB71966E59E}" srcOrd="5" destOrd="0" presId="urn:microsoft.com/office/officeart/2005/8/layout/lProcess2"/>
    <dgm:cxn modelId="{232E2BC4-5B65-46B6-8357-9F4F4F349F8B}" type="presParOf" srcId="{1A89E795-DCA7-4899-A859-0C9F7BA507D4}" destId="{AF92929D-1198-4B39-B098-DBE84613BE2A}" srcOrd="6" destOrd="0" presId="urn:microsoft.com/office/officeart/2005/8/layout/lProcess2"/>
    <dgm:cxn modelId="{1FCD8A28-5AF6-45AB-A883-816247BBBBC5}" type="presParOf" srcId="{1A89E795-DCA7-4899-A859-0C9F7BA507D4}" destId="{6ECAF2A4-50D8-44C6-9492-36FF31264B13}" srcOrd="7" destOrd="0" presId="urn:microsoft.com/office/officeart/2005/8/layout/lProcess2"/>
    <dgm:cxn modelId="{899DCFC6-22BB-456A-B905-58082D6AF6B8}" type="presParOf" srcId="{1A89E795-DCA7-4899-A859-0C9F7BA507D4}" destId="{C04E9195-B14B-4C96-B6FD-A36A85ED7733}" srcOrd="8" destOrd="0" presId="urn:microsoft.com/office/officeart/2005/8/layout/lProcess2"/>
    <dgm:cxn modelId="{D6CF84AD-95F9-4EE3-BFEC-FCA9C8D80B81}" type="presParOf" srcId="{1A89E795-DCA7-4899-A859-0C9F7BA507D4}" destId="{219FBBE5-34C3-4DDD-8E88-DA837E762E01}" srcOrd="9" destOrd="0" presId="urn:microsoft.com/office/officeart/2005/8/layout/lProcess2"/>
    <dgm:cxn modelId="{BA9B7A9F-FCBF-47F6-AB27-F54896B36B8D}" type="presParOf" srcId="{1A89E795-DCA7-4899-A859-0C9F7BA507D4}" destId="{07B5CE5C-357F-4EF4-912D-8D6CAAAAE49B}" srcOrd="10" destOrd="0" presId="urn:microsoft.com/office/officeart/2005/8/layout/lProcess2"/>
    <dgm:cxn modelId="{EB6D565F-CE09-45E1-80D6-8CA8ACE1D334}" type="presParOf" srcId="{1A89E795-DCA7-4899-A859-0C9F7BA507D4}" destId="{2FC9FC07-65F5-4BF5-B32F-13124FD88067}" srcOrd="11" destOrd="0" presId="urn:microsoft.com/office/officeart/2005/8/layout/lProcess2"/>
    <dgm:cxn modelId="{472BE731-F42B-4DE8-BB3C-0559CDB9556E}" type="presParOf" srcId="{1A89E795-DCA7-4899-A859-0C9F7BA507D4}" destId="{DBDB09AE-7B01-4675-9A87-939ECDC295DA}"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07BA3BF-ADFF-4C60-B626-2EC06360D2A9}"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US"/>
        </a:p>
      </dgm:t>
    </dgm:pt>
    <dgm:pt modelId="{87DE5B7E-08CA-438E-A77D-128A630C552A}">
      <dgm:prSet custT="1"/>
      <dgm:spPr/>
      <dgm:t>
        <a:bodyPr/>
        <a:lstStyle/>
        <a:p>
          <a:pPr rtl="0"/>
          <a:r>
            <a:rPr lang="en-US" sz="2000" dirty="0">
              <a:solidFill>
                <a:schemeClr val="tx1"/>
              </a:solidFill>
              <a:latin typeface="Georgia" pitchFamily="18" charset="0"/>
            </a:rPr>
            <a:t>Relationship marketing</a:t>
          </a:r>
        </a:p>
      </dgm:t>
    </dgm:pt>
    <dgm:pt modelId="{A05EA76A-1BDC-49C7-9B65-4099338E98C4}" type="parTrans" cxnId="{E9943825-DDA8-46C3-8C28-7FDA3DE0CECD}">
      <dgm:prSet/>
      <dgm:spPr/>
      <dgm:t>
        <a:bodyPr/>
        <a:lstStyle/>
        <a:p>
          <a:endParaRPr lang="en-US"/>
        </a:p>
      </dgm:t>
    </dgm:pt>
    <dgm:pt modelId="{E20BA2F0-C2E8-4C6C-B4FC-C2659280DABC}" type="sibTrans" cxnId="{E9943825-DDA8-46C3-8C28-7FDA3DE0CECD}">
      <dgm:prSet/>
      <dgm:spPr/>
      <dgm:t>
        <a:bodyPr/>
        <a:lstStyle/>
        <a:p>
          <a:endParaRPr lang="en-US"/>
        </a:p>
      </dgm:t>
    </dgm:pt>
    <dgm:pt modelId="{5798B7DE-9829-4B04-B825-E961A44C8B81}">
      <dgm:prSet custT="1"/>
      <dgm:spPr/>
      <dgm:t>
        <a:bodyPr/>
        <a:lstStyle/>
        <a:p>
          <a:pPr rtl="0"/>
          <a:r>
            <a:rPr lang="en-US" sz="2000" dirty="0" err="1">
              <a:solidFill>
                <a:schemeClr val="tx1"/>
              </a:solidFill>
              <a:latin typeface="Georgia" pitchFamily="18" charset="0"/>
            </a:rPr>
            <a:t>Demarketing</a:t>
          </a:r>
          <a:endParaRPr lang="en-US" sz="2000" dirty="0">
            <a:solidFill>
              <a:schemeClr val="tx1"/>
            </a:solidFill>
            <a:latin typeface="Georgia" pitchFamily="18" charset="0"/>
          </a:endParaRPr>
        </a:p>
      </dgm:t>
    </dgm:pt>
    <dgm:pt modelId="{F02AC815-BDBF-409E-AFAC-B1A83780F518}" type="parTrans" cxnId="{4BBB1BF9-3D50-4CAF-B082-FB688C8715C4}">
      <dgm:prSet/>
      <dgm:spPr/>
      <dgm:t>
        <a:bodyPr/>
        <a:lstStyle/>
        <a:p>
          <a:endParaRPr lang="en-US"/>
        </a:p>
      </dgm:t>
    </dgm:pt>
    <dgm:pt modelId="{C2F40B7E-1923-483D-9D5A-C41447B685C8}" type="sibTrans" cxnId="{4BBB1BF9-3D50-4CAF-B082-FB688C8715C4}">
      <dgm:prSet/>
      <dgm:spPr/>
      <dgm:t>
        <a:bodyPr/>
        <a:lstStyle/>
        <a:p>
          <a:endParaRPr lang="en-US"/>
        </a:p>
      </dgm:t>
    </dgm:pt>
    <dgm:pt modelId="{08EACC0A-C9D2-47C6-908A-749290D73D66}">
      <dgm:prSet custT="1"/>
      <dgm:spPr/>
      <dgm:t>
        <a:bodyPr/>
        <a:lstStyle/>
        <a:p>
          <a:pPr rtl="0"/>
          <a:r>
            <a:rPr lang="en-US" sz="2000" dirty="0" err="1">
              <a:solidFill>
                <a:schemeClr val="tx1"/>
              </a:solidFill>
              <a:latin typeface="Georgia" pitchFamily="18" charset="0"/>
            </a:rPr>
            <a:t>Neuro</a:t>
          </a:r>
          <a:r>
            <a:rPr lang="en-US" sz="2000" dirty="0">
              <a:solidFill>
                <a:schemeClr val="tx1"/>
              </a:solidFill>
              <a:latin typeface="Georgia" pitchFamily="18" charset="0"/>
            </a:rPr>
            <a:t> marketing </a:t>
          </a:r>
        </a:p>
      </dgm:t>
    </dgm:pt>
    <dgm:pt modelId="{3FCA50A4-8818-4330-BF42-AD2AA04C39DB}" type="parTrans" cxnId="{0F53F683-0025-42B1-BE41-A938A57A7E4C}">
      <dgm:prSet/>
      <dgm:spPr/>
      <dgm:t>
        <a:bodyPr/>
        <a:lstStyle/>
        <a:p>
          <a:endParaRPr lang="en-US"/>
        </a:p>
      </dgm:t>
    </dgm:pt>
    <dgm:pt modelId="{0E04C194-B5B3-4AF0-9B6A-DE7156A1A41B}" type="sibTrans" cxnId="{0F53F683-0025-42B1-BE41-A938A57A7E4C}">
      <dgm:prSet/>
      <dgm:spPr/>
      <dgm:t>
        <a:bodyPr/>
        <a:lstStyle/>
        <a:p>
          <a:endParaRPr lang="en-US"/>
        </a:p>
      </dgm:t>
    </dgm:pt>
    <dgm:pt modelId="{DA7F7F2D-03B9-4AB3-B9C2-690F8A6EF949}">
      <dgm:prSet custT="1"/>
      <dgm:spPr/>
      <dgm:t>
        <a:bodyPr/>
        <a:lstStyle/>
        <a:p>
          <a:pPr rtl="0"/>
          <a:r>
            <a:rPr lang="en-US" sz="2000" dirty="0">
              <a:solidFill>
                <a:schemeClr val="tx1"/>
              </a:solidFill>
              <a:latin typeface="Georgia" pitchFamily="18" charset="0"/>
            </a:rPr>
            <a:t>Viral marketing </a:t>
          </a:r>
        </a:p>
      </dgm:t>
    </dgm:pt>
    <dgm:pt modelId="{05BBF1D3-66EA-4154-B3BC-DD03C2F12924}" type="parTrans" cxnId="{E3B76C6D-A00B-4930-8653-DA3E99805666}">
      <dgm:prSet/>
      <dgm:spPr/>
      <dgm:t>
        <a:bodyPr/>
        <a:lstStyle/>
        <a:p>
          <a:endParaRPr lang="en-US"/>
        </a:p>
      </dgm:t>
    </dgm:pt>
    <dgm:pt modelId="{4132B260-346C-4407-AF95-921CE3D49296}" type="sibTrans" cxnId="{E3B76C6D-A00B-4930-8653-DA3E99805666}">
      <dgm:prSet/>
      <dgm:spPr/>
      <dgm:t>
        <a:bodyPr/>
        <a:lstStyle/>
        <a:p>
          <a:endParaRPr lang="en-US"/>
        </a:p>
      </dgm:t>
    </dgm:pt>
    <dgm:pt modelId="{CBF615ED-E335-47BB-8B1C-F0C7C7DBA833}">
      <dgm:prSet custT="1"/>
      <dgm:spPr/>
      <dgm:t>
        <a:bodyPr/>
        <a:lstStyle/>
        <a:p>
          <a:pPr rtl="0"/>
          <a:r>
            <a:rPr lang="en-US" sz="2000" dirty="0">
              <a:solidFill>
                <a:schemeClr val="tx1"/>
              </a:solidFill>
              <a:latin typeface="Georgia" pitchFamily="18" charset="0"/>
            </a:rPr>
            <a:t>Web enabled marketing </a:t>
          </a:r>
        </a:p>
      </dgm:t>
    </dgm:pt>
    <dgm:pt modelId="{746DCBC2-C225-4AAE-9DC1-2CF44F1953C5}" type="parTrans" cxnId="{9B6A00BE-82B8-4D49-BC54-DAB87FA7DF6D}">
      <dgm:prSet/>
      <dgm:spPr/>
      <dgm:t>
        <a:bodyPr/>
        <a:lstStyle/>
        <a:p>
          <a:endParaRPr lang="en-US"/>
        </a:p>
      </dgm:t>
    </dgm:pt>
    <dgm:pt modelId="{A52527E0-C42F-4450-9ADA-A235EA7E6EF0}" type="sibTrans" cxnId="{9B6A00BE-82B8-4D49-BC54-DAB87FA7DF6D}">
      <dgm:prSet/>
      <dgm:spPr/>
      <dgm:t>
        <a:bodyPr/>
        <a:lstStyle/>
        <a:p>
          <a:endParaRPr lang="en-US"/>
        </a:p>
      </dgm:t>
    </dgm:pt>
    <dgm:pt modelId="{BCB9C0B1-3075-4CA7-81B7-D305707CBBD1}">
      <dgm:prSet custT="1"/>
      <dgm:spPr/>
      <dgm:t>
        <a:bodyPr/>
        <a:lstStyle/>
        <a:p>
          <a:pPr rtl="0"/>
          <a:r>
            <a:rPr lang="en-US" sz="2000" dirty="0">
              <a:solidFill>
                <a:schemeClr val="tx1"/>
              </a:solidFill>
              <a:latin typeface="Georgia" pitchFamily="18" charset="0"/>
            </a:rPr>
            <a:t>Digital marketing </a:t>
          </a:r>
        </a:p>
      </dgm:t>
    </dgm:pt>
    <dgm:pt modelId="{67264E1A-0D9D-456B-9D04-8FF81B8965D5}" type="parTrans" cxnId="{1F8908AD-E194-4139-932A-C93F7A83AD2B}">
      <dgm:prSet/>
      <dgm:spPr/>
      <dgm:t>
        <a:bodyPr/>
        <a:lstStyle/>
        <a:p>
          <a:endParaRPr lang="en-US"/>
        </a:p>
      </dgm:t>
    </dgm:pt>
    <dgm:pt modelId="{183D6BDE-A2EA-4371-BAE8-641CE578891F}" type="sibTrans" cxnId="{1F8908AD-E194-4139-932A-C93F7A83AD2B}">
      <dgm:prSet/>
      <dgm:spPr/>
      <dgm:t>
        <a:bodyPr/>
        <a:lstStyle/>
        <a:p>
          <a:endParaRPr lang="en-US"/>
        </a:p>
      </dgm:t>
    </dgm:pt>
    <dgm:pt modelId="{D532D5CA-A933-4A3D-BF78-85EBF9317CDD}">
      <dgm:prSet custT="1"/>
      <dgm:spPr/>
      <dgm:t>
        <a:bodyPr/>
        <a:lstStyle/>
        <a:p>
          <a:pPr rtl="0"/>
          <a:r>
            <a:rPr lang="en-US" sz="2000" dirty="0">
              <a:solidFill>
                <a:schemeClr val="tx1"/>
              </a:solidFill>
              <a:latin typeface="Georgia" pitchFamily="18" charset="0"/>
            </a:rPr>
            <a:t>Remarketing </a:t>
          </a:r>
        </a:p>
      </dgm:t>
    </dgm:pt>
    <dgm:pt modelId="{A82DD6EF-1153-4993-B79E-25484CE49F29}" type="parTrans" cxnId="{FF82E215-6D80-406D-A518-D84C152FA22D}">
      <dgm:prSet/>
      <dgm:spPr/>
      <dgm:t>
        <a:bodyPr/>
        <a:lstStyle/>
        <a:p>
          <a:endParaRPr lang="en-US"/>
        </a:p>
      </dgm:t>
    </dgm:pt>
    <dgm:pt modelId="{F073DD9B-11D2-4842-A4E7-5C5FB91EB9B1}" type="sibTrans" cxnId="{FF82E215-6D80-406D-A518-D84C152FA22D}">
      <dgm:prSet/>
      <dgm:spPr/>
      <dgm:t>
        <a:bodyPr/>
        <a:lstStyle/>
        <a:p>
          <a:endParaRPr lang="en-US"/>
        </a:p>
      </dgm:t>
    </dgm:pt>
    <dgm:pt modelId="{DE423E32-4667-4947-9EBA-4513D091D72F}">
      <dgm:prSet custT="1"/>
      <dgm:spPr/>
      <dgm:t>
        <a:bodyPr/>
        <a:lstStyle/>
        <a:p>
          <a:pPr rtl="0"/>
          <a:r>
            <a:rPr lang="en-US" sz="2000" dirty="0">
              <a:solidFill>
                <a:schemeClr val="tx1"/>
              </a:solidFill>
              <a:latin typeface="Georgia" pitchFamily="18" charset="0"/>
            </a:rPr>
            <a:t>Social media marketing </a:t>
          </a:r>
        </a:p>
      </dgm:t>
    </dgm:pt>
    <dgm:pt modelId="{279D0793-BFA4-48F9-9357-37996FE2A881}" type="parTrans" cxnId="{AAF580AE-FC2D-47FC-ABC1-E3B2200DE71B}">
      <dgm:prSet/>
      <dgm:spPr/>
      <dgm:t>
        <a:bodyPr/>
        <a:lstStyle/>
        <a:p>
          <a:endParaRPr lang="en-US"/>
        </a:p>
      </dgm:t>
    </dgm:pt>
    <dgm:pt modelId="{7519C43C-0DA6-4281-8FF1-237C7F059CFE}" type="sibTrans" cxnId="{AAF580AE-FC2D-47FC-ABC1-E3B2200DE71B}">
      <dgm:prSet/>
      <dgm:spPr/>
      <dgm:t>
        <a:bodyPr/>
        <a:lstStyle/>
        <a:p>
          <a:endParaRPr lang="en-US"/>
        </a:p>
      </dgm:t>
    </dgm:pt>
    <dgm:pt modelId="{29ACAF20-FF45-4AF0-8D6B-FCD8B68F66C4}">
      <dgm:prSet custT="1"/>
      <dgm:spPr/>
      <dgm:t>
        <a:bodyPr/>
        <a:lstStyle/>
        <a:p>
          <a:pPr rtl="0"/>
          <a:r>
            <a:rPr lang="en-US" sz="2000" dirty="0">
              <a:solidFill>
                <a:schemeClr val="tx1"/>
              </a:solidFill>
              <a:latin typeface="Georgia" pitchFamily="18" charset="0"/>
            </a:rPr>
            <a:t>Green marketing </a:t>
          </a:r>
        </a:p>
      </dgm:t>
    </dgm:pt>
    <dgm:pt modelId="{5BED107C-614E-4A7D-86D7-DE16FAB382A7}" type="parTrans" cxnId="{ED5E8C1C-390C-4EE0-8F65-F1C9007912B9}">
      <dgm:prSet/>
      <dgm:spPr/>
      <dgm:t>
        <a:bodyPr/>
        <a:lstStyle/>
        <a:p>
          <a:endParaRPr lang="en-US"/>
        </a:p>
      </dgm:t>
    </dgm:pt>
    <dgm:pt modelId="{F73F84EB-281A-4B84-8F96-AF781FFBA5BC}" type="sibTrans" cxnId="{ED5E8C1C-390C-4EE0-8F65-F1C9007912B9}">
      <dgm:prSet/>
      <dgm:spPr/>
      <dgm:t>
        <a:bodyPr/>
        <a:lstStyle/>
        <a:p>
          <a:endParaRPr lang="en-US"/>
        </a:p>
      </dgm:t>
    </dgm:pt>
    <dgm:pt modelId="{B2EAE1B5-3793-410A-992D-8E7BA905DD8E}">
      <dgm:prSet custT="1"/>
      <dgm:spPr/>
      <dgm:t>
        <a:bodyPr/>
        <a:lstStyle/>
        <a:p>
          <a:pPr rtl="0"/>
          <a:r>
            <a:rPr lang="en-US" sz="2000" dirty="0">
              <a:solidFill>
                <a:schemeClr val="tx1"/>
              </a:solidFill>
              <a:latin typeface="Georgia" pitchFamily="18" charset="0"/>
            </a:rPr>
            <a:t>Societal marketing</a:t>
          </a:r>
        </a:p>
      </dgm:t>
    </dgm:pt>
    <dgm:pt modelId="{CEA7CF68-9F1E-424B-9067-A077DD4D147C}" type="parTrans" cxnId="{41758CC4-7C75-40CC-A3E8-E4908906E183}">
      <dgm:prSet/>
      <dgm:spPr/>
      <dgm:t>
        <a:bodyPr/>
        <a:lstStyle/>
        <a:p>
          <a:endParaRPr lang="en-US"/>
        </a:p>
      </dgm:t>
    </dgm:pt>
    <dgm:pt modelId="{2CFF5206-A84B-49FD-945F-016A24024251}" type="sibTrans" cxnId="{41758CC4-7C75-40CC-A3E8-E4908906E183}">
      <dgm:prSet/>
      <dgm:spPr/>
      <dgm:t>
        <a:bodyPr/>
        <a:lstStyle/>
        <a:p>
          <a:endParaRPr lang="en-US"/>
        </a:p>
      </dgm:t>
    </dgm:pt>
    <dgm:pt modelId="{85F96849-DD3A-464D-AD31-8E11532ECEE2}" type="pres">
      <dgm:prSet presAssocID="{007BA3BF-ADFF-4C60-B626-2EC06360D2A9}" presName="diagram" presStyleCnt="0">
        <dgm:presLayoutVars>
          <dgm:dir/>
          <dgm:resizeHandles val="exact"/>
        </dgm:presLayoutVars>
      </dgm:prSet>
      <dgm:spPr/>
      <dgm:t>
        <a:bodyPr/>
        <a:lstStyle/>
        <a:p>
          <a:endParaRPr lang="en-US"/>
        </a:p>
      </dgm:t>
    </dgm:pt>
    <dgm:pt modelId="{F2428F1C-EC23-406F-9EF3-799040053F31}" type="pres">
      <dgm:prSet presAssocID="{87DE5B7E-08CA-438E-A77D-128A630C552A}" presName="node" presStyleLbl="node1" presStyleIdx="0" presStyleCnt="10">
        <dgm:presLayoutVars>
          <dgm:bulletEnabled val="1"/>
        </dgm:presLayoutVars>
      </dgm:prSet>
      <dgm:spPr/>
      <dgm:t>
        <a:bodyPr/>
        <a:lstStyle/>
        <a:p>
          <a:endParaRPr lang="en-US"/>
        </a:p>
      </dgm:t>
    </dgm:pt>
    <dgm:pt modelId="{54E81FC8-C6B4-44C7-A4DD-8F464CADB361}" type="pres">
      <dgm:prSet presAssocID="{E20BA2F0-C2E8-4C6C-B4FC-C2659280DABC}" presName="sibTrans" presStyleCnt="0"/>
      <dgm:spPr/>
    </dgm:pt>
    <dgm:pt modelId="{E6C0F5C5-5F11-48D5-B273-AFC95A15182B}" type="pres">
      <dgm:prSet presAssocID="{5798B7DE-9829-4B04-B825-E961A44C8B81}" presName="node" presStyleLbl="node1" presStyleIdx="1" presStyleCnt="10">
        <dgm:presLayoutVars>
          <dgm:bulletEnabled val="1"/>
        </dgm:presLayoutVars>
      </dgm:prSet>
      <dgm:spPr/>
      <dgm:t>
        <a:bodyPr/>
        <a:lstStyle/>
        <a:p>
          <a:endParaRPr lang="en-US"/>
        </a:p>
      </dgm:t>
    </dgm:pt>
    <dgm:pt modelId="{E0AC6594-E0AE-4B01-B13A-6EA7C2DD49C1}" type="pres">
      <dgm:prSet presAssocID="{C2F40B7E-1923-483D-9D5A-C41447B685C8}" presName="sibTrans" presStyleCnt="0"/>
      <dgm:spPr/>
    </dgm:pt>
    <dgm:pt modelId="{AD79E7F5-C809-4AE6-9270-8AB7947417EC}" type="pres">
      <dgm:prSet presAssocID="{08EACC0A-C9D2-47C6-908A-749290D73D66}" presName="node" presStyleLbl="node1" presStyleIdx="2" presStyleCnt="10">
        <dgm:presLayoutVars>
          <dgm:bulletEnabled val="1"/>
        </dgm:presLayoutVars>
      </dgm:prSet>
      <dgm:spPr/>
      <dgm:t>
        <a:bodyPr/>
        <a:lstStyle/>
        <a:p>
          <a:endParaRPr lang="en-US"/>
        </a:p>
      </dgm:t>
    </dgm:pt>
    <dgm:pt modelId="{38F61FB1-07B1-4C46-8EFD-FAFB347B540E}" type="pres">
      <dgm:prSet presAssocID="{0E04C194-B5B3-4AF0-9B6A-DE7156A1A41B}" presName="sibTrans" presStyleCnt="0"/>
      <dgm:spPr/>
    </dgm:pt>
    <dgm:pt modelId="{33E706E1-707B-4D4B-8820-4BEFFAC41808}" type="pres">
      <dgm:prSet presAssocID="{DA7F7F2D-03B9-4AB3-B9C2-690F8A6EF949}" presName="node" presStyleLbl="node1" presStyleIdx="3" presStyleCnt="10">
        <dgm:presLayoutVars>
          <dgm:bulletEnabled val="1"/>
        </dgm:presLayoutVars>
      </dgm:prSet>
      <dgm:spPr/>
      <dgm:t>
        <a:bodyPr/>
        <a:lstStyle/>
        <a:p>
          <a:endParaRPr lang="en-US"/>
        </a:p>
      </dgm:t>
    </dgm:pt>
    <dgm:pt modelId="{F3BD5DB8-74E5-48E9-B521-6FB85EB281FB}" type="pres">
      <dgm:prSet presAssocID="{4132B260-346C-4407-AF95-921CE3D49296}" presName="sibTrans" presStyleCnt="0"/>
      <dgm:spPr/>
    </dgm:pt>
    <dgm:pt modelId="{89DCB08B-9BE7-4A63-9E33-7B38A9140DE9}" type="pres">
      <dgm:prSet presAssocID="{CBF615ED-E335-47BB-8B1C-F0C7C7DBA833}" presName="node" presStyleLbl="node1" presStyleIdx="4" presStyleCnt="10">
        <dgm:presLayoutVars>
          <dgm:bulletEnabled val="1"/>
        </dgm:presLayoutVars>
      </dgm:prSet>
      <dgm:spPr/>
      <dgm:t>
        <a:bodyPr/>
        <a:lstStyle/>
        <a:p>
          <a:endParaRPr lang="en-US"/>
        </a:p>
      </dgm:t>
    </dgm:pt>
    <dgm:pt modelId="{7536628C-25DB-46F7-B68D-0E95DF984D46}" type="pres">
      <dgm:prSet presAssocID="{A52527E0-C42F-4450-9ADA-A235EA7E6EF0}" presName="sibTrans" presStyleCnt="0"/>
      <dgm:spPr/>
    </dgm:pt>
    <dgm:pt modelId="{D94BB715-E4F2-48EA-A30E-7F6D253D1F7A}" type="pres">
      <dgm:prSet presAssocID="{BCB9C0B1-3075-4CA7-81B7-D305707CBBD1}" presName="node" presStyleLbl="node1" presStyleIdx="5" presStyleCnt="10">
        <dgm:presLayoutVars>
          <dgm:bulletEnabled val="1"/>
        </dgm:presLayoutVars>
      </dgm:prSet>
      <dgm:spPr/>
      <dgm:t>
        <a:bodyPr/>
        <a:lstStyle/>
        <a:p>
          <a:endParaRPr lang="en-US"/>
        </a:p>
      </dgm:t>
    </dgm:pt>
    <dgm:pt modelId="{BC233C50-0FD6-41DA-BAB8-2C444D895FBE}" type="pres">
      <dgm:prSet presAssocID="{183D6BDE-A2EA-4371-BAE8-641CE578891F}" presName="sibTrans" presStyleCnt="0"/>
      <dgm:spPr/>
    </dgm:pt>
    <dgm:pt modelId="{EFD9DFC0-2BB6-4BCC-93C6-B38322CED4D0}" type="pres">
      <dgm:prSet presAssocID="{D532D5CA-A933-4A3D-BF78-85EBF9317CDD}" presName="node" presStyleLbl="node1" presStyleIdx="6" presStyleCnt="10">
        <dgm:presLayoutVars>
          <dgm:bulletEnabled val="1"/>
        </dgm:presLayoutVars>
      </dgm:prSet>
      <dgm:spPr/>
      <dgm:t>
        <a:bodyPr/>
        <a:lstStyle/>
        <a:p>
          <a:endParaRPr lang="en-US"/>
        </a:p>
      </dgm:t>
    </dgm:pt>
    <dgm:pt modelId="{CAEA373B-FEDD-4750-ABAE-2AA0D2A1886D}" type="pres">
      <dgm:prSet presAssocID="{F073DD9B-11D2-4842-A4E7-5C5FB91EB9B1}" presName="sibTrans" presStyleCnt="0"/>
      <dgm:spPr/>
    </dgm:pt>
    <dgm:pt modelId="{4534DBFF-2FF6-431C-A496-2D4CDBDFAB74}" type="pres">
      <dgm:prSet presAssocID="{DE423E32-4667-4947-9EBA-4513D091D72F}" presName="node" presStyleLbl="node1" presStyleIdx="7" presStyleCnt="10">
        <dgm:presLayoutVars>
          <dgm:bulletEnabled val="1"/>
        </dgm:presLayoutVars>
      </dgm:prSet>
      <dgm:spPr/>
      <dgm:t>
        <a:bodyPr/>
        <a:lstStyle/>
        <a:p>
          <a:endParaRPr lang="en-US"/>
        </a:p>
      </dgm:t>
    </dgm:pt>
    <dgm:pt modelId="{EB992DFE-4ADE-4945-B047-E66062C45D61}" type="pres">
      <dgm:prSet presAssocID="{7519C43C-0DA6-4281-8FF1-237C7F059CFE}" presName="sibTrans" presStyleCnt="0"/>
      <dgm:spPr/>
    </dgm:pt>
    <dgm:pt modelId="{2112AA54-0AD9-46E4-B5A4-E00A0F3D0618}" type="pres">
      <dgm:prSet presAssocID="{29ACAF20-FF45-4AF0-8D6B-FCD8B68F66C4}" presName="node" presStyleLbl="node1" presStyleIdx="8" presStyleCnt="10">
        <dgm:presLayoutVars>
          <dgm:bulletEnabled val="1"/>
        </dgm:presLayoutVars>
      </dgm:prSet>
      <dgm:spPr/>
      <dgm:t>
        <a:bodyPr/>
        <a:lstStyle/>
        <a:p>
          <a:endParaRPr lang="en-US"/>
        </a:p>
      </dgm:t>
    </dgm:pt>
    <dgm:pt modelId="{DC9E6EE9-2E48-4B5F-BAB4-9469F32BB22C}" type="pres">
      <dgm:prSet presAssocID="{F73F84EB-281A-4B84-8F96-AF781FFBA5BC}" presName="sibTrans" presStyleCnt="0"/>
      <dgm:spPr/>
    </dgm:pt>
    <dgm:pt modelId="{E271E0DD-99D9-4D02-8F98-0F36DC0EEBEA}" type="pres">
      <dgm:prSet presAssocID="{B2EAE1B5-3793-410A-992D-8E7BA905DD8E}" presName="node" presStyleLbl="node1" presStyleIdx="9" presStyleCnt="10">
        <dgm:presLayoutVars>
          <dgm:bulletEnabled val="1"/>
        </dgm:presLayoutVars>
      </dgm:prSet>
      <dgm:spPr/>
      <dgm:t>
        <a:bodyPr/>
        <a:lstStyle/>
        <a:p>
          <a:endParaRPr lang="en-US"/>
        </a:p>
      </dgm:t>
    </dgm:pt>
  </dgm:ptLst>
  <dgm:cxnLst>
    <dgm:cxn modelId="{1263CB9F-7D0E-4A51-B60A-00313B96AAD9}" type="presOf" srcId="{DA7F7F2D-03B9-4AB3-B9C2-690F8A6EF949}" destId="{33E706E1-707B-4D4B-8820-4BEFFAC41808}" srcOrd="0" destOrd="0" presId="urn:microsoft.com/office/officeart/2005/8/layout/default#1"/>
    <dgm:cxn modelId="{8546C81F-5992-4C9A-9276-599BDFD0DB66}" type="presOf" srcId="{CBF615ED-E335-47BB-8B1C-F0C7C7DBA833}" destId="{89DCB08B-9BE7-4A63-9E33-7B38A9140DE9}" srcOrd="0" destOrd="0" presId="urn:microsoft.com/office/officeart/2005/8/layout/default#1"/>
    <dgm:cxn modelId="{AAF580AE-FC2D-47FC-ABC1-E3B2200DE71B}" srcId="{007BA3BF-ADFF-4C60-B626-2EC06360D2A9}" destId="{DE423E32-4667-4947-9EBA-4513D091D72F}" srcOrd="7" destOrd="0" parTransId="{279D0793-BFA4-48F9-9357-37996FE2A881}" sibTransId="{7519C43C-0DA6-4281-8FF1-237C7F059CFE}"/>
    <dgm:cxn modelId="{E3B76C6D-A00B-4930-8653-DA3E99805666}" srcId="{007BA3BF-ADFF-4C60-B626-2EC06360D2A9}" destId="{DA7F7F2D-03B9-4AB3-B9C2-690F8A6EF949}" srcOrd="3" destOrd="0" parTransId="{05BBF1D3-66EA-4154-B3BC-DD03C2F12924}" sibTransId="{4132B260-346C-4407-AF95-921CE3D49296}"/>
    <dgm:cxn modelId="{9C4AC112-F7A5-4BF0-848D-E67F1BA5B670}" type="presOf" srcId="{B2EAE1B5-3793-410A-992D-8E7BA905DD8E}" destId="{E271E0DD-99D9-4D02-8F98-0F36DC0EEBEA}" srcOrd="0" destOrd="0" presId="urn:microsoft.com/office/officeart/2005/8/layout/default#1"/>
    <dgm:cxn modelId="{73C9972E-466A-43C3-97E2-09F08C84EBB3}" type="presOf" srcId="{29ACAF20-FF45-4AF0-8D6B-FCD8B68F66C4}" destId="{2112AA54-0AD9-46E4-B5A4-E00A0F3D0618}" srcOrd="0" destOrd="0" presId="urn:microsoft.com/office/officeart/2005/8/layout/default#1"/>
    <dgm:cxn modelId="{BEF1EE11-B5A9-4F0E-9E87-F85264D9C4AE}" type="presOf" srcId="{87DE5B7E-08CA-438E-A77D-128A630C552A}" destId="{F2428F1C-EC23-406F-9EF3-799040053F31}" srcOrd="0" destOrd="0" presId="urn:microsoft.com/office/officeart/2005/8/layout/default#1"/>
    <dgm:cxn modelId="{983674D9-F78D-436A-9FFA-8197FE4E3F02}" type="presOf" srcId="{DE423E32-4667-4947-9EBA-4513D091D72F}" destId="{4534DBFF-2FF6-431C-A496-2D4CDBDFAB74}" srcOrd="0" destOrd="0" presId="urn:microsoft.com/office/officeart/2005/8/layout/default#1"/>
    <dgm:cxn modelId="{9B6A00BE-82B8-4D49-BC54-DAB87FA7DF6D}" srcId="{007BA3BF-ADFF-4C60-B626-2EC06360D2A9}" destId="{CBF615ED-E335-47BB-8B1C-F0C7C7DBA833}" srcOrd="4" destOrd="0" parTransId="{746DCBC2-C225-4AAE-9DC1-2CF44F1953C5}" sibTransId="{A52527E0-C42F-4450-9ADA-A235EA7E6EF0}"/>
    <dgm:cxn modelId="{0F53F683-0025-42B1-BE41-A938A57A7E4C}" srcId="{007BA3BF-ADFF-4C60-B626-2EC06360D2A9}" destId="{08EACC0A-C9D2-47C6-908A-749290D73D66}" srcOrd="2" destOrd="0" parTransId="{3FCA50A4-8818-4330-BF42-AD2AA04C39DB}" sibTransId="{0E04C194-B5B3-4AF0-9B6A-DE7156A1A41B}"/>
    <dgm:cxn modelId="{22A13261-9AF3-4955-A917-4CD7CB5B9DDE}" type="presOf" srcId="{D532D5CA-A933-4A3D-BF78-85EBF9317CDD}" destId="{EFD9DFC0-2BB6-4BCC-93C6-B38322CED4D0}" srcOrd="0" destOrd="0" presId="urn:microsoft.com/office/officeart/2005/8/layout/default#1"/>
    <dgm:cxn modelId="{1F8908AD-E194-4139-932A-C93F7A83AD2B}" srcId="{007BA3BF-ADFF-4C60-B626-2EC06360D2A9}" destId="{BCB9C0B1-3075-4CA7-81B7-D305707CBBD1}" srcOrd="5" destOrd="0" parTransId="{67264E1A-0D9D-456B-9D04-8FF81B8965D5}" sibTransId="{183D6BDE-A2EA-4371-BAE8-641CE578891F}"/>
    <dgm:cxn modelId="{FF82E215-6D80-406D-A518-D84C152FA22D}" srcId="{007BA3BF-ADFF-4C60-B626-2EC06360D2A9}" destId="{D532D5CA-A933-4A3D-BF78-85EBF9317CDD}" srcOrd="6" destOrd="0" parTransId="{A82DD6EF-1153-4993-B79E-25484CE49F29}" sibTransId="{F073DD9B-11D2-4842-A4E7-5C5FB91EB9B1}"/>
    <dgm:cxn modelId="{AD21C01D-8469-4E21-9D38-44D5A1028AB1}" type="presOf" srcId="{08EACC0A-C9D2-47C6-908A-749290D73D66}" destId="{AD79E7F5-C809-4AE6-9270-8AB7947417EC}" srcOrd="0" destOrd="0" presId="urn:microsoft.com/office/officeart/2005/8/layout/default#1"/>
    <dgm:cxn modelId="{E9943825-DDA8-46C3-8C28-7FDA3DE0CECD}" srcId="{007BA3BF-ADFF-4C60-B626-2EC06360D2A9}" destId="{87DE5B7E-08CA-438E-A77D-128A630C552A}" srcOrd="0" destOrd="0" parTransId="{A05EA76A-1BDC-49C7-9B65-4099338E98C4}" sibTransId="{E20BA2F0-C2E8-4C6C-B4FC-C2659280DABC}"/>
    <dgm:cxn modelId="{82D7C0CF-6AFF-4063-A030-83848AF6B95B}" type="presOf" srcId="{BCB9C0B1-3075-4CA7-81B7-D305707CBBD1}" destId="{D94BB715-E4F2-48EA-A30E-7F6D253D1F7A}" srcOrd="0" destOrd="0" presId="urn:microsoft.com/office/officeart/2005/8/layout/default#1"/>
    <dgm:cxn modelId="{7CA14B8E-7124-456F-BC31-1AEFFD4FEDC1}" type="presOf" srcId="{5798B7DE-9829-4B04-B825-E961A44C8B81}" destId="{E6C0F5C5-5F11-48D5-B273-AFC95A15182B}" srcOrd="0" destOrd="0" presId="urn:microsoft.com/office/officeart/2005/8/layout/default#1"/>
    <dgm:cxn modelId="{B19E9048-A14C-408E-903B-0F4151F56A48}" type="presOf" srcId="{007BA3BF-ADFF-4C60-B626-2EC06360D2A9}" destId="{85F96849-DD3A-464D-AD31-8E11532ECEE2}" srcOrd="0" destOrd="0" presId="urn:microsoft.com/office/officeart/2005/8/layout/default#1"/>
    <dgm:cxn modelId="{ED5E8C1C-390C-4EE0-8F65-F1C9007912B9}" srcId="{007BA3BF-ADFF-4C60-B626-2EC06360D2A9}" destId="{29ACAF20-FF45-4AF0-8D6B-FCD8B68F66C4}" srcOrd="8" destOrd="0" parTransId="{5BED107C-614E-4A7D-86D7-DE16FAB382A7}" sibTransId="{F73F84EB-281A-4B84-8F96-AF781FFBA5BC}"/>
    <dgm:cxn modelId="{41758CC4-7C75-40CC-A3E8-E4908906E183}" srcId="{007BA3BF-ADFF-4C60-B626-2EC06360D2A9}" destId="{B2EAE1B5-3793-410A-992D-8E7BA905DD8E}" srcOrd="9" destOrd="0" parTransId="{CEA7CF68-9F1E-424B-9067-A077DD4D147C}" sibTransId="{2CFF5206-A84B-49FD-945F-016A24024251}"/>
    <dgm:cxn modelId="{4BBB1BF9-3D50-4CAF-B082-FB688C8715C4}" srcId="{007BA3BF-ADFF-4C60-B626-2EC06360D2A9}" destId="{5798B7DE-9829-4B04-B825-E961A44C8B81}" srcOrd="1" destOrd="0" parTransId="{F02AC815-BDBF-409E-AFAC-B1A83780F518}" sibTransId="{C2F40B7E-1923-483D-9D5A-C41447B685C8}"/>
    <dgm:cxn modelId="{005BCC78-9671-494D-99A1-D421E544F505}" type="presParOf" srcId="{85F96849-DD3A-464D-AD31-8E11532ECEE2}" destId="{F2428F1C-EC23-406F-9EF3-799040053F31}" srcOrd="0" destOrd="0" presId="urn:microsoft.com/office/officeart/2005/8/layout/default#1"/>
    <dgm:cxn modelId="{5C26429B-C246-4349-A183-63D2CC981018}" type="presParOf" srcId="{85F96849-DD3A-464D-AD31-8E11532ECEE2}" destId="{54E81FC8-C6B4-44C7-A4DD-8F464CADB361}" srcOrd="1" destOrd="0" presId="urn:microsoft.com/office/officeart/2005/8/layout/default#1"/>
    <dgm:cxn modelId="{D249CD59-F588-4373-BEEB-EF02071D827E}" type="presParOf" srcId="{85F96849-DD3A-464D-AD31-8E11532ECEE2}" destId="{E6C0F5C5-5F11-48D5-B273-AFC95A15182B}" srcOrd="2" destOrd="0" presId="urn:microsoft.com/office/officeart/2005/8/layout/default#1"/>
    <dgm:cxn modelId="{4F53CE44-9717-4E14-BD0F-BF17B1A34BCE}" type="presParOf" srcId="{85F96849-DD3A-464D-AD31-8E11532ECEE2}" destId="{E0AC6594-E0AE-4B01-B13A-6EA7C2DD49C1}" srcOrd="3" destOrd="0" presId="urn:microsoft.com/office/officeart/2005/8/layout/default#1"/>
    <dgm:cxn modelId="{1915494F-1A92-4C2A-A4D3-F27D148EAAF3}" type="presParOf" srcId="{85F96849-DD3A-464D-AD31-8E11532ECEE2}" destId="{AD79E7F5-C809-4AE6-9270-8AB7947417EC}" srcOrd="4" destOrd="0" presId="urn:microsoft.com/office/officeart/2005/8/layout/default#1"/>
    <dgm:cxn modelId="{B018E6D6-1A31-4160-AB1E-8A1397AA508F}" type="presParOf" srcId="{85F96849-DD3A-464D-AD31-8E11532ECEE2}" destId="{38F61FB1-07B1-4C46-8EFD-FAFB347B540E}" srcOrd="5" destOrd="0" presId="urn:microsoft.com/office/officeart/2005/8/layout/default#1"/>
    <dgm:cxn modelId="{8CCCC47D-A65C-4B58-9AD5-6E3E0070FB6D}" type="presParOf" srcId="{85F96849-DD3A-464D-AD31-8E11532ECEE2}" destId="{33E706E1-707B-4D4B-8820-4BEFFAC41808}" srcOrd="6" destOrd="0" presId="urn:microsoft.com/office/officeart/2005/8/layout/default#1"/>
    <dgm:cxn modelId="{A0308797-F1DA-4E9A-A2AE-35E6A17D40B2}" type="presParOf" srcId="{85F96849-DD3A-464D-AD31-8E11532ECEE2}" destId="{F3BD5DB8-74E5-48E9-B521-6FB85EB281FB}" srcOrd="7" destOrd="0" presId="urn:microsoft.com/office/officeart/2005/8/layout/default#1"/>
    <dgm:cxn modelId="{D3B40F4B-21FE-456F-A7CF-19798CC69BE8}" type="presParOf" srcId="{85F96849-DD3A-464D-AD31-8E11532ECEE2}" destId="{89DCB08B-9BE7-4A63-9E33-7B38A9140DE9}" srcOrd="8" destOrd="0" presId="urn:microsoft.com/office/officeart/2005/8/layout/default#1"/>
    <dgm:cxn modelId="{4C877BFE-C3F0-4857-847D-0FAAFF18118D}" type="presParOf" srcId="{85F96849-DD3A-464D-AD31-8E11532ECEE2}" destId="{7536628C-25DB-46F7-B68D-0E95DF984D46}" srcOrd="9" destOrd="0" presId="urn:microsoft.com/office/officeart/2005/8/layout/default#1"/>
    <dgm:cxn modelId="{79FCEDB2-42B6-4605-B16D-CB5C7107CE35}" type="presParOf" srcId="{85F96849-DD3A-464D-AD31-8E11532ECEE2}" destId="{D94BB715-E4F2-48EA-A30E-7F6D253D1F7A}" srcOrd="10" destOrd="0" presId="urn:microsoft.com/office/officeart/2005/8/layout/default#1"/>
    <dgm:cxn modelId="{AE7F4299-DD3F-4836-B957-F7887CA02E94}" type="presParOf" srcId="{85F96849-DD3A-464D-AD31-8E11532ECEE2}" destId="{BC233C50-0FD6-41DA-BAB8-2C444D895FBE}" srcOrd="11" destOrd="0" presId="urn:microsoft.com/office/officeart/2005/8/layout/default#1"/>
    <dgm:cxn modelId="{AF26C583-9B26-4FF4-B62D-DE62D293200C}" type="presParOf" srcId="{85F96849-DD3A-464D-AD31-8E11532ECEE2}" destId="{EFD9DFC0-2BB6-4BCC-93C6-B38322CED4D0}" srcOrd="12" destOrd="0" presId="urn:microsoft.com/office/officeart/2005/8/layout/default#1"/>
    <dgm:cxn modelId="{D314C107-855A-4A78-B90D-36569F15A966}" type="presParOf" srcId="{85F96849-DD3A-464D-AD31-8E11532ECEE2}" destId="{CAEA373B-FEDD-4750-ABAE-2AA0D2A1886D}" srcOrd="13" destOrd="0" presId="urn:microsoft.com/office/officeart/2005/8/layout/default#1"/>
    <dgm:cxn modelId="{EA9ACEF0-8DBA-4A2A-BDDA-4AC97561C1F8}" type="presParOf" srcId="{85F96849-DD3A-464D-AD31-8E11532ECEE2}" destId="{4534DBFF-2FF6-431C-A496-2D4CDBDFAB74}" srcOrd="14" destOrd="0" presId="urn:microsoft.com/office/officeart/2005/8/layout/default#1"/>
    <dgm:cxn modelId="{A8EBE8A1-28A2-4B8B-B726-7B638D66BF92}" type="presParOf" srcId="{85F96849-DD3A-464D-AD31-8E11532ECEE2}" destId="{EB992DFE-4ADE-4945-B047-E66062C45D61}" srcOrd="15" destOrd="0" presId="urn:microsoft.com/office/officeart/2005/8/layout/default#1"/>
    <dgm:cxn modelId="{E0261585-68F5-4403-8398-09BB646AEB95}" type="presParOf" srcId="{85F96849-DD3A-464D-AD31-8E11532ECEE2}" destId="{2112AA54-0AD9-46E4-B5A4-E00A0F3D0618}" srcOrd="16" destOrd="0" presId="urn:microsoft.com/office/officeart/2005/8/layout/default#1"/>
    <dgm:cxn modelId="{8E8E628A-A352-4EC1-B3C8-701108275E79}" type="presParOf" srcId="{85F96849-DD3A-464D-AD31-8E11532ECEE2}" destId="{DC9E6EE9-2E48-4B5F-BAB4-9469F32BB22C}" srcOrd="17" destOrd="0" presId="urn:microsoft.com/office/officeart/2005/8/layout/default#1"/>
    <dgm:cxn modelId="{62D4BD74-46EF-4A71-8B54-22EAFC493843}" type="presParOf" srcId="{85F96849-DD3A-464D-AD31-8E11532ECEE2}" destId="{E271E0DD-99D9-4D02-8F98-0F36DC0EEBEA}" srcOrd="1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DF9671F-0FEF-45E6-86B8-62FB3A47DB33}"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US"/>
        </a:p>
      </dgm:t>
    </dgm:pt>
    <dgm:pt modelId="{AD26187E-69E4-4FD1-807E-73C0387BE2B5}">
      <dgm:prSet custT="1"/>
      <dgm:spPr/>
      <dgm:t>
        <a:bodyPr/>
        <a:lstStyle/>
        <a:p>
          <a:pPr rtl="0"/>
          <a:r>
            <a:rPr lang="en-US" sz="1200" b="1" i="1" dirty="0">
              <a:latin typeface="Georgia" pitchFamily="18" charset="0"/>
            </a:rPr>
            <a:t>Web Enabled Marketing</a:t>
          </a:r>
          <a:endParaRPr lang="en-US" sz="1200" dirty="0">
            <a:latin typeface="Georgia" pitchFamily="18" charset="0"/>
          </a:endParaRPr>
        </a:p>
      </dgm:t>
    </dgm:pt>
    <dgm:pt modelId="{E014B404-9EFE-4F51-A863-94D5D039F75C}" type="parTrans" cxnId="{591C1B93-A8A6-4533-89B0-9967A2121D02}">
      <dgm:prSet/>
      <dgm:spPr/>
      <dgm:t>
        <a:bodyPr/>
        <a:lstStyle/>
        <a:p>
          <a:endParaRPr lang="en-US"/>
        </a:p>
      </dgm:t>
    </dgm:pt>
    <dgm:pt modelId="{C896207D-4436-4E52-A3DB-57DC1E9FEEC9}" type="sibTrans" cxnId="{591C1B93-A8A6-4533-89B0-9967A2121D02}">
      <dgm:prSet/>
      <dgm:spPr/>
      <dgm:t>
        <a:bodyPr/>
        <a:lstStyle/>
        <a:p>
          <a:endParaRPr lang="en-US"/>
        </a:p>
      </dgm:t>
    </dgm:pt>
    <dgm:pt modelId="{0CA4FF6B-68D6-411F-AAF4-950DA2A35FC9}">
      <dgm:prSet/>
      <dgm:spPr/>
      <dgm:t>
        <a:bodyPr/>
        <a:lstStyle/>
        <a:p>
          <a:endParaRPr lang="en-US"/>
        </a:p>
      </dgm:t>
    </dgm:pt>
    <dgm:pt modelId="{818278B3-AE2D-4DF8-9D41-A606648DC765}" type="parTrans" cxnId="{B950B46A-C80F-4E20-B874-D8AC6B3A33C6}">
      <dgm:prSet/>
      <dgm:spPr/>
      <dgm:t>
        <a:bodyPr/>
        <a:lstStyle/>
        <a:p>
          <a:endParaRPr lang="en-US"/>
        </a:p>
      </dgm:t>
    </dgm:pt>
    <dgm:pt modelId="{5FA9C7FC-3014-4D39-828E-C929D500EB8B}" type="sibTrans" cxnId="{B950B46A-C80F-4E20-B874-D8AC6B3A33C6}">
      <dgm:prSet/>
      <dgm:spPr/>
      <dgm:t>
        <a:bodyPr/>
        <a:lstStyle/>
        <a:p>
          <a:endParaRPr lang="en-US"/>
        </a:p>
      </dgm:t>
    </dgm:pt>
    <dgm:pt modelId="{CB25CDBB-BA6E-4408-B076-7B1326527B57}">
      <dgm:prSet/>
      <dgm:spPr/>
      <dgm:t>
        <a:bodyPr/>
        <a:lstStyle/>
        <a:p>
          <a:endParaRPr lang="en-US"/>
        </a:p>
      </dgm:t>
    </dgm:pt>
    <dgm:pt modelId="{7A8CE557-2584-4227-A89B-AC24A68863FD}" type="parTrans" cxnId="{E865967A-255E-4BF4-8972-5F03AE0CC63B}">
      <dgm:prSet/>
      <dgm:spPr/>
      <dgm:t>
        <a:bodyPr/>
        <a:lstStyle/>
        <a:p>
          <a:endParaRPr lang="en-US"/>
        </a:p>
      </dgm:t>
    </dgm:pt>
    <dgm:pt modelId="{F6BDAD5A-A203-4B05-8667-B6A6BF6C2353}" type="sibTrans" cxnId="{E865967A-255E-4BF4-8972-5F03AE0CC63B}">
      <dgm:prSet/>
      <dgm:spPr/>
      <dgm:t>
        <a:bodyPr/>
        <a:lstStyle/>
        <a:p>
          <a:endParaRPr lang="en-US"/>
        </a:p>
      </dgm:t>
    </dgm:pt>
    <dgm:pt modelId="{86A769E7-EE4E-4B6A-9885-69628AE10C37}">
      <dgm:prSet/>
      <dgm:spPr/>
      <dgm:t>
        <a:bodyPr/>
        <a:lstStyle/>
        <a:p>
          <a:endParaRPr lang="en-US"/>
        </a:p>
      </dgm:t>
    </dgm:pt>
    <dgm:pt modelId="{1AA09469-1FF1-48ED-A1E1-77634BA7E116}" type="parTrans" cxnId="{EAA4A4AA-91A1-4C28-9CDD-CADDA371030E}">
      <dgm:prSet/>
      <dgm:spPr/>
      <dgm:t>
        <a:bodyPr/>
        <a:lstStyle/>
        <a:p>
          <a:endParaRPr lang="en-US"/>
        </a:p>
      </dgm:t>
    </dgm:pt>
    <dgm:pt modelId="{583239E8-B2D9-4237-B586-FE139320C076}" type="sibTrans" cxnId="{EAA4A4AA-91A1-4C28-9CDD-CADDA371030E}">
      <dgm:prSet/>
      <dgm:spPr/>
      <dgm:t>
        <a:bodyPr/>
        <a:lstStyle/>
        <a:p>
          <a:endParaRPr lang="en-US"/>
        </a:p>
      </dgm:t>
    </dgm:pt>
    <dgm:pt modelId="{D1B15D9F-1B55-4628-8654-519EA3227AC1}">
      <dgm:prSet/>
      <dgm:spPr/>
      <dgm:t>
        <a:bodyPr/>
        <a:lstStyle/>
        <a:p>
          <a:endParaRPr lang="en-US"/>
        </a:p>
      </dgm:t>
    </dgm:pt>
    <dgm:pt modelId="{6C0D3EBE-1EC1-4148-B3DD-7DF70866CDDD}" type="parTrans" cxnId="{04436438-75B1-4135-BB93-102512927353}">
      <dgm:prSet/>
      <dgm:spPr/>
      <dgm:t>
        <a:bodyPr/>
        <a:lstStyle/>
        <a:p>
          <a:endParaRPr lang="en-US"/>
        </a:p>
      </dgm:t>
    </dgm:pt>
    <dgm:pt modelId="{977C62E6-AD3C-4784-B159-A2F2E54E092E}" type="sibTrans" cxnId="{04436438-75B1-4135-BB93-102512927353}">
      <dgm:prSet/>
      <dgm:spPr/>
      <dgm:t>
        <a:bodyPr/>
        <a:lstStyle/>
        <a:p>
          <a:endParaRPr lang="en-US"/>
        </a:p>
      </dgm:t>
    </dgm:pt>
    <dgm:pt modelId="{850E7718-9431-46A9-BEE7-A8EB071AECD7}">
      <dgm:prSet/>
      <dgm:spPr/>
      <dgm:t>
        <a:bodyPr/>
        <a:lstStyle/>
        <a:p>
          <a:endParaRPr lang="en-US"/>
        </a:p>
      </dgm:t>
    </dgm:pt>
    <dgm:pt modelId="{353CB7B5-84E6-4CA0-8AD6-FC15B4DF4483}" type="parTrans" cxnId="{4E4D4489-BED8-4762-ADCD-EC6AF3B24797}">
      <dgm:prSet/>
      <dgm:spPr/>
      <dgm:t>
        <a:bodyPr/>
        <a:lstStyle/>
        <a:p>
          <a:endParaRPr lang="en-US"/>
        </a:p>
      </dgm:t>
    </dgm:pt>
    <dgm:pt modelId="{6532672D-7B00-4740-8790-4770FE4B34C5}" type="sibTrans" cxnId="{4E4D4489-BED8-4762-ADCD-EC6AF3B24797}">
      <dgm:prSet/>
      <dgm:spPr/>
      <dgm:t>
        <a:bodyPr/>
        <a:lstStyle/>
        <a:p>
          <a:endParaRPr lang="en-US"/>
        </a:p>
      </dgm:t>
    </dgm:pt>
    <dgm:pt modelId="{092D49C9-6F32-48E9-95B1-6842BF0C5D20}">
      <dgm:prSet/>
      <dgm:spPr/>
      <dgm:t>
        <a:bodyPr/>
        <a:lstStyle/>
        <a:p>
          <a:endParaRPr lang="en-US"/>
        </a:p>
      </dgm:t>
    </dgm:pt>
    <dgm:pt modelId="{2844D1E1-DAF4-411F-9AC8-A573B0906911}" type="parTrans" cxnId="{A2D01294-6F6C-498B-AE8C-C8E1A0E13C5D}">
      <dgm:prSet/>
      <dgm:spPr/>
      <dgm:t>
        <a:bodyPr/>
        <a:lstStyle/>
        <a:p>
          <a:endParaRPr lang="en-US"/>
        </a:p>
      </dgm:t>
    </dgm:pt>
    <dgm:pt modelId="{559106A3-2A4A-4EAE-B565-F85B1E8A9C02}" type="sibTrans" cxnId="{A2D01294-6F6C-498B-AE8C-C8E1A0E13C5D}">
      <dgm:prSet/>
      <dgm:spPr/>
      <dgm:t>
        <a:bodyPr/>
        <a:lstStyle/>
        <a:p>
          <a:endParaRPr lang="en-US"/>
        </a:p>
      </dgm:t>
    </dgm:pt>
    <dgm:pt modelId="{0A4259B6-986E-409F-83E7-7A4DC79195AC}">
      <dgm:prSet/>
      <dgm:spPr/>
      <dgm:t>
        <a:bodyPr/>
        <a:lstStyle/>
        <a:p>
          <a:endParaRPr lang="en-US"/>
        </a:p>
      </dgm:t>
    </dgm:pt>
    <dgm:pt modelId="{EE528126-0AA8-44F6-A66A-7758C020944B}" type="parTrans" cxnId="{719472C2-17AD-4338-B33E-073D33119280}">
      <dgm:prSet/>
      <dgm:spPr/>
      <dgm:t>
        <a:bodyPr/>
        <a:lstStyle/>
        <a:p>
          <a:endParaRPr lang="en-US"/>
        </a:p>
      </dgm:t>
    </dgm:pt>
    <dgm:pt modelId="{75528EAD-0832-4A2C-884E-F0397995588D}" type="sibTrans" cxnId="{719472C2-17AD-4338-B33E-073D33119280}">
      <dgm:prSet/>
      <dgm:spPr/>
      <dgm:t>
        <a:bodyPr/>
        <a:lstStyle/>
        <a:p>
          <a:endParaRPr lang="en-US"/>
        </a:p>
      </dgm:t>
    </dgm:pt>
    <dgm:pt modelId="{61BFAA5C-BEC4-4478-A79A-5615426B93E9}">
      <dgm:prSet/>
      <dgm:spPr/>
      <dgm:t>
        <a:bodyPr/>
        <a:lstStyle/>
        <a:p>
          <a:endParaRPr lang="en-US"/>
        </a:p>
      </dgm:t>
    </dgm:pt>
    <dgm:pt modelId="{9F4C4547-A84C-4661-9DCB-528534C91A8A}" type="parTrans" cxnId="{382EA3F3-AB7B-4020-9F21-CD9B5E3DB6BC}">
      <dgm:prSet/>
      <dgm:spPr/>
      <dgm:t>
        <a:bodyPr/>
        <a:lstStyle/>
        <a:p>
          <a:endParaRPr lang="en-US"/>
        </a:p>
      </dgm:t>
    </dgm:pt>
    <dgm:pt modelId="{80E3A4D3-B355-4266-B2C6-5F918F5AF959}" type="sibTrans" cxnId="{382EA3F3-AB7B-4020-9F21-CD9B5E3DB6BC}">
      <dgm:prSet/>
      <dgm:spPr/>
      <dgm:t>
        <a:bodyPr/>
        <a:lstStyle/>
        <a:p>
          <a:endParaRPr lang="en-US"/>
        </a:p>
      </dgm:t>
    </dgm:pt>
    <dgm:pt modelId="{FA2CD0FA-E13C-4333-B18D-8630D50E02D2}">
      <dgm:prSet/>
      <dgm:spPr/>
      <dgm:t>
        <a:bodyPr/>
        <a:lstStyle/>
        <a:p>
          <a:endParaRPr lang="en-US"/>
        </a:p>
      </dgm:t>
    </dgm:pt>
    <dgm:pt modelId="{36D79225-000D-4B20-8E7D-E86031726048}" type="parTrans" cxnId="{1845225F-C688-4283-9423-213A65502D61}">
      <dgm:prSet/>
      <dgm:spPr/>
      <dgm:t>
        <a:bodyPr/>
        <a:lstStyle/>
        <a:p>
          <a:endParaRPr lang="en-US"/>
        </a:p>
      </dgm:t>
    </dgm:pt>
    <dgm:pt modelId="{E2EA3D02-2120-4CC6-AB76-68C3D0E3F23F}" type="sibTrans" cxnId="{1845225F-C688-4283-9423-213A65502D61}">
      <dgm:prSet/>
      <dgm:spPr/>
      <dgm:t>
        <a:bodyPr/>
        <a:lstStyle/>
        <a:p>
          <a:endParaRPr lang="en-US"/>
        </a:p>
      </dgm:t>
    </dgm:pt>
    <dgm:pt modelId="{1B2BA7F2-94D2-41D0-BE6A-56098790DC3F}">
      <dgm:prSet custT="1"/>
      <dgm:spPr/>
      <dgm:t>
        <a:bodyPr/>
        <a:lstStyle/>
        <a:p>
          <a:r>
            <a:rPr lang="en-US" sz="1200" dirty="0">
              <a:latin typeface="Georgia" pitchFamily="18" charset="0"/>
            </a:rPr>
            <a:t>Display Advertising</a:t>
          </a:r>
        </a:p>
      </dgm:t>
    </dgm:pt>
    <dgm:pt modelId="{6111B46C-C67C-4EA0-BD6A-117DDAEAF523}" type="parTrans" cxnId="{5C4E3CDC-7467-4E2A-9483-5C94EE99C009}">
      <dgm:prSet/>
      <dgm:spPr/>
      <dgm:t>
        <a:bodyPr/>
        <a:lstStyle/>
        <a:p>
          <a:endParaRPr lang="en-US"/>
        </a:p>
      </dgm:t>
    </dgm:pt>
    <dgm:pt modelId="{816448F1-35C3-452D-8BC6-BE354B603636}" type="sibTrans" cxnId="{5C4E3CDC-7467-4E2A-9483-5C94EE99C009}">
      <dgm:prSet/>
      <dgm:spPr/>
      <dgm:t>
        <a:bodyPr/>
        <a:lstStyle/>
        <a:p>
          <a:endParaRPr lang="en-US" sz="1200">
            <a:latin typeface="Georgia" pitchFamily="18" charset="0"/>
          </a:endParaRPr>
        </a:p>
      </dgm:t>
    </dgm:pt>
    <dgm:pt modelId="{F3953111-0FD8-4589-9E75-B09D1A15DC8C}">
      <dgm:prSet custT="1"/>
      <dgm:spPr/>
      <dgm:t>
        <a:bodyPr/>
        <a:lstStyle/>
        <a:p>
          <a:r>
            <a:rPr lang="en-US" sz="1200" dirty="0">
              <a:latin typeface="Georgia" pitchFamily="18" charset="0"/>
            </a:rPr>
            <a:t>Search Engine Marketing</a:t>
          </a:r>
        </a:p>
      </dgm:t>
    </dgm:pt>
    <dgm:pt modelId="{576E3884-FAE9-4EB2-AADE-A078A6F81BD8}" type="parTrans" cxnId="{A58F42E4-3190-4BB2-856B-10D14F9878AE}">
      <dgm:prSet/>
      <dgm:spPr/>
      <dgm:t>
        <a:bodyPr/>
        <a:lstStyle/>
        <a:p>
          <a:endParaRPr lang="en-US"/>
        </a:p>
      </dgm:t>
    </dgm:pt>
    <dgm:pt modelId="{035599C9-C002-4CC8-AD97-50C2ABE7DD71}" type="sibTrans" cxnId="{A58F42E4-3190-4BB2-856B-10D14F9878AE}">
      <dgm:prSet/>
      <dgm:spPr/>
      <dgm:t>
        <a:bodyPr/>
        <a:lstStyle/>
        <a:p>
          <a:endParaRPr lang="en-US" sz="1200">
            <a:latin typeface="Georgia" pitchFamily="18" charset="0"/>
          </a:endParaRPr>
        </a:p>
      </dgm:t>
    </dgm:pt>
    <dgm:pt modelId="{25A2AFBE-7ADA-42D8-8CC2-6AD7A1CDC3B3}">
      <dgm:prSet custT="1"/>
      <dgm:spPr/>
      <dgm:t>
        <a:bodyPr/>
        <a:lstStyle/>
        <a:p>
          <a:r>
            <a:rPr lang="en-US" sz="1200" dirty="0">
              <a:latin typeface="Georgia" pitchFamily="18" charset="0"/>
            </a:rPr>
            <a:t>Social Media Marketing</a:t>
          </a:r>
        </a:p>
      </dgm:t>
    </dgm:pt>
    <dgm:pt modelId="{B50DFFDD-6CDD-4603-87B9-63C87D97FC22}" type="parTrans" cxnId="{0870DA58-2713-4A43-9C84-F65537BE2780}">
      <dgm:prSet/>
      <dgm:spPr/>
      <dgm:t>
        <a:bodyPr/>
        <a:lstStyle/>
        <a:p>
          <a:endParaRPr lang="en-US"/>
        </a:p>
      </dgm:t>
    </dgm:pt>
    <dgm:pt modelId="{642387AB-0B3A-4607-9CB7-8C9165CCBF9A}" type="sibTrans" cxnId="{0870DA58-2713-4A43-9C84-F65537BE2780}">
      <dgm:prSet/>
      <dgm:spPr/>
      <dgm:t>
        <a:bodyPr/>
        <a:lstStyle/>
        <a:p>
          <a:endParaRPr lang="en-US" sz="1200">
            <a:latin typeface="Georgia" pitchFamily="18" charset="0"/>
          </a:endParaRPr>
        </a:p>
      </dgm:t>
    </dgm:pt>
    <dgm:pt modelId="{3738F0FD-151D-49AC-86DA-0951BC9937CA}">
      <dgm:prSet custT="1"/>
      <dgm:spPr/>
      <dgm:t>
        <a:bodyPr/>
        <a:lstStyle/>
        <a:p>
          <a:r>
            <a:rPr lang="en-US" sz="1200" dirty="0">
              <a:latin typeface="Georgia" pitchFamily="18" charset="0"/>
            </a:rPr>
            <a:t>Email Marketing</a:t>
          </a:r>
        </a:p>
      </dgm:t>
    </dgm:pt>
    <dgm:pt modelId="{7147A7C0-101B-4C08-BB69-C844F9B83380}" type="parTrans" cxnId="{38F1E9F6-83AE-42A5-81FF-BF8467559400}">
      <dgm:prSet/>
      <dgm:spPr/>
      <dgm:t>
        <a:bodyPr/>
        <a:lstStyle/>
        <a:p>
          <a:endParaRPr lang="en-US"/>
        </a:p>
      </dgm:t>
    </dgm:pt>
    <dgm:pt modelId="{2D0D2B4C-857C-4FEC-AC7B-A1002F1CB3B1}" type="sibTrans" cxnId="{38F1E9F6-83AE-42A5-81FF-BF8467559400}">
      <dgm:prSet/>
      <dgm:spPr/>
      <dgm:t>
        <a:bodyPr/>
        <a:lstStyle/>
        <a:p>
          <a:endParaRPr lang="en-US" sz="1200">
            <a:latin typeface="Georgia" pitchFamily="18" charset="0"/>
          </a:endParaRPr>
        </a:p>
      </dgm:t>
    </dgm:pt>
    <dgm:pt modelId="{95DD1483-59F1-4953-9E52-5D5EE70BA254}">
      <dgm:prSet custT="1"/>
      <dgm:spPr/>
      <dgm:t>
        <a:bodyPr/>
        <a:lstStyle/>
        <a:p>
          <a:r>
            <a:rPr lang="en-US" sz="1200" dirty="0">
              <a:latin typeface="Georgia" pitchFamily="18" charset="0"/>
            </a:rPr>
            <a:t>Referral Marketing </a:t>
          </a:r>
        </a:p>
      </dgm:t>
    </dgm:pt>
    <dgm:pt modelId="{CBBDA01B-671B-4AD2-AC96-1BCF853193EC}" type="parTrans" cxnId="{2FFADC62-09A4-4624-B811-D655EE57028D}">
      <dgm:prSet/>
      <dgm:spPr/>
      <dgm:t>
        <a:bodyPr/>
        <a:lstStyle/>
        <a:p>
          <a:endParaRPr lang="en-US"/>
        </a:p>
      </dgm:t>
    </dgm:pt>
    <dgm:pt modelId="{3EF523F1-FC0C-4EFB-9DED-8BE6387FB763}" type="sibTrans" cxnId="{2FFADC62-09A4-4624-B811-D655EE57028D}">
      <dgm:prSet/>
      <dgm:spPr/>
      <dgm:t>
        <a:bodyPr/>
        <a:lstStyle/>
        <a:p>
          <a:endParaRPr lang="en-US" sz="1200">
            <a:latin typeface="Georgia" pitchFamily="18" charset="0"/>
          </a:endParaRPr>
        </a:p>
      </dgm:t>
    </dgm:pt>
    <dgm:pt modelId="{C9DDA1C3-D4E6-4C21-AAAE-01818064DA6F}">
      <dgm:prSet custT="1"/>
      <dgm:spPr/>
      <dgm:t>
        <a:bodyPr/>
        <a:lstStyle/>
        <a:p>
          <a:r>
            <a:rPr lang="en-US" sz="1200" dirty="0">
              <a:latin typeface="Georgia" pitchFamily="18" charset="0"/>
            </a:rPr>
            <a:t>Affiliate Marketing </a:t>
          </a:r>
        </a:p>
      </dgm:t>
    </dgm:pt>
    <dgm:pt modelId="{65230E11-9F3D-4836-8769-985054FF6C9C}" type="parTrans" cxnId="{394C49E8-2187-4001-9C06-7DF8B02C05EB}">
      <dgm:prSet/>
      <dgm:spPr/>
      <dgm:t>
        <a:bodyPr/>
        <a:lstStyle/>
        <a:p>
          <a:endParaRPr lang="en-US"/>
        </a:p>
      </dgm:t>
    </dgm:pt>
    <dgm:pt modelId="{74CC0680-39B0-46D1-AE7A-9326F67A8EB0}" type="sibTrans" cxnId="{394C49E8-2187-4001-9C06-7DF8B02C05EB}">
      <dgm:prSet/>
      <dgm:spPr/>
      <dgm:t>
        <a:bodyPr/>
        <a:lstStyle/>
        <a:p>
          <a:endParaRPr lang="en-US" sz="1200">
            <a:latin typeface="Georgia" pitchFamily="18" charset="0"/>
          </a:endParaRPr>
        </a:p>
      </dgm:t>
    </dgm:pt>
    <dgm:pt modelId="{B095127A-A53A-42D9-A544-2EA0F22549A2}">
      <dgm:prSet custT="1"/>
      <dgm:spPr/>
      <dgm:t>
        <a:bodyPr/>
        <a:lstStyle/>
        <a:p>
          <a:r>
            <a:rPr lang="en-US" sz="1200" dirty="0">
              <a:latin typeface="Georgia" pitchFamily="18" charset="0"/>
            </a:rPr>
            <a:t>Inbound Marketing </a:t>
          </a:r>
        </a:p>
      </dgm:t>
    </dgm:pt>
    <dgm:pt modelId="{0F6A97F4-3243-4F74-A282-D5E8F19AE227}" type="parTrans" cxnId="{42CD23C1-F181-416A-A85B-08ECEE560A93}">
      <dgm:prSet/>
      <dgm:spPr/>
      <dgm:t>
        <a:bodyPr/>
        <a:lstStyle/>
        <a:p>
          <a:endParaRPr lang="en-US"/>
        </a:p>
      </dgm:t>
    </dgm:pt>
    <dgm:pt modelId="{C27959DF-BAC4-4291-AC56-1BDF2BBFCB6A}" type="sibTrans" cxnId="{42CD23C1-F181-416A-A85B-08ECEE560A93}">
      <dgm:prSet/>
      <dgm:spPr/>
      <dgm:t>
        <a:bodyPr/>
        <a:lstStyle/>
        <a:p>
          <a:endParaRPr lang="en-US" sz="1200">
            <a:latin typeface="Georgia" pitchFamily="18" charset="0"/>
          </a:endParaRPr>
        </a:p>
      </dgm:t>
    </dgm:pt>
    <dgm:pt modelId="{8059032A-EBF8-46AD-B2CB-23AF2B8FEBB4}">
      <dgm:prSet custT="1"/>
      <dgm:spPr/>
      <dgm:t>
        <a:bodyPr/>
        <a:lstStyle/>
        <a:p>
          <a:r>
            <a:rPr lang="en-US" sz="1200" dirty="0">
              <a:latin typeface="Georgia" pitchFamily="18" charset="0"/>
            </a:rPr>
            <a:t>Video Marketing </a:t>
          </a:r>
        </a:p>
      </dgm:t>
    </dgm:pt>
    <dgm:pt modelId="{DE93B33B-ABC7-4515-B7C5-985F94C66B23}" type="parTrans" cxnId="{E0582FF3-4DA2-467E-B002-89FE725745A0}">
      <dgm:prSet/>
      <dgm:spPr/>
      <dgm:t>
        <a:bodyPr/>
        <a:lstStyle/>
        <a:p>
          <a:endParaRPr lang="en-US"/>
        </a:p>
      </dgm:t>
    </dgm:pt>
    <dgm:pt modelId="{B6CDAA9F-2AFE-42F3-BF7E-507CBE4192C0}" type="sibTrans" cxnId="{E0582FF3-4DA2-467E-B002-89FE725745A0}">
      <dgm:prSet/>
      <dgm:spPr/>
      <dgm:t>
        <a:bodyPr/>
        <a:lstStyle/>
        <a:p>
          <a:endParaRPr lang="en-US" sz="1200">
            <a:latin typeface="Georgia" pitchFamily="18" charset="0"/>
          </a:endParaRPr>
        </a:p>
      </dgm:t>
    </dgm:pt>
    <dgm:pt modelId="{4FC53797-F640-4158-AA78-286708FEE462}" type="pres">
      <dgm:prSet presAssocID="{FDF9671F-0FEF-45E6-86B8-62FB3A47DB33}" presName="Name0" presStyleCnt="0">
        <dgm:presLayoutVars>
          <dgm:chMax val="1"/>
          <dgm:dir/>
          <dgm:animLvl val="ctr"/>
          <dgm:resizeHandles val="exact"/>
        </dgm:presLayoutVars>
      </dgm:prSet>
      <dgm:spPr/>
      <dgm:t>
        <a:bodyPr/>
        <a:lstStyle/>
        <a:p>
          <a:endParaRPr lang="en-US"/>
        </a:p>
      </dgm:t>
    </dgm:pt>
    <dgm:pt modelId="{C8AA20E8-0B18-4CC3-BC11-FAEA65FC6D1B}" type="pres">
      <dgm:prSet presAssocID="{AD26187E-69E4-4FD1-807E-73C0387BE2B5}" presName="centerShape" presStyleLbl="node0" presStyleIdx="0" presStyleCnt="1" custScaleX="116414"/>
      <dgm:spPr/>
      <dgm:t>
        <a:bodyPr/>
        <a:lstStyle/>
        <a:p>
          <a:endParaRPr lang="en-US"/>
        </a:p>
      </dgm:t>
    </dgm:pt>
    <dgm:pt modelId="{3E3CAE55-3EBC-4DC6-8326-58551FB6B3F3}" type="pres">
      <dgm:prSet presAssocID="{1B2BA7F2-94D2-41D0-BE6A-56098790DC3F}" presName="node" presStyleLbl="node1" presStyleIdx="0" presStyleCnt="8" custScaleX="116414">
        <dgm:presLayoutVars>
          <dgm:bulletEnabled val="1"/>
        </dgm:presLayoutVars>
      </dgm:prSet>
      <dgm:spPr/>
      <dgm:t>
        <a:bodyPr/>
        <a:lstStyle/>
        <a:p>
          <a:endParaRPr lang="en-US"/>
        </a:p>
      </dgm:t>
    </dgm:pt>
    <dgm:pt modelId="{E386FEA2-BD9F-479B-AB4B-83ADED274A88}" type="pres">
      <dgm:prSet presAssocID="{1B2BA7F2-94D2-41D0-BE6A-56098790DC3F}" presName="dummy" presStyleCnt="0"/>
      <dgm:spPr/>
    </dgm:pt>
    <dgm:pt modelId="{FB210A3A-D42C-46A6-B906-84723E624212}" type="pres">
      <dgm:prSet presAssocID="{816448F1-35C3-452D-8BC6-BE354B603636}" presName="sibTrans" presStyleLbl="sibTrans2D1" presStyleIdx="0" presStyleCnt="8" custScaleX="116414"/>
      <dgm:spPr/>
      <dgm:t>
        <a:bodyPr/>
        <a:lstStyle/>
        <a:p>
          <a:endParaRPr lang="en-US"/>
        </a:p>
      </dgm:t>
    </dgm:pt>
    <dgm:pt modelId="{CAB345D2-102C-4CEF-9DA8-BA4CE1C285F1}" type="pres">
      <dgm:prSet presAssocID="{F3953111-0FD8-4589-9E75-B09D1A15DC8C}" presName="node" presStyleLbl="node1" presStyleIdx="1" presStyleCnt="8" custScaleX="116414">
        <dgm:presLayoutVars>
          <dgm:bulletEnabled val="1"/>
        </dgm:presLayoutVars>
      </dgm:prSet>
      <dgm:spPr/>
      <dgm:t>
        <a:bodyPr/>
        <a:lstStyle/>
        <a:p>
          <a:endParaRPr lang="en-US"/>
        </a:p>
      </dgm:t>
    </dgm:pt>
    <dgm:pt modelId="{2A323E3C-8879-43D1-B59D-9CD3E0F51217}" type="pres">
      <dgm:prSet presAssocID="{F3953111-0FD8-4589-9E75-B09D1A15DC8C}" presName="dummy" presStyleCnt="0"/>
      <dgm:spPr/>
    </dgm:pt>
    <dgm:pt modelId="{CB41BF03-FF14-478A-A995-916A1BBCDFE1}" type="pres">
      <dgm:prSet presAssocID="{035599C9-C002-4CC8-AD97-50C2ABE7DD71}" presName="sibTrans" presStyleLbl="sibTrans2D1" presStyleIdx="1" presStyleCnt="8" custScaleX="116414"/>
      <dgm:spPr/>
      <dgm:t>
        <a:bodyPr/>
        <a:lstStyle/>
        <a:p>
          <a:endParaRPr lang="en-US"/>
        </a:p>
      </dgm:t>
    </dgm:pt>
    <dgm:pt modelId="{D73FDA0C-B16E-4C6A-9380-4F89F3507F22}" type="pres">
      <dgm:prSet presAssocID="{25A2AFBE-7ADA-42D8-8CC2-6AD7A1CDC3B3}" presName="node" presStyleLbl="node1" presStyleIdx="2" presStyleCnt="8" custScaleX="116414">
        <dgm:presLayoutVars>
          <dgm:bulletEnabled val="1"/>
        </dgm:presLayoutVars>
      </dgm:prSet>
      <dgm:spPr/>
      <dgm:t>
        <a:bodyPr/>
        <a:lstStyle/>
        <a:p>
          <a:endParaRPr lang="en-US"/>
        </a:p>
      </dgm:t>
    </dgm:pt>
    <dgm:pt modelId="{6BBFFA79-6587-4377-8379-66A822D4EB6A}" type="pres">
      <dgm:prSet presAssocID="{25A2AFBE-7ADA-42D8-8CC2-6AD7A1CDC3B3}" presName="dummy" presStyleCnt="0"/>
      <dgm:spPr/>
    </dgm:pt>
    <dgm:pt modelId="{8996D808-3E4D-4AE9-823C-93E0BB8E13F8}" type="pres">
      <dgm:prSet presAssocID="{642387AB-0B3A-4607-9CB7-8C9165CCBF9A}" presName="sibTrans" presStyleLbl="sibTrans2D1" presStyleIdx="2" presStyleCnt="8" custScaleX="116414"/>
      <dgm:spPr/>
      <dgm:t>
        <a:bodyPr/>
        <a:lstStyle/>
        <a:p>
          <a:endParaRPr lang="en-US"/>
        </a:p>
      </dgm:t>
    </dgm:pt>
    <dgm:pt modelId="{C4700469-145B-4D89-8021-BCE29ECAE0F5}" type="pres">
      <dgm:prSet presAssocID="{3738F0FD-151D-49AC-86DA-0951BC9937CA}" presName="node" presStyleLbl="node1" presStyleIdx="3" presStyleCnt="8" custScaleX="116414">
        <dgm:presLayoutVars>
          <dgm:bulletEnabled val="1"/>
        </dgm:presLayoutVars>
      </dgm:prSet>
      <dgm:spPr/>
      <dgm:t>
        <a:bodyPr/>
        <a:lstStyle/>
        <a:p>
          <a:endParaRPr lang="en-US"/>
        </a:p>
      </dgm:t>
    </dgm:pt>
    <dgm:pt modelId="{01C6A87A-1FC0-4C63-A9F3-38F395AA9E94}" type="pres">
      <dgm:prSet presAssocID="{3738F0FD-151D-49AC-86DA-0951BC9937CA}" presName="dummy" presStyleCnt="0"/>
      <dgm:spPr/>
    </dgm:pt>
    <dgm:pt modelId="{6B40C873-F52C-43F0-BC31-F8037099E04D}" type="pres">
      <dgm:prSet presAssocID="{2D0D2B4C-857C-4FEC-AC7B-A1002F1CB3B1}" presName="sibTrans" presStyleLbl="sibTrans2D1" presStyleIdx="3" presStyleCnt="8" custScaleX="116414"/>
      <dgm:spPr/>
      <dgm:t>
        <a:bodyPr/>
        <a:lstStyle/>
        <a:p>
          <a:endParaRPr lang="en-US"/>
        </a:p>
      </dgm:t>
    </dgm:pt>
    <dgm:pt modelId="{EAEFFEC7-1B7E-4310-91B5-CCD593B0C940}" type="pres">
      <dgm:prSet presAssocID="{95DD1483-59F1-4953-9E52-5D5EE70BA254}" presName="node" presStyleLbl="node1" presStyleIdx="4" presStyleCnt="8" custScaleX="116414">
        <dgm:presLayoutVars>
          <dgm:bulletEnabled val="1"/>
        </dgm:presLayoutVars>
      </dgm:prSet>
      <dgm:spPr/>
      <dgm:t>
        <a:bodyPr/>
        <a:lstStyle/>
        <a:p>
          <a:endParaRPr lang="en-US"/>
        </a:p>
      </dgm:t>
    </dgm:pt>
    <dgm:pt modelId="{ADB07E8D-E654-433F-933D-42AD8C8C1463}" type="pres">
      <dgm:prSet presAssocID="{95DD1483-59F1-4953-9E52-5D5EE70BA254}" presName="dummy" presStyleCnt="0"/>
      <dgm:spPr/>
    </dgm:pt>
    <dgm:pt modelId="{82DDCAED-5227-4AB5-B085-3234E08ED0CF}" type="pres">
      <dgm:prSet presAssocID="{3EF523F1-FC0C-4EFB-9DED-8BE6387FB763}" presName="sibTrans" presStyleLbl="sibTrans2D1" presStyleIdx="4" presStyleCnt="8" custScaleX="116414"/>
      <dgm:spPr/>
      <dgm:t>
        <a:bodyPr/>
        <a:lstStyle/>
        <a:p>
          <a:endParaRPr lang="en-US"/>
        </a:p>
      </dgm:t>
    </dgm:pt>
    <dgm:pt modelId="{A87A3E30-6C8B-4CE4-851B-A38B7C9C8F51}" type="pres">
      <dgm:prSet presAssocID="{C9DDA1C3-D4E6-4C21-AAAE-01818064DA6F}" presName="node" presStyleLbl="node1" presStyleIdx="5" presStyleCnt="8" custScaleX="116414">
        <dgm:presLayoutVars>
          <dgm:bulletEnabled val="1"/>
        </dgm:presLayoutVars>
      </dgm:prSet>
      <dgm:spPr/>
      <dgm:t>
        <a:bodyPr/>
        <a:lstStyle/>
        <a:p>
          <a:endParaRPr lang="en-US"/>
        </a:p>
      </dgm:t>
    </dgm:pt>
    <dgm:pt modelId="{D80F4D6B-4C08-45C6-8DAE-014C8E6F77A5}" type="pres">
      <dgm:prSet presAssocID="{C9DDA1C3-D4E6-4C21-AAAE-01818064DA6F}" presName="dummy" presStyleCnt="0"/>
      <dgm:spPr/>
    </dgm:pt>
    <dgm:pt modelId="{F157699A-38DD-4629-A4C0-82A256BA77B9}" type="pres">
      <dgm:prSet presAssocID="{74CC0680-39B0-46D1-AE7A-9326F67A8EB0}" presName="sibTrans" presStyleLbl="sibTrans2D1" presStyleIdx="5" presStyleCnt="8" custScaleX="116414"/>
      <dgm:spPr/>
      <dgm:t>
        <a:bodyPr/>
        <a:lstStyle/>
        <a:p>
          <a:endParaRPr lang="en-US"/>
        </a:p>
      </dgm:t>
    </dgm:pt>
    <dgm:pt modelId="{E4A700B1-0BFA-49ED-8129-8277418219A7}" type="pres">
      <dgm:prSet presAssocID="{B095127A-A53A-42D9-A544-2EA0F22549A2}" presName="node" presStyleLbl="node1" presStyleIdx="6" presStyleCnt="8" custScaleX="116414">
        <dgm:presLayoutVars>
          <dgm:bulletEnabled val="1"/>
        </dgm:presLayoutVars>
      </dgm:prSet>
      <dgm:spPr/>
      <dgm:t>
        <a:bodyPr/>
        <a:lstStyle/>
        <a:p>
          <a:endParaRPr lang="en-US"/>
        </a:p>
      </dgm:t>
    </dgm:pt>
    <dgm:pt modelId="{36348BE4-E158-4F52-91F1-DD19C868044A}" type="pres">
      <dgm:prSet presAssocID="{B095127A-A53A-42D9-A544-2EA0F22549A2}" presName="dummy" presStyleCnt="0"/>
      <dgm:spPr/>
    </dgm:pt>
    <dgm:pt modelId="{42D11212-8B65-4C4C-B523-3825EFE09FE7}" type="pres">
      <dgm:prSet presAssocID="{C27959DF-BAC4-4291-AC56-1BDF2BBFCB6A}" presName="sibTrans" presStyleLbl="sibTrans2D1" presStyleIdx="6" presStyleCnt="8" custScaleX="116414"/>
      <dgm:spPr/>
      <dgm:t>
        <a:bodyPr/>
        <a:lstStyle/>
        <a:p>
          <a:endParaRPr lang="en-US"/>
        </a:p>
      </dgm:t>
    </dgm:pt>
    <dgm:pt modelId="{3BD26155-1A21-4267-B699-5DF0AC868A55}" type="pres">
      <dgm:prSet presAssocID="{8059032A-EBF8-46AD-B2CB-23AF2B8FEBB4}" presName="node" presStyleLbl="node1" presStyleIdx="7" presStyleCnt="8" custScaleX="116414">
        <dgm:presLayoutVars>
          <dgm:bulletEnabled val="1"/>
        </dgm:presLayoutVars>
      </dgm:prSet>
      <dgm:spPr/>
      <dgm:t>
        <a:bodyPr/>
        <a:lstStyle/>
        <a:p>
          <a:endParaRPr lang="en-US"/>
        </a:p>
      </dgm:t>
    </dgm:pt>
    <dgm:pt modelId="{86B9693F-785E-44F9-AB28-58C717F00A50}" type="pres">
      <dgm:prSet presAssocID="{8059032A-EBF8-46AD-B2CB-23AF2B8FEBB4}" presName="dummy" presStyleCnt="0"/>
      <dgm:spPr/>
    </dgm:pt>
    <dgm:pt modelId="{FDE6D12D-3961-4E80-A000-350A96DEAD0A}" type="pres">
      <dgm:prSet presAssocID="{B6CDAA9F-2AFE-42F3-BF7E-507CBE4192C0}" presName="sibTrans" presStyleLbl="sibTrans2D1" presStyleIdx="7" presStyleCnt="8" custScaleX="116414"/>
      <dgm:spPr/>
      <dgm:t>
        <a:bodyPr/>
        <a:lstStyle/>
        <a:p>
          <a:endParaRPr lang="en-US"/>
        </a:p>
      </dgm:t>
    </dgm:pt>
  </dgm:ptLst>
  <dgm:cxnLst>
    <dgm:cxn modelId="{D969797C-4727-464C-AF54-7FA7DD3E8725}" type="presOf" srcId="{3EF523F1-FC0C-4EFB-9DED-8BE6387FB763}" destId="{82DDCAED-5227-4AB5-B085-3234E08ED0CF}" srcOrd="0" destOrd="0" presId="urn:microsoft.com/office/officeart/2005/8/layout/radial6"/>
    <dgm:cxn modelId="{E865967A-255E-4BF4-8972-5F03AE0CC63B}" srcId="{FDF9671F-0FEF-45E6-86B8-62FB3A47DB33}" destId="{CB25CDBB-BA6E-4408-B076-7B1326527B57}" srcOrd="2" destOrd="0" parTransId="{7A8CE557-2584-4227-A89B-AC24A68863FD}" sibTransId="{F6BDAD5A-A203-4B05-8667-B6A6BF6C2353}"/>
    <dgm:cxn modelId="{4E4D4489-BED8-4762-ADCD-EC6AF3B24797}" srcId="{FDF9671F-0FEF-45E6-86B8-62FB3A47DB33}" destId="{850E7718-9431-46A9-BEE7-A8EB071AECD7}" srcOrd="5" destOrd="0" parTransId="{353CB7B5-84E6-4CA0-8AD6-FC15B4DF4483}" sibTransId="{6532672D-7B00-4740-8790-4770FE4B34C5}"/>
    <dgm:cxn modelId="{719472C2-17AD-4338-B33E-073D33119280}" srcId="{FDF9671F-0FEF-45E6-86B8-62FB3A47DB33}" destId="{0A4259B6-986E-409F-83E7-7A4DC79195AC}" srcOrd="7" destOrd="0" parTransId="{EE528126-0AA8-44F6-A66A-7758C020944B}" sibTransId="{75528EAD-0832-4A2C-884E-F0397995588D}"/>
    <dgm:cxn modelId="{04436438-75B1-4135-BB93-102512927353}" srcId="{FDF9671F-0FEF-45E6-86B8-62FB3A47DB33}" destId="{D1B15D9F-1B55-4628-8654-519EA3227AC1}" srcOrd="4" destOrd="0" parTransId="{6C0D3EBE-1EC1-4148-B3DD-7DF70866CDDD}" sibTransId="{977C62E6-AD3C-4784-B159-A2F2E54E092E}"/>
    <dgm:cxn modelId="{2FFADC62-09A4-4624-B811-D655EE57028D}" srcId="{AD26187E-69E4-4FD1-807E-73C0387BE2B5}" destId="{95DD1483-59F1-4953-9E52-5D5EE70BA254}" srcOrd="4" destOrd="0" parTransId="{CBBDA01B-671B-4AD2-AC96-1BCF853193EC}" sibTransId="{3EF523F1-FC0C-4EFB-9DED-8BE6387FB763}"/>
    <dgm:cxn modelId="{DA7B3101-1A35-42DA-9109-3F2E885B6947}" type="presOf" srcId="{95DD1483-59F1-4953-9E52-5D5EE70BA254}" destId="{EAEFFEC7-1B7E-4310-91B5-CCD593B0C940}" srcOrd="0" destOrd="0" presId="urn:microsoft.com/office/officeart/2005/8/layout/radial6"/>
    <dgm:cxn modelId="{5C4E3CDC-7467-4E2A-9483-5C94EE99C009}" srcId="{AD26187E-69E4-4FD1-807E-73C0387BE2B5}" destId="{1B2BA7F2-94D2-41D0-BE6A-56098790DC3F}" srcOrd="0" destOrd="0" parTransId="{6111B46C-C67C-4EA0-BD6A-117DDAEAF523}" sibTransId="{816448F1-35C3-452D-8BC6-BE354B603636}"/>
    <dgm:cxn modelId="{76A763B7-CDEF-4BB3-9F83-242927718AB7}" type="presOf" srcId="{B095127A-A53A-42D9-A544-2EA0F22549A2}" destId="{E4A700B1-0BFA-49ED-8129-8277418219A7}" srcOrd="0" destOrd="0" presId="urn:microsoft.com/office/officeart/2005/8/layout/radial6"/>
    <dgm:cxn modelId="{177E510F-2297-435B-8020-A051F9480274}" type="presOf" srcId="{74CC0680-39B0-46D1-AE7A-9326F67A8EB0}" destId="{F157699A-38DD-4629-A4C0-82A256BA77B9}" srcOrd="0" destOrd="0" presId="urn:microsoft.com/office/officeart/2005/8/layout/radial6"/>
    <dgm:cxn modelId="{B950B46A-C80F-4E20-B874-D8AC6B3A33C6}" srcId="{FDF9671F-0FEF-45E6-86B8-62FB3A47DB33}" destId="{0CA4FF6B-68D6-411F-AAF4-950DA2A35FC9}" srcOrd="1" destOrd="0" parTransId="{818278B3-AE2D-4DF8-9D41-A606648DC765}" sibTransId="{5FA9C7FC-3014-4D39-828E-C929D500EB8B}"/>
    <dgm:cxn modelId="{1845225F-C688-4283-9423-213A65502D61}" srcId="{FDF9671F-0FEF-45E6-86B8-62FB3A47DB33}" destId="{FA2CD0FA-E13C-4333-B18D-8630D50E02D2}" srcOrd="9" destOrd="0" parTransId="{36D79225-000D-4B20-8E7D-E86031726048}" sibTransId="{E2EA3D02-2120-4CC6-AB76-68C3D0E3F23F}"/>
    <dgm:cxn modelId="{8271264F-7550-4E2B-977A-7546979E6089}" type="presOf" srcId="{C27959DF-BAC4-4291-AC56-1BDF2BBFCB6A}" destId="{42D11212-8B65-4C4C-B523-3825EFE09FE7}" srcOrd="0" destOrd="0" presId="urn:microsoft.com/office/officeart/2005/8/layout/radial6"/>
    <dgm:cxn modelId="{63DD19F7-4F89-434A-923A-37EA52DDF78C}" type="presOf" srcId="{1B2BA7F2-94D2-41D0-BE6A-56098790DC3F}" destId="{3E3CAE55-3EBC-4DC6-8326-58551FB6B3F3}" srcOrd="0" destOrd="0" presId="urn:microsoft.com/office/officeart/2005/8/layout/radial6"/>
    <dgm:cxn modelId="{38F1E9F6-83AE-42A5-81FF-BF8467559400}" srcId="{AD26187E-69E4-4FD1-807E-73C0387BE2B5}" destId="{3738F0FD-151D-49AC-86DA-0951BC9937CA}" srcOrd="3" destOrd="0" parTransId="{7147A7C0-101B-4C08-BB69-C844F9B83380}" sibTransId="{2D0D2B4C-857C-4FEC-AC7B-A1002F1CB3B1}"/>
    <dgm:cxn modelId="{6CE4B428-506D-49C3-BD97-756D33832C91}" type="presOf" srcId="{642387AB-0B3A-4607-9CB7-8C9165CCBF9A}" destId="{8996D808-3E4D-4AE9-823C-93E0BB8E13F8}" srcOrd="0" destOrd="0" presId="urn:microsoft.com/office/officeart/2005/8/layout/radial6"/>
    <dgm:cxn modelId="{591C1B93-A8A6-4533-89B0-9967A2121D02}" srcId="{FDF9671F-0FEF-45E6-86B8-62FB3A47DB33}" destId="{AD26187E-69E4-4FD1-807E-73C0387BE2B5}" srcOrd="0" destOrd="0" parTransId="{E014B404-9EFE-4F51-A863-94D5D039F75C}" sibTransId="{C896207D-4436-4E52-A3DB-57DC1E9FEEC9}"/>
    <dgm:cxn modelId="{EAA4A4AA-91A1-4C28-9CDD-CADDA371030E}" srcId="{FDF9671F-0FEF-45E6-86B8-62FB3A47DB33}" destId="{86A769E7-EE4E-4B6A-9885-69628AE10C37}" srcOrd="3" destOrd="0" parTransId="{1AA09469-1FF1-48ED-A1E1-77634BA7E116}" sibTransId="{583239E8-B2D9-4237-B586-FE139320C076}"/>
    <dgm:cxn modelId="{382EA3F3-AB7B-4020-9F21-CD9B5E3DB6BC}" srcId="{FDF9671F-0FEF-45E6-86B8-62FB3A47DB33}" destId="{61BFAA5C-BEC4-4478-A79A-5615426B93E9}" srcOrd="8" destOrd="0" parTransId="{9F4C4547-A84C-4661-9DCB-528534C91A8A}" sibTransId="{80E3A4D3-B355-4266-B2C6-5F918F5AF959}"/>
    <dgm:cxn modelId="{68414B9A-DCE8-4DF5-9AD7-4D43F08ED9B9}" type="presOf" srcId="{2D0D2B4C-857C-4FEC-AC7B-A1002F1CB3B1}" destId="{6B40C873-F52C-43F0-BC31-F8037099E04D}" srcOrd="0" destOrd="0" presId="urn:microsoft.com/office/officeart/2005/8/layout/radial6"/>
    <dgm:cxn modelId="{1EBD8966-C21E-4904-AB64-049994D62909}" type="presOf" srcId="{8059032A-EBF8-46AD-B2CB-23AF2B8FEBB4}" destId="{3BD26155-1A21-4267-B699-5DF0AC868A55}" srcOrd="0" destOrd="0" presId="urn:microsoft.com/office/officeart/2005/8/layout/radial6"/>
    <dgm:cxn modelId="{C3563A5F-6AE6-4A39-B501-B81DDD03ED3F}" type="presOf" srcId="{AD26187E-69E4-4FD1-807E-73C0387BE2B5}" destId="{C8AA20E8-0B18-4CC3-BC11-FAEA65FC6D1B}" srcOrd="0" destOrd="0" presId="urn:microsoft.com/office/officeart/2005/8/layout/radial6"/>
    <dgm:cxn modelId="{927E5DBC-8444-4AF3-9A75-AD38F2CE5F77}" type="presOf" srcId="{C9DDA1C3-D4E6-4C21-AAAE-01818064DA6F}" destId="{A87A3E30-6C8B-4CE4-851B-A38B7C9C8F51}" srcOrd="0" destOrd="0" presId="urn:microsoft.com/office/officeart/2005/8/layout/radial6"/>
    <dgm:cxn modelId="{394C49E8-2187-4001-9C06-7DF8B02C05EB}" srcId="{AD26187E-69E4-4FD1-807E-73C0387BE2B5}" destId="{C9DDA1C3-D4E6-4C21-AAAE-01818064DA6F}" srcOrd="5" destOrd="0" parTransId="{65230E11-9F3D-4836-8769-985054FF6C9C}" sibTransId="{74CC0680-39B0-46D1-AE7A-9326F67A8EB0}"/>
    <dgm:cxn modelId="{36A7E32C-4A0F-4326-8D3E-88A5EB2F60F1}" type="presOf" srcId="{25A2AFBE-7ADA-42D8-8CC2-6AD7A1CDC3B3}" destId="{D73FDA0C-B16E-4C6A-9380-4F89F3507F22}" srcOrd="0" destOrd="0" presId="urn:microsoft.com/office/officeart/2005/8/layout/radial6"/>
    <dgm:cxn modelId="{91ED2705-4126-4E46-BE9D-5FEF1CD79F89}" type="presOf" srcId="{FDF9671F-0FEF-45E6-86B8-62FB3A47DB33}" destId="{4FC53797-F640-4158-AA78-286708FEE462}" srcOrd="0" destOrd="0" presId="urn:microsoft.com/office/officeart/2005/8/layout/radial6"/>
    <dgm:cxn modelId="{E59DC08A-8900-43E6-96DD-AC35B0B204CD}" type="presOf" srcId="{035599C9-C002-4CC8-AD97-50C2ABE7DD71}" destId="{CB41BF03-FF14-478A-A995-916A1BBCDFE1}" srcOrd="0" destOrd="0" presId="urn:microsoft.com/office/officeart/2005/8/layout/radial6"/>
    <dgm:cxn modelId="{BD0DDD3A-F59C-470C-A60D-590C1C5BCB55}" type="presOf" srcId="{816448F1-35C3-452D-8BC6-BE354B603636}" destId="{FB210A3A-D42C-46A6-B906-84723E624212}" srcOrd="0" destOrd="0" presId="urn:microsoft.com/office/officeart/2005/8/layout/radial6"/>
    <dgm:cxn modelId="{E0582FF3-4DA2-467E-B002-89FE725745A0}" srcId="{AD26187E-69E4-4FD1-807E-73C0387BE2B5}" destId="{8059032A-EBF8-46AD-B2CB-23AF2B8FEBB4}" srcOrd="7" destOrd="0" parTransId="{DE93B33B-ABC7-4515-B7C5-985F94C66B23}" sibTransId="{B6CDAA9F-2AFE-42F3-BF7E-507CBE4192C0}"/>
    <dgm:cxn modelId="{582DDE75-D300-4F6A-A9B8-9DEC34DCB3EC}" type="presOf" srcId="{F3953111-0FD8-4589-9E75-B09D1A15DC8C}" destId="{CAB345D2-102C-4CEF-9DA8-BA4CE1C285F1}" srcOrd="0" destOrd="0" presId="urn:microsoft.com/office/officeart/2005/8/layout/radial6"/>
    <dgm:cxn modelId="{0870DA58-2713-4A43-9C84-F65537BE2780}" srcId="{AD26187E-69E4-4FD1-807E-73C0387BE2B5}" destId="{25A2AFBE-7ADA-42D8-8CC2-6AD7A1CDC3B3}" srcOrd="2" destOrd="0" parTransId="{B50DFFDD-6CDD-4603-87B9-63C87D97FC22}" sibTransId="{642387AB-0B3A-4607-9CB7-8C9165CCBF9A}"/>
    <dgm:cxn modelId="{AF2E5A08-F21F-4EDD-87F8-36002DBCD178}" type="presOf" srcId="{3738F0FD-151D-49AC-86DA-0951BC9937CA}" destId="{C4700469-145B-4D89-8021-BCE29ECAE0F5}" srcOrd="0" destOrd="0" presId="urn:microsoft.com/office/officeart/2005/8/layout/radial6"/>
    <dgm:cxn modelId="{42CD23C1-F181-416A-A85B-08ECEE560A93}" srcId="{AD26187E-69E4-4FD1-807E-73C0387BE2B5}" destId="{B095127A-A53A-42D9-A544-2EA0F22549A2}" srcOrd="6" destOrd="0" parTransId="{0F6A97F4-3243-4F74-A282-D5E8F19AE227}" sibTransId="{C27959DF-BAC4-4291-AC56-1BDF2BBFCB6A}"/>
    <dgm:cxn modelId="{A58F42E4-3190-4BB2-856B-10D14F9878AE}" srcId="{AD26187E-69E4-4FD1-807E-73C0387BE2B5}" destId="{F3953111-0FD8-4589-9E75-B09D1A15DC8C}" srcOrd="1" destOrd="0" parTransId="{576E3884-FAE9-4EB2-AADE-A078A6F81BD8}" sibTransId="{035599C9-C002-4CC8-AD97-50C2ABE7DD71}"/>
    <dgm:cxn modelId="{A2D01294-6F6C-498B-AE8C-C8E1A0E13C5D}" srcId="{FDF9671F-0FEF-45E6-86B8-62FB3A47DB33}" destId="{092D49C9-6F32-48E9-95B1-6842BF0C5D20}" srcOrd="6" destOrd="0" parTransId="{2844D1E1-DAF4-411F-9AC8-A573B0906911}" sibTransId="{559106A3-2A4A-4EAE-B565-F85B1E8A9C02}"/>
    <dgm:cxn modelId="{4015F7EA-3075-403B-8320-19EDF3A66F9F}" type="presOf" srcId="{B6CDAA9F-2AFE-42F3-BF7E-507CBE4192C0}" destId="{FDE6D12D-3961-4E80-A000-350A96DEAD0A}" srcOrd="0" destOrd="0" presId="urn:microsoft.com/office/officeart/2005/8/layout/radial6"/>
    <dgm:cxn modelId="{E4078569-AE13-4DD3-A043-AF7086B3E551}" type="presParOf" srcId="{4FC53797-F640-4158-AA78-286708FEE462}" destId="{C8AA20E8-0B18-4CC3-BC11-FAEA65FC6D1B}" srcOrd="0" destOrd="0" presId="urn:microsoft.com/office/officeart/2005/8/layout/radial6"/>
    <dgm:cxn modelId="{F7F4E784-99E1-4386-9040-6025BE08DA95}" type="presParOf" srcId="{4FC53797-F640-4158-AA78-286708FEE462}" destId="{3E3CAE55-3EBC-4DC6-8326-58551FB6B3F3}" srcOrd="1" destOrd="0" presId="urn:microsoft.com/office/officeart/2005/8/layout/radial6"/>
    <dgm:cxn modelId="{0BB34E1F-5D7E-4CA4-B82F-89B3ECD7E7AF}" type="presParOf" srcId="{4FC53797-F640-4158-AA78-286708FEE462}" destId="{E386FEA2-BD9F-479B-AB4B-83ADED274A88}" srcOrd="2" destOrd="0" presId="urn:microsoft.com/office/officeart/2005/8/layout/radial6"/>
    <dgm:cxn modelId="{8D9EA805-152E-4803-9907-1F722A8D5ABD}" type="presParOf" srcId="{4FC53797-F640-4158-AA78-286708FEE462}" destId="{FB210A3A-D42C-46A6-B906-84723E624212}" srcOrd="3" destOrd="0" presId="urn:microsoft.com/office/officeart/2005/8/layout/radial6"/>
    <dgm:cxn modelId="{39031071-0E20-4662-A613-59C8A1091261}" type="presParOf" srcId="{4FC53797-F640-4158-AA78-286708FEE462}" destId="{CAB345D2-102C-4CEF-9DA8-BA4CE1C285F1}" srcOrd="4" destOrd="0" presId="urn:microsoft.com/office/officeart/2005/8/layout/radial6"/>
    <dgm:cxn modelId="{9D6D494F-2A48-4414-8234-3D368C7210E7}" type="presParOf" srcId="{4FC53797-F640-4158-AA78-286708FEE462}" destId="{2A323E3C-8879-43D1-B59D-9CD3E0F51217}" srcOrd="5" destOrd="0" presId="urn:microsoft.com/office/officeart/2005/8/layout/radial6"/>
    <dgm:cxn modelId="{686B18E1-9EAE-4E51-9499-EB5A1F3165BD}" type="presParOf" srcId="{4FC53797-F640-4158-AA78-286708FEE462}" destId="{CB41BF03-FF14-478A-A995-916A1BBCDFE1}" srcOrd="6" destOrd="0" presId="urn:microsoft.com/office/officeart/2005/8/layout/radial6"/>
    <dgm:cxn modelId="{480EF79D-51D4-4168-8524-B3250D16DB4D}" type="presParOf" srcId="{4FC53797-F640-4158-AA78-286708FEE462}" destId="{D73FDA0C-B16E-4C6A-9380-4F89F3507F22}" srcOrd="7" destOrd="0" presId="urn:microsoft.com/office/officeart/2005/8/layout/radial6"/>
    <dgm:cxn modelId="{CA86C58A-3365-4A4D-8BA1-CB5D89CC4527}" type="presParOf" srcId="{4FC53797-F640-4158-AA78-286708FEE462}" destId="{6BBFFA79-6587-4377-8379-66A822D4EB6A}" srcOrd="8" destOrd="0" presId="urn:microsoft.com/office/officeart/2005/8/layout/radial6"/>
    <dgm:cxn modelId="{B484F498-89A7-42CF-93FE-48F66B1AAA6C}" type="presParOf" srcId="{4FC53797-F640-4158-AA78-286708FEE462}" destId="{8996D808-3E4D-4AE9-823C-93E0BB8E13F8}" srcOrd="9" destOrd="0" presId="urn:microsoft.com/office/officeart/2005/8/layout/radial6"/>
    <dgm:cxn modelId="{EC2EAABE-BF1A-472C-B4CC-255CB19A89D2}" type="presParOf" srcId="{4FC53797-F640-4158-AA78-286708FEE462}" destId="{C4700469-145B-4D89-8021-BCE29ECAE0F5}" srcOrd="10" destOrd="0" presId="urn:microsoft.com/office/officeart/2005/8/layout/radial6"/>
    <dgm:cxn modelId="{E4271D76-A2D0-4451-BC8F-6566667268B3}" type="presParOf" srcId="{4FC53797-F640-4158-AA78-286708FEE462}" destId="{01C6A87A-1FC0-4C63-A9F3-38F395AA9E94}" srcOrd="11" destOrd="0" presId="urn:microsoft.com/office/officeart/2005/8/layout/radial6"/>
    <dgm:cxn modelId="{DEA04534-2DBC-470B-8791-CD966BF25A75}" type="presParOf" srcId="{4FC53797-F640-4158-AA78-286708FEE462}" destId="{6B40C873-F52C-43F0-BC31-F8037099E04D}" srcOrd="12" destOrd="0" presId="urn:microsoft.com/office/officeart/2005/8/layout/radial6"/>
    <dgm:cxn modelId="{A4EA0796-6CAF-41C2-978D-A7DF701E7B88}" type="presParOf" srcId="{4FC53797-F640-4158-AA78-286708FEE462}" destId="{EAEFFEC7-1B7E-4310-91B5-CCD593B0C940}" srcOrd="13" destOrd="0" presId="urn:microsoft.com/office/officeart/2005/8/layout/radial6"/>
    <dgm:cxn modelId="{97AB76B2-2D90-4F7E-93FA-30B1543562BB}" type="presParOf" srcId="{4FC53797-F640-4158-AA78-286708FEE462}" destId="{ADB07E8D-E654-433F-933D-42AD8C8C1463}" srcOrd="14" destOrd="0" presId="urn:microsoft.com/office/officeart/2005/8/layout/radial6"/>
    <dgm:cxn modelId="{599F1AE5-5A14-45B7-B976-C1B2AF64C500}" type="presParOf" srcId="{4FC53797-F640-4158-AA78-286708FEE462}" destId="{82DDCAED-5227-4AB5-B085-3234E08ED0CF}" srcOrd="15" destOrd="0" presId="urn:microsoft.com/office/officeart/2005/8/layout/radial6"/>
    <dgm:cxn modelId="{D3084B3C-1C05-46A3-83ED-5261CF33A0B9}" type="presParOf" srcId="{4FC53797-F640-4158-AA78-286708FEE462}" destId="{A87A3E30-6C8B-4CE4-851B-A38B7C9C8F51}" srcOrd="16" destOrd="0" presId="urn:microsoft.com/office/officeart/2005/8/layout/radial6"/>
    <dgm:cxn modelId="{1B3A65F9-1B89-4ED4-BD0C-24B986B7C296}" type="presParOf" srcId="{4FC53797-F640-4158-AA78-286708FEE462}" destId="{D80F4D6B-4C08-45C6-8DAE-014C8E6F77A5}" srcOrd="17" destOrd="0" presId="urn:microsoft.com/office/officeart/2005/8/layout/radial6"/>
    <dgm:cxn modelId="{27A748A8-EA8D-44D6-A785-0BFFF4853EFD}" type="presParOf" srcId="{4FC53797-F640-4158-AA78-286708FEE462}" destId="{F157699A-38DD-4629-A4C0-82A256BA77B9}" srcOrd="18" destOrd="0" presId="urn:microsoft.com/office/officeart/2005/8/layout/radial6"/>
    <dgm:cxn modelId="{70228E5B-93F8-482C-A8EC-E0ADB24EB94A}" type="presParOf" srcId="{4FC53797-F640-4158-AA78-286708FEE462}" destId="{E4A700B1-0BFA-49ED-8129-8277418219A7}" srcOrd="19" destOrd="0" presId="urn:microsoft.com/office/officeart/2005/8/layout/radial6"/>
    <dgm:cxn modelId="{79712E66-9A12-4608-8307-5D6733D608B5}" type="presParOf" srcId="{4FC53797-F640-4158-AA78-286708FEE462}" destId="{36348BE4-E158-4F52-91F1-DD19C868044A}" srcOrd="20" destOrd="0" presId="urn:microsoft.com/office/officeart/2005/8/layout/radial6"/>
    <dgm:cxn modelId="{4F06912D-0AE4-465F-A210-D04D4558D7C0}" type="presParOf" srcId="{4FC53797-F640-4158-AA78-286708FEE462}" destId="{42D11212-8B65-4C4C-B523-3825EFE09FE7}" srcOrd="21" destOrd="0" presId="urn:microsoft.com/office/officeart/2005/8/layout/radial6"/>
    <dgm:cxn modelId="{E19D9B21-90AD-497E-AEA6-8FD4CFCA29BA}" type="presParOf" srcId="{4FC53797-F640-4158-AA78-286708FEE462}" destId="{3BD26155-1A21-4267-B699-5DF0AC868A55}" srcOrd="22" destOrd="0" presId="urn:microsoft.com/office/officeart/2005/8/layout/radial6"/>
    <dgm:cxn modelId="{78BEAAA9-B702-4A2E-8CB6-8F04DA6B4288}" type="presParOf" srcId="{4FC53797-F640-4158-AA78-286708FEE462}" destId="{86B9693F-785E-44F9-AB28-58C717F00A50}" srcOrd="23" destOrd="0" presId="urn:microsoft.com/office/officeart/2005/8/layout/radial6"/>
    <dgm:cxn modelId="{E2BA6E78-0410-42FC-AB41-ECABEFF7725A}" type="presParOf" srcId="{4FC53797-F640-4158-AA78-286708FEE462}" destId="{FDE6D12D-3961-4E80-A000-350A96DEAD0A}"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CCEFE-A1A1-460B-81A7-1523C6464FF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955F97FC-B1DF-42E9-9B73-523696DB431B}">
      <dgm:prSet phldrT="[Text]" custT="1"/>
      <dgm:spPr/>
      <dgm:t>
        <a:bodyPr/>
        <a:lstStyle/>
        <a:p>
          <a:pPr>
            <a:spcBef>
              <a:spcPts val="1200"/>
            </a:spcBef>
          </a:pPr>
          <a:r>
            <a:rPr lang="en-US" sz="2400" b="1" dirty="0" smtClean="0">
              <a:solidFill>
                <a:schemeClr val="bg1"/>
              </a:solidFill>
              <a:latin typeface="Georgia" pitchFamily="18" charset="0"/>
            </a:rPr>
            <a:t>Scope of</a:t>
          </a:r>
        </a:p>
        <a:p>
          <a:pPr>
            <a:spcBef>
              <a:spcPts val="1200"/>
            </a:spcBef>
          </a:pPr>
          <a:r>
            <a:rPr lang="en-US" sz="2400" b="1" dirty="0" smtClean="0">
              <a:solidFill>
                <a:schemeClr val="bg1"/>
              </a:solidFill>
              <a:latin typeface="Georgia" pitchFamily="18" charset="0"/>
            </a:rPr>
            <a:t> Marketing</a:t>
          </a:r>
          <a:endParaRPr lang="en-US" sz="2400" b="1" dirty="0">
            <a:solidFill>
              <a:schemeClr val="bg1"/>
            </a:solidFill>
            <a:latin typeface="Georgia" pitchFamily="18" charset="0"/>
          </a:endParaRPr>
        </a:p>
      </dgm:t>
    </dgm:pt>
    <dgm:pt modelId="{5860F455-81E4-43FF-998B-3BBAEACB8E03}" type="parTrans" cxnId="{8394C550-E310-4F28-A4F6-5327450E5550}">
      <dgm:prSet/>
      <dgm:spPr/>
      <dgm:t>
        <a:bodyPr/>
        <a:lstStyle/>
        <a:p>
          <a:endParaRPr lang="en-US"/>
        </a:p>
      </dgm:t>
    </dgm:pt>
    <dgm:pt modelId="{A4FFC23D-7C2D-44A5-A76B-3FE07200B791}" type="sibTrans" cxnId="{8394C550-E310-4F28-A4F6-5327450E5550}">
      <dgm:prSet/>
      <dgm:spPr/>
      <dgm:t>
        <a:bodyPr/>
        <a:lstStyle/>
        <a:p>
          <a:endParaRPr lang="en-US"/>
        </a:p>
      </dgm:t>
    </dgm:pt>
    <dgm:pt modelId="{8F8F60D3-9038-4E02-B387-BCF923C52AF0}">
      <dgm:prSet phldrT="[Text]" custT="1"/>
      <dgm:spPr/>
      <dgm:t>
        <a:bodyPr/>
        <a:lstStyle/>
        <a:p>
          <a:r>
            <a:rPr lang="en-US" sz="1800" b="0" dirty="0" smtClean="0">
              <a:solidFill>
                <a:schemeClr val="tx1"/>
              </a:solidFill>
              <a:latin typeface="Georgia" pitchFamily="18" charset="0"/>
            </a:rPr>
            <a:t>Goods</a:t>
          </a:r>
          <a:endParaRPr lang="en-US" sz="1800" b="0" dirty="0">
            <a:solidFill>
              <a:schemeClr val="tx1"/>
            </a:solidFill>
            <a:latin typeface="Georgia" pitchFamily="18" charset="0"/>
          </a:endParaRPr>
        </a:p>
      </dgm:t>
    </dgm:pt>
    <dgm:pt modelId="{87C2C461-2EFE-4426-8CC3-6CB38E82F886}" type="parTrans" cxnId="{3F6DFBBE-D096-4340-A52A-664286A025E2}">
      <dgm:prSet/>
      <dgm:spPr/>
      <dgm:t>
        <a:bodyPr/>
        <a:lstStyle/>
        <a:p>
          <a:endParaRPr lang="en-US" sz="1800" b="0">
            <a:solidFill>
              <a:schemeClr val="tx1"/>
            </a:solidFill>
            <a:latin typeface="Georgia" pitchFamily="18" charset="0"/>
          </a:endParaRPr>
        </a:p>
      </dgm:t>
    </dgm:pt>
    <dgm:pt modelId="{F09CD041-33BC-4052-BC25-B62735E6B6FD}" type="sibTrans" cxnId="{3F6DFBBE-D096-4340-A52A-664286A025E2}">
      <dgm:prSet/>
      <dgm:spPr/>
      <dgm:t>
        <a:bodyPr/>
        <a:lstStyle/>
        <a:p>
          <a:endParaRPr lang="en-US"/>
        </a:p>
      </dgm:t>
    </dgm:pt>
    <dgm:pt modelId="{E33C80C6-D7C9-4750-91D1-DA7242A2DFD7}">
      <dgm:prSet phldrT="[Text]" custT="1"/>
      <dgm:spPr/>
      <dgm:t>
        <a:bodyPr/>
        <a:lstStyle/>
        <a:p>
          <a:r>
            <a:rPr lang="en-US" sz="1800" b="0" dirty="0" smtClean="0">
              <a:solidFill>
                <a:schemeClr val="tx1"/>
              </a:solidFill>
              <a:latin typeface="Georgia" pitchFamily="18" charset="0"/>
            </a:rPr>
            <a:t>Services</a:t>
          </a:r>
          <a:endParaRPr lang="en-US" sz="1800" b="0" dirty="0">
            <a:solidFill>
              <a:schemeClr val="tx1"/>
            </a:solidFill>
            <a:latin typeface="Georgia" pitchFamily="18" charset="0"/>
          </a:endParaRPr>
        </a:p>
      </dgm:t>
    </dgm:pt>
    <dgm:pt modelId="{A826A84F-7901-42E0-9602-6211817F0330}" type="parTrans" cxnId="{AF72E5EE-3681-4653-9D77-72FF6938F4E3}">
      <dgm:prSet/>
      <dgm:spPr/>
      <dgm:t>
        <a:bodyPr/>
        <a:lstStyle/>
        <a:p>
          <a:endParaRPr lang="en-US" sz="1800" b="0">
            <a:solidFill>
              <a:schemeClr val="tx1"/>
            </a:solidFill>
            <a:latin typeface="Georgia" pitchFamily="18" charset="0"/>
          </a:endParaRPr>
        </a:p>
      </dgm:t>
    </dgm:pt>
    <dgm:pt modelId="{7F46830E-0731-4D8D-A4C0-E04D4452E4D3}" type="sibTrans" cxnId="{AF72E5EE-3681-4653-9D77-72FF6938F4E3}">
      <dgm:prSet/>
      <dgm:spPr/>
      <dgm:t>
        <a:bodyPr/>
        <a:lstStyle/>
        <a:p>
          <a:endParaRPr lang="en-US"/>
        </a:p>
      </dgm:t>
    </dgm:pt>
    <dgm:pt modelId="{EF465351-5E3A-454B-A37C-D1597190DEEC}">
      <dgm:prSet phldrT="[Text]" custT="1"/>
      <dgm:spPr/>
      <dgm:t>
        <a:bodyPr/>
        <a:lstStyle/>
        <a:p>
          <a:r>
            <a:rPr lang="en-US" sz="1800" b="0" dirty="0" smtClean="0">
              <a:solidFill>
                <a:schemeClr val="tx1"/>
              </a:solidFill>
              <a:latin typeface="Georgia" pitchFamily="18" charset="0"/>
            </a:rPr>
            <a:t>Experiences</a:t>
          </a:r>
          <a:endParaRPr lang="en-US" sz="1800" b="0" dirty="0">
            <a:solidFill>
              <a:schemeClr val="tx1"/>
            </a:solidFill>
            <a:latin typeface="Georgia" pitchFamily="18" charset="0"/>
          </a:endParaRPr>
        </a:p>
      </dgm:t>
    </dgm:pt>
    <dgm:pt modelId="{75C982D6-3C15-41BB-BC18-2431877A0F6E}" type="parTrans" cxnId="{5B976D25-D949-4DC8-8A95-4883F9E6DDFA}">
      <dgm:prSet/>
      <dgm:spPr/>
      <dgm:t>
        <a:bodyPr/>
        <a:lstStyle/>
        <a:p>
          <a:endParaRPr lang="en-US" sz="1800" b="0">
            <a:solidFill>
              <a:schemeClr val="tx1"/>
            </a:solidFill>
            <a:latin typeface="Georgia" pitchFamily="18" charset="0"/>
          </a:endParaRPr>
        </a:p>
      </dgm:t>
    </dgm:pt>
    <dgm:pt modelId="{0DE0925B-9820-4EFD-A466-9DABD01F7A56}" type="sibTrans" cxnId="{5B976D25-D949-4DC8-8A95-4883F9E6DDFA}">
      <dgm:prSet/>
      <dgm:spPr/>
      <dgm:t>
        <a:bodyPr/>
        <a:lstStyle/>
        <a:p>
          <a:endParaRPr lang="en-US"/>
        </a:p>
      </dgm:t>
    </dgm:pt>
    <dgm:pt modelId="{46A1DAD2-F758-4AB7-87B3-74A687E2042E}">
      <dgm:prSet custT="1"/>
      <dgm:spPr/>
      <dgm:t>
        <a:bodyPr/>
        <a:lstStyle/>
        <a:p>
          <a:r>
            <a:rPr lang="en-US" sz="1800" b="0" i="1" spc="-5" dirty="0" smtClean="0">
              <a:solidFill>
                <a:schemeClr val="tx1"/>
              </a:solidFill>
              <a:latin typeface="Georgia" pitchFamily="18" charset="0"/>
              <a:cs typeface="Times New Roman"/>
            </a:rPr>
            <a:t>Events</a:t>
          </a:r>
        </a:p>
      </dgm:t>
    </dgm:pt>
    <dgm:pt modelId="{686AAC9C-4E0F-4373-959B-50A445DBCE3D}" type="parTrans" cxnId="{1BD2CDF7-D45B-4D10-8911-BB5B4828015E}">
      <dgm:prSet/>
      <dgm:spPr/>
      <dgm:t>
        <a:bodyPr/>
        <a:lstStyle/>
        <a:p>
          <a:endParaRPr lang="en-US" sz="1800" b="0">
            <a:solidFill>
              <a:schemeClr val="tx1"/>
            </a:solidFill>
            <a:latin typeface="Georgia" pitchFamily="18" charset="0"/>
          </a:endParaRPr>
        </a:p>
      </dgm:t>
    </dgm:pt>
    <dgm:pt modelId="{5525C2A3-DB5F-4D13-8800-D3C919DD1AFA}" type="sibTrans" cxnId="{1BD2CDF7-D45B-4D10-8911-BB5B4828015E}">
      <dgm:prSet/>
      <dgm:spPr/>
      <dgm:t>
        <a:bodyPr/>
        <a:lstStyle/>
        <a:p>
          <a:endParaRPr lang="en-US"/>
        </a:p>
      </dgm:t>
    </dgm:pt>
    <dgm:pt modelId="{764792E5-4CCF-4956-9B24-B1A57B44E98E}">
      <dgm:prSet custT="1"/>
      <dgm:spPr/>
      <dgm:t>
        <a:bodyPr/>
        <a:lstStyle/>
        <a:p>
          <a:r>
            <a:rPr lang="en-US" sz="1800" b="0" i="1" spc="-5" dirty="0" smtClean="0">
              <a:solidFill>
                <a:schemeClr val="tx1"/>
              </a:solidFill>
              <a:latin typeface="Georgia" pitchFamily="18" charset="0"/>
              <a:cs typeface="Times New Roman"/>
            </a:rPr>
            <a:t>Places</a:t>
          </a:r>
        </a:p>
      </dgm:t>
    </dgm:pt>
    <dgm:pt modelId="{F9B6479E-81AD-40B5-8BC1-EE3E8C251F44}" type="parTrans" cxnId="{A2713A8E-9E31-49F3-ADDE-545EED9BDBB3}">
      <dgm:prSet/>
      <dgm:spPr/>
      <dgm:t>
        <a:bodyPr/>
        <a:lstStyle/>
        <a:p>
          <a:endParaRPr lang="en-US" sz="1800" b="0">
            <a:solidFill>
              <a:schemeClr val="tx1"/>
            </a:solidFill>
            <a:latin typeface="Georgia" pitchFamily="18" charset="0"/>
          </a:endParaRPr>
        </a:p>
      </dgm:t>
    </dgm:pt>
    <dgm:pt modelId="{95728886-CBB3-4B74-A7AB-673E84CA6728}" type="sibTrans" cxnId="{A2713A8E-9E31-49F3-ADDE-545EED9BDBB3}">
      <dgm:prSet/>
      <dgm:spPr/>
      <dgm:t>
        <a:bodyPr/>
        <a:lstStyle/>
        <a:p>
          <a:endParaRPr lang="en-US"/>
        </a:p>
      </dgm:t>
    </dgm:pt>
    <dgm:pt modelId="{A65FE617-0FF8-4046-BDB8-370DDE8784F8}">
      <dgm:prSet custT="1"/>
      <dgm:spPr/>
      <dgm:t>
        <a:bodyPr/>
        <a:lstStyle/>
        <a:p>
          <a:r>
            <a:rPr lang="en-US" sz="1800" b="0" i="1" spc="-5" dirty="0" smtClean="0">
              <a:solidFill>
                <a:schemeClr val="tx1"/>
              </a:solidFill>
              <a:latin typeface="Georgia" pitchFamily="18" charset="0"/>
              <a:cs typeface="Times New Roman"/>
            </a:rPr>
            <a:t>Persons</a:t>
          </a:r>
        </a:p>
      </dgm:t>
    </dgm:pt>
    <dgm:pt modelId="{02390CA6-DDBE-4F4A-AB1E-FC787E336A0A}" type="parTrans" cxnId="{68CB855B-ED87-4B2C-AAD6-2474287C140E}">
      <dgm:prSet/>
      <dgm:spPr/>
      <dgm:t>
        <a:bodyPr/>
        <a:lstStyle/>
        <a:p>
          <a:endParaRPr lang="en-US" sz="1800" b="0">
            <a:solidFill>
              <a:schemeClr val="tx1"/>
            </a:solidFill>
            <a:latin typeface="Georgia" pitchFamily="18" charset="0"/>
          </a:endParaRPr>
        </a:p>
      </dgm:t>
    </dgm:pt>
    <dgm:pt modelId="{85D4EC43-E078-47CC-A6B9-94AD588ABCD1}" type="sibTrans" cxnId="{68CB855B-ED87-4B2C-AAD6-2474287C140E}">
      <dgm:prSet/>
      <dgm:spPr/>
      <dgm:t>
        <a:bodyPr/>
        <a:lstStyle/>
        <a:p>
          <a:endParaRPr lang="en-US"/>
        </a:p>
      </dgm:t>
    </dgm:pt>
    <dgm:pt modelId="{F20B290A-71EE-4C5C-8200-FA87D47FA57D}">
      <dgm:prSet custT="1"/>
      <dgm:spPr/>
      <dgm:t>
        <a:bodyPr/>
        <a:lstStyle/>
        <a:p>
          <a:r>
            <a:rPr lang="en-US" sz="1800" b="0" i="1" spc="-5" dirty="0" smtClean="0">
              <a:solidFill>
                <a:schemeClr val="tx1"/>
              </a:solidFill>
              <a:latin typeface="Georgia" pitchFamily="18" charset="0"/>
              <a:cs typeface="Times New Roman"/>
            </a:rPr>
            <a:t>Properties</a:t>
          </a:r>
          <a:endParaRPr lang="en-US" sz="1800" b="0" i="1" spc="-5" dirty="0">
            <a:solidFill>
              <a:schemeClr val="tx1"/>
            </a:solidFill>
            <a:latin typeface="Georgia" pitchFamily="18" charset="0"/>
            <a:cs typeface="Times New Roman"/>
          </a:endParaRPr>
        </a:p>
      </dgm:t>
    </dgm:pt>
    <dgm:pt modelId="{5381352B-EFDD-439B-AEDF-B311AF85C55C}" type="parTrans" cxnId="{F47C7FB7-1D73-452E-B8A2-43C69E508084}">
      <dgm:prSet/>
      <dgm:spPr/>
      <dgm:t>
        <a:bodyPr/>
        <a:lstStyle/>
        <a:p>
          <a:endParaRPr lang="en-US" sz="1800" b="0">
            <a:solidFill>
              <a:schemeClr val="tx1"/>
            </a:solidFill>
            <a:latin typeface="Georgia" pitchFamily="18" charset="0"/>
          </a:endParaRPr>
        </a:p>
      </dgm:t>
    </dgm:pt>
    <dgm:pt modelId="{481ACB1B-1436-41FE-9802-A0B3111481E7}" type="sibTrans" cxnId="{F47C7FB7-1D73-452E-B8A2-43C69E508084}">
      <dgm:prSet/>
      <dgm:spPr/>
      <dgm:t>
        <a:bodyPr/>
        <a:lstStyle/>
        <a:p>
          <a:endParaRPr lang="en-US"/>
        </a:p>
      </dgm:t>
    </dgm:pt>
    <dgm:pt modelId="{B8EA910D-2335-4792-A7E8-6671DA668DA5}">
      <dgm:prSet custT="1"/>
      <dgm:spPr/>
      <dgm:t>
        <a:bodyPr/>
        <a:lstStyle/>
        <a:p>
          <a:r>
            <a:rPr lang="en-US" sz="1800" b="0" dirty="0" smtClean="0">
              <a:solidFill>
                <a:schemeClr val="tx1"/>
              </a:solidFill>
              <a:latin typeface="Georgia" pitchFamily="18" charset="0"/>
            </a:rPr>
            <a:t>Organization</a:t>
          </a:r>
          <a:endParaRPr lang="en-US" sz="1800" b="0" dirty="0">
            <a:solidFill>
              <a:schemeClr val="tx1"/>
            </a:solidFill>
            <a:latin typeface="Georgia" pitchFamily="18" charset="0"/>
          </a:endParaRPr>
        </a:p>
      </dgm:t>
    </dgm:pt>
    <dgm:pt modelId="{D0446639-CF19-4180-977B-8BD3CA86041C}" type="parTrans" cxnId="{48594793-CE28-425E-B5C4-944F1ACAB917}">
      <dgm:prSet/>
      <dgm:spPr/>
      <dgm:t>
        <a:bodyPr/>
        <a:lstStyle/>
        <a:p>
          <a:endParaRPr lang="en-US" sz="1800" b="0">
            <a:solidFill>
              <a:schemeClr val="tx1"/>
            </a:solidFill>
            <a:latin typeface="Georgia" pitchFamily="18" charset="0"/>
          </a:endParaRPr>
        </a:p>
      </dgm:t>
    </dgm:pt>
    <dgm:pt modelId="{6AB29F41-3CC8-4639-BB5D-5386D9FC37C2}" type="sibTrans" cxnId="{48594793-CE28-425E-B5C4-944F1ACAB917}">
      <dgm:prSet/>
      <dgm:spPr/>
      <dgm:t>
        <a:bodyPr/>
        <a:lstStyle/>
        <a:p>
          <a:endParaRPr lang="en-US"/>
        </a:p>
      </dgm:t>
    </dgm:pt>
    <dgm:pt modelId="{2F0C6CF6-FAFE-467C-BB3F-558FA0131761}">
      <dgm:prSet custT="1"/>
      <dgm:spPr/>
      <dgm:t>
        <a:bodyPr/>
        <a:lstStyle/>
        <a:p>
          <a:r>
            <a:rPr lang="en-US" sz="1800" b="0" i="1" spc="-5" dirty="0" smtClean="0">
              <a:solidFill>
                <a:schemeClr val="tx1"/>
              </a:solidFill>
              <a:latin typeface="Georgia" pitchFamily="18" charset="0"/>
              <a:cs typeface="Times New Roman"/>
            </a:rPr>
            <a:t>Information</a:t>
          </a:r>
        </a:p>
      </dgm:t>
    </dgm:pt>
    <dgm:pt modelId="{7E88B380-9A6D-4971-914F-FFF222A60F30}" type="parTrans" cxnId="{5EA6881C-B363-4EEB-9A4A-1A92010EB8D8}">
      <dgm:prSet/>
      <dgm:spPr/>
      <dgm:t>
        <a:bodyPr/>
        <a:lstStyle/>
        <a:p>
          <a:endParaRPr lang="en-US" sz="1800" b="0">
            <a:solidFill>
              <a:schemeClr val="tx1"/>
            </a:solidFill>
            <a:latin typeface="Georgia" pitchFamily="18" charset="0"/>
          </a:endParaRPr>
        </a:p>
      </dgm:t>
    </dgm:pt>
    <dgm:pt modelId="{4276390E-9674-49DD-A65F-74EA83BC3B16}" type="sibTrans" cxnId="{5EA6881C-B363-4EEB-9A4A-1A92010EB8D8}">
      <dgm:prSet/>
      <dgm:spPr/>
      <dgm:t>
        <a:bodyPr/>
        <a:lstStyle/>
        <a:p>
          <a:endParaRPr lang="en-US"/>
        </a:p>
      </dgm:t>
    </dgm:pt>
    <dgm:pt modelId="{55C2A043-7DCF-4015-A128-88C53EA26FB9}">
      <dgm:prSet custT="1"/>
      <dgm:spPr/>
      <dgm:t>
        <a:bodyPr/>
        <a:lstStyle/>
        <a:p>
          <a:r>
            <a:rPr lang="en-US" sz="1800" b="0" i="1" spc="-5" dirty="0" smtClean="0">
              <a:solidFill>
                <a:schemeClr val="tx1"/>
              </a:solidFill>
              <a:latin typeface="Georgia" pitchFamily="18" charset="0"/>
              <a:cs typeface="Times New Roman"/>
            </a:rPr>
            <a:t>Idea</a:t>
          </a:r>
        </a:p>
      </dgm:t>
    </dgm:pt>
    <dgm:pt modelId="{A62BAC53-29EF-494B-BB9F-0E6FAD175701}" type="parTrans" cxnId="{30FC076A-33B0-4629-A45C-B7506A92D488}">
      <dgm:prSet/>
      <dgm:spPr/>
      <dgm:t>
        <a:bodyPr/>
        <a:lstStyle/>
        <a:p>
          <a:endParaRPr lang="en-US" sz="1800" b="0">
            <a:solidFill>
              <a:schemeClr val="tx1"/>
            </a:solidFill>
            <a:latin typeface="Georgia" pitchFamily="18" charset="0"/>
          </a:endParaRPr>
        </a:p>
      </dgm:t>
    </dgm:pt>
    <dgm:pt modelId="{A33673D8-F56A-4046-AC9B-F68BC32E200C}" type="sibTrans" cxnId="{30FC076A-33B0-4629-A45C-B7506A92D488}">
      <dgm:prSet/>
      <dgm:spPr/>
      <dgm:t>
        <a:bodyPr/>
        <a:lstStyle/>
        <a:p>
          <a:endParaRPr lang="en-US"/>
        </a:p>
      </dgm:t>
    </dgm:pt>
    <dgm:pt modelId="{99A7C650-1643-412B-B4D9-B376172AA66E}" type="pres">
      <dgm:prSet presAssocID="{142CCEFE-A1A1-460B-81A7-1523C6464FFC}" presName="cycle" presStyleCnt="0">
        <dgm:presLayoutVars>
          <dgm:chMax val="1"/>
          <dgm:dir/>
          <dgm:animLvl val="ctr"/>
          <dgm:resizeHandles val="exact"/>
        </dgm:presLayoutVars>
      </dgm:prSet>
      <dgm:spPr/>
      <dgm:t>
        <a:bodyPr/>
        <a:lstStyle/>
        <a:p>
          <a:endParaRPr lang="en-US"/>
        </a:p>
      </dgm:t>
    </dgm:pt>
    <dgm:pt modelId="{5B1AA955-61F2-47F1-AAA6-03CE08C554E5}" type="pres">
      <dgm:prSet presAssocID="{955F97FC-B1DF-42E9-9B73-523696DB431B}" presName="centerShape" presStyleLbl="node0" presStyleIdx="0" presStyleCnt="1" custScaleX="239758" custScaleY="203134"/>
      <dgm:spPr/>
      <dgm:t>
        <a:bodyPr/>
        <a:lstStyle/>
        <a:p>
          <a:endParaRPr lang="en-US"/>
        </a:p>
      </dgm:t>
    </dgm:pt>
    <dgm:pt modelId="{5830AE32-84D6-4772-B1CA-C247CD781F98}" type="pres">
      <dgm:prSet presAssocID="{87C2C461-2EFE-4426-8CC3-6CB38E82F886}" presName="parTrans" presStyleLbl="bgSibTrans2D1" presStyleIdx="0" presStyleCnt="10"/>
      <dgm:spPr/>
      <dgm:t>
        <a:bodyPr/>
        <a:lstStyle/>
        <a:p>
          <a:endParaRPr lang="en-US"/>
        </a:p>
      </dgm:t>
    </dgm:pt>
    <dgm:pt modelId="{3F884BC8-5280-41C7-A7ED-90C03728E7B9}" type="pres">
      <dgm:prSet presAssocID="{8F8F60D3-9038-4E02-B387-BCF923C52AF0}" presName="node" presStyleLbl="node1" presStyleIdx="0" presStyleCnt="10">
        <dgm:presLayoutVars>
          <dgm:bulletEnabled val="1"/>
        </dgm:presLayoutVars>
      </dgm:prSet>
      <dgm:spPr/>
      <dgm:t>
        <a:bodyPr/>
        <a:lstStyle/>
        <a:p>
          <a:endParaRPr lang="en-US"/>
        </a:p>
      </dgm:t>
    </dgm:pt>
    <dgm:pt modelId="{0154087E-94FF-43E6-A151-A6C5CC0EBD1F}" type="pres">
      <dgm:prSet presAssocID="{A826A84F-7901-42E0-9602-6211817F0330}" presName="parTrans" presStyleLbl="bgSibTrans2D1" presStyleIdx="1" presStyleCnt="10"/>
      <dgm:spPr/>
      <dgm:t>
        <a:bodyPr/>
        <a:lstStyle/>
        <a:p>
          <a:endParaRPr lang="en-US"/>
        </a:p>
      </dgm:t>
    </dgm:pt>
    <dgm:pt modelId="{45E7E7F0-7784-4D04-82DA-002F45965BB8}" type="pres">
      <dgm:prSet presAssocID="{E33C80C6-D7C9-4750-91D1-DA7242A2DFD7}" presName="node" presStyleLbl="node1" presStyleIdx="1" presStyleCnt="10">
        <dgm:presLayoutVars>
          <dgm:bulletEnabled val="1"/>
        </dgm:presLayoutVars>
      </dgm:prSet>
      <dgm:spPr/>
      <dgm:t>
        <a:bodyPr/>
        <a:lstStyle/>
        <a:p>
          <a:endParaRPr lang="en-US"/>
        </a:p>
      </dgm:t>
    </dgm:pt>
    <dgm:pt modelId="{222FE26E-A7F8-44C7-8D24-5FDD2687E093}" type="pres">
      <dgm:prSet presAssocID="{75C982D6-3C15-41BB-BC18-2431877A0F6E}" presName="parTrans" presStyleLbl="bgSibTrans2D1" presStyleIdx="2" presStyleCnt="10"/>
      <dgm:spPr/>
      <dgm:t>
        <a:bodyPr/>
        <a:lstStyle/>
        <a:p>
          <a:endParaRPr lang="en-US"/>
        </a:p>
      </dgm:t>
    </dgm:pt>
    <dgm:pt modelId="{B149B1B0-7057-40C0-924B-E39A494090CC}" type="pres">
      <dgm:prSet presAssocID="{EF465351-5E3A-454B-A37C-D1597190DEEC}" presName="node" presStyleLbl="node1" presStyleIdx="2" presStyleCnt="10" custScaleX="140129">
        <dgm:presLayoutVars>
          <dgm:bulletEnabled val="1"/>
        </dgm:presLayoutVars>
      </dgm:prSet>
      <dgm:spPr/>
      <dgm:t>
        <a:bodyPr/>
        <a:lstStyle/>
        <a:p>
          <a:endParaRPr lang="en-US"/>
        </a:p>
      </dgm:t>
    </dgm:pt>
    <dgm:pt modelId="{45C76D30-5BA7-4954-AE2F-09A62D2376BA}" type="pres">
      <dgm:prSet presAssocID="{686AAC9C-4E0F-4373-959B-50A445DBCE3D}" presName="parTrans" presStyleLbl="bgSibTrans2D1" presStyleIdx="3" presStyleCnt="10"/>
      <dgm:spPr/>
      <dgm:t>
        <a:bodyPr/>
        <a:lstStyle/>
        <a:p>
          <a:endParaRPr lang="en-US"/>
        </a:p>
      </dgm:t>
    </dgm:pt>
    <dgm:pt modelId="{5605AEA3-5A46-429B-9A87-478AC9095E15}" type="pres">
      <dgm:prSet presAssocID="{46A1DAD2-F758-4AB7-87B3-74A687E2042E}" presName="node" presStyleLbl="node1" presStyleIdx="3" presStyleCnt="10">
        <dgm:presLayoutVars>
          <dgm:bulletEnabled val="1"/>
        </dgm:presLayoutVars>
      </dgm:prSet>
      <dgm:spPr/>
      <dgm:t>
        <a:bodyPr/>
        <a:lstStyle/>
        <a:p>
          <a:endParaRPr lang="en-US"/>
        </a:p>
      </dgm:t>
    </dgm:pt>
    <dgm:pt modelId="{98C79022-4B4E-4A52-84B6-38B4D1C75E2E}" type="pres">
      <dgm:prSet presAssocID="{F9B6479E-81AD-40B5-8BC1-EE3E8C251F44}" presName="parTrans" presStyleLbl="bgSibTrans2D1" presStyleIdx="4" presStyleCnt="10"/>
      <dgm:spPr/>
      <dgm:t>
        <a:bodyPr/>
        <a:lstStyle/>
        <a:p>
          <a:endParaRPr lang="en-US"/>
        </a:p>
      </dgm:t>
    </dgm:pt>
    <dgm:pt modelId="{251A8F22-B067-4FC4-86A6-4358CC9764E0}" type="pres">
      <dgm:prSet presAssocID="{764792E5-4CCF-4956-9B24-B1A57B44E98E}" presName="node" presStyleLbl="node1" presStyleIdx="4" presStyleCnt="10">
        <dgm:presLayoutVars>
          <dgm:bulletEnabled val="1"/>
        </dgm:presLayoutVars>
      </dgm:prSet>
      <dgm:spPr/>
      <dgm:t>
        <a:bodyPr/>
        <a:lstStyle/>
        <a:p>
          <a:endParaRPr lang="en-US"/>
        </a:p>
      </dgm:t>
    </dgm:pt>
    <dgm:pt modelId="{06E08F78-D700-4C91-9E8F-833025B37741}" type="pres">
      <dgm:prSet presAssocID="{02390CA6-DDBE-4F4A-AB1E-FC787E336A0A}" presName="parTrans" presStyleLbl="bgSibTrans2D1" presStyleIdx="5" presStyleCnt="10"/>
      <dgm:spPr/>
      <dgm:t>
        <a:bodyPr/>
        <a:lstStyle/>
        <a:p>
          <a:endParaRPr lang="en-US"/>
        </a:p>
      </dgm:t>
    </dgm:pt>
    <dgm:pt modelId="{61A39A18-E396-4102-B412-ED50015DCB8C}" type="pres">
      <dgm:prSet presAssocID="{A65FE617-0FF8-4046-BDB8-370DDE8784F8}" presName="node" presStyleLbl="node1" presStyleIdx="5" presStyleCnt="10">
        <dgm:presLayoutVars>
          <dgm:bulletEnabled val="1"/>
        </dgm:presLayoutVars>
      </dgm:prSet>
      <dgm:spPr/>
      <dgm:t>
        <a:bodyPr/>
        <a:lstStyle/>
        <a:p>
          <a:endParaRPr lang="en-US"/>
        </a:p>
      </dgm:t>
    </dgm:pt>
    <dgm:pt modelId="{9F1DE74C-51D7-413F-803D-BE3F78FCB8DF}" type="pres">
      <dgm:prSet presAssocID="{5381352B-EFDD-439B-AEDF-B311AF85C55C}" presName="parTrans" presStyleLbl="bgSibTrans2D1" presStyleIdx="6" presStyleCnt="10"/>
      <dgm:spPr/>
      <dgm:t>
        <a:bodyPr/>
        <a:lstStyle/>
        <a:p>
          <a:endParaRPr lang="en-US"/>
        </a:p>
      </dgm:t>
    </dgm:pt>
    <dgm:pt modelId="{62CC142E-C171-437B-8F98-4B3C2CC652D6}" type="pres">
      <dgm:prSet presAssocID="{F20B290A-71EE-4C5C-8200-FA87D47FA57D}" presName="node" presStyleLbl="node1" presStyleIdx="6" presStyleCnt="10" custScaleX="144100">
        <dgm:presLayoutVars>
          <dgm:bulletEnabled val="1"/>
        </dgm:presLayoutVars>
      </dgm:prSet>
      <dgm:spPr/>
      <dgm:t>
        <a:bodyPr/>
        <a:lstStyle/>
        <a:p>
          <a:endParaRPr lang="en-US"/>
        </a:p>
      </dgm:t>
    </dgm:pt>
    <dgm:pt modelId="{A3589A2B-B3E9-44CA-ADDD-D15745601FA3}" type="pres">
      <dgm:prSet presAssocID="{D0446639-CF19-4180-977B-8BD3CA86041C}" presName="parTrans" presStyleLbl="bgSibTrans2D1" presStyleIdx="7" presStyleCnt="10"/>
      <dgm:spPr/>
      <dgm:t>
        <a:bodyPr/>
        <a:lstStyle/>
        <a:p>
          <a:endParaRPr lang="en-US"/>
        </a:p>
      </dgm:t>
    </dgm:pt>
    <dgm:pt modelId="{1E440343-C9FB-49CC-AC56-D725E185F644}" type="pres">
      <dgm:prSet presAssocID="{B8EA910D-2335-4792-A7E8-6671DA668DA5}" presName="node" presStyleLbl="node1" presStyleIdx="7" presStyleCnt="10" custScaleX="155926">
        <dgm:presLayoutVars>
          <dgm:bulletEnabled val="1"/>
        </dgm:presLayoutVars>
      </dgm:prSet>
      <dgm:spPr/>
      <dgm:t>
        <a:bodyPr/>
        <a:lstStyle/>
        <a:p>
          <a:endParaRPr lang="en-US"/>
        </a:p>
      </dgm:t>
    </dgm:pt>
    <dgm:pt modelId="{D32CA40E-C22F-415E-A9FB-E9F8A165719C}" type="pres">
      <dgm:prSet presAssocID="{7E88B380-9A6D-4971-914F-FFF222A60F30}" presName="parTrans" presStyleLbl="bgSibTrans2D1" presStyleIdx="8" presStyleCnt="10"/>
      <dgm:spPr/>
      <dgm:t>
        <a:bodyPr/>
        <a:lstStyle/>
        <a:p>
          <a:endParaRPr lang="en-US"/>
        </a:p>
      </dgm:t>
    </dgm:pt>
    <dgm:pt modelId="{120B95D2-E940-4065-B43A-8D860EB919D4}" type="pres">
      <dgm:prSet presAssocID="{2F0C6CF6-FAFE-467C-BB3F-558FA0131761}" presName="node" presStyleLbl="node1" presStyleIdx="8" presStyleCnt="10" custScaleX="152573">
        <dgm:presLayoutVars>
          <dgm:bulletEnabled val="1"/>
        </dgm:presLayoutVars>
      </dgm:prSet>
      <dgm:spPr/>
      <dgm:t>
        <a:bodyPr/>
        <a:lstStyle/>
        <a:p>
          <a:endParaRPr lang="en-US"/>
        </a:p>
      </dgm:t>
    </dgm:pt>
    <dgm:pt modelId="{7BFD0F25-C478-4C84-A5D9-F3D911BF362D}" type="pres">
      <dgm:prSet presAssocID="{A62BAC53-29EF-494B-BB9F-0E6FAD175701}" presName="parTrans" presStyleLbl="bgSibTrans2D1" presStyleIdx="9" presStyleCnt="10"/>
      <dgm:spPr/>
      <dgm:t>
        <a:bodyPr/>
        <a:lstStyle/>
        <a:p>
          <a:endParaRPr lang="en-US"/>
        </a:p>
      </dgm:t>
    </dgm:pt>
    <dgm:pt modelId="{A27FFD98-ADBE-4994-B4B9-281137DA6197}" type="pres">
      <dgm:prSet presAssocID="{55C2A043-7DCF-4015-A128-88C53EA26FB9}" presName="node" presStyleLbl="node1" presStyleIdx="9" presStyleCnt="10">
        <dgm:presLayoutVars>
          <dgm:bulletEnabled val="1"/>
        </dgm:presLayoutVars>
      </dgm:prSet>
      <dgm:spPr/>
      <dgm:t>
        <a:bodyPr/>
        <a:lstStyle/>
        <a:p>
          <a:endParaRPr lang="en-US"/>
        </a:p>
      </dgm:t>
    </dgm:pt>
  </dgm:ptLst>
  <dgm:cxnLst>
    <dgm:cxn modelId="{709794FA-2D9C-468C-BE42-C447B313DD0B}" type="presOf" srcId="{D0446639-CF19-4180-977B-8BD3CA86041C}" destId="{A3589A2B-B3E9-44CA-ADDD-D15745601FA3}" srcOrd="0" destOrd="0" presId="urn:microsoft.com/office/officeart/2005/8/layout/radial4"/>
    <dgm:cxn modelId="{D490123D-D80C-4EDA-AD6A-32CB0913DCC3}" type="presOf" srcId="{5381352B-EFDD-439B-AEDF-B311AF85C55C}" destId="{9F1DE74C-51D7-413F-803D-BE3F78FCB8DF}" srcOrd="0" destOrd="0" presId="urn:microsoft.com/office/officeart/2005/8/layout/radial4"/>
    <dgm:cxn modelId="{F47C7FB7-1D73-452E-B8A2-43C69E508084}" srcId="{955F97FC-B1DF-42E9-9B73-523696DB431B}" destId="{F20B290A-71EE-4C5C-8200-FA87D47FA57D}" srcOrd="6" destOrd="0" parTransId="{5381352B-EFDD-439B-AEDF-B311AF85C55C}" sibTransId="{481ACB1B-1436-41FE-9802-A0B3111481E7}"/>
    <dgm:cxn modelId="{E22EBD04-5223-440E-8BAE-70BA68C0038C}" type="presOf" srcId="{87C2C461-2EFE-4426-8CC3-6CB38E82F886}" destId="{5830AE32-84D6-4772-B1CA-C247CD781F98}" srcOrd="0" destOrd="0" presId="urn:microsoft.com/office/officeart/2005/8/layout/radial4"/>
    <dgm:cxn modelId="{1642F429-0106-4A08-AB09-47F12193E6AD}" type="presOf" srcId="{955F97FC-B1DF-42E9-9B73-523696DB431B}" destId="{5B1AA955-61F2-47F1-AAA6-03CE08C554E5}" srcOrd="0" destOrd="0" presId="urn:microsoft.com/office/officeart/2005/8/layout/radial4"/>
    <dgm:cxn modelId="{BCA29023-7D8A-45B8-8C6A-60589BD53E7F}" type="presOf" srcId="{46A1DAD2-F758-4AB7-87B3-74A687E2042E}" destId="{5605AEA3-5A46-429B-9A87-478AC9095E15}" srcOrd="0" destOrd="0" presId="urn:microsoft.com/office/officeart/2005/8/layout/radial4"/>
    <dgm:cxn modelId="{79B2DDD5-B722-4DB8-91D4-3BFA89631EC1}" type="presOf" srcId="{764792E5-4CCF-4956-9B24-B1A57B44E98E}" destId="{251A8F22-B067-4FC4-86A6-4358CC9764E0}" srcOrd="0" destOrd="0" presId="urn:microsoft.com/office/officeart/2005/8/layout/radial4"/>
    <dgm:cxn modelId="{A2713A8E-9E31-49F3-ADDE-545EED9BDBB3}" srcId="{955F97FC-B1DF-42E9-9B73-523696DB431B}" destId="{764792E5-4CCF-4956-9B24-B1A57B44E98E}" srcOrd="4" destOrd="0" parTransId="{F9B6479E-81AD-40B5-8BC1-EE3E8C251F44}" sibTransId="{95728886-CBB3-4B74-A7AB-673E84CA6728}"/>
    <dgm:cxn modelId="{EA91F9E1-03AE-4042-B9AA-D717EB8AC159}" type="presOf" srcId="{142CCEFE-A1A1-460B-81A7-1523C6464FFC}" destId="{99A7C650-1643-412B-B4D9-B376172AA66E}" srcOrd="0" destOrd="0" presId="urn:microsoft.com/office/officeart/2005/8/layout/radial4"/>
    <dgm:cxn modelId="{5B976D25-D949-4DC8-8A95-4883F9E6DDFA}" srcId="{955F97FC-B1DF-42E9-9B73-523696DB431B}" destId="{EF465351-5E3A-454B-A37C-D1597190DEEC}" srcOrd="2" destOrd="0" parTransId="{75C982D6-3C15-41BB-BC18-2431877A0F6E}" sibTransId="{0DE0925B-9820-4EFD-A466-9DABD01F7A56}"/>
    <dgm:cxn modelId="{17167197-DB8D-4276-8924-FE5C5C0AE2B6}" type="presOf" srcId="{7E88B380-9A6D-4971-914F-FFF222A60F30}" destId="{D32CA40E-C22F-415E-A9FB-E9F8A165719C}" srcOrd="0" destOrd="0" presId="urn:microsoft.com/office/officeart/2005/8/layout/radial4"/>
    <dgm:cxn modelId="{0CD6909F-6DE8-40FE-8C38-102987E138E5}" type="presOf" srcId="{686AAC9C-4E0F-4373-959B-50A445DBCE3D}" destId="{45C76D30-5BA7-4954-AE2F-09A62D2376BA}" srcOrd="0" destOrd="0" presId="urn:microsoft.com/office/officeart/2005/8/layout/radial4"/>
    <dgm:cxn modelId="{8CF05D22-B9A2-4AC9-BC8E-25F38CDF4300}" type="presOf" srcId="{2F0C6CF6-FAFE-467C-BB3F-558FA0131761}" destId="{120B95D2-E940-4065-B43A-8D860EB919D4}" srcOrd="0" destOrd="0" presId="urn:microsoft.com/office/officeart/2005/8/layout/radial4"/>
    <dgm:cxn modelId="{68CB855B-ED87-4B2C-AAD6-2474287C140E}" srcId="{955F97FC-B1DF-42E9-9B73-523696DB431B}" destId="{A65FE617-0FF8-4046-BDB8-370DDE8784F8}" srcOrd="5" destOrd="0" parTransId="{02390CA6-DDBE-4F4A-AB1E-FC787E336A0A}" sibTransId="{85D4EC43-E078-47CC-A6B9-94AD588ABCD1}"/>
    <dgm:cxn modelId="{523078C0-D2A4-4375-9EFB-97ED41BDECE3}" type="presOf" srcId="{55C2A043-7DCF-4015-A128-88C53EA26FB9}" destId="{A27FFD98-ADBE-4994-B4B9-281137DA6197}" srcOrd="0" destOrd="0" presId="urn:microsoft.com/office/officeart/2005/8/layout/radial4"/>
    <dgm:cxn modelId="{FE36E46D-6726-4224-A9D1-FD66FCEECE1D}" type="presOf" srcId="{F9B6479E-81AD-40B5-8BC1-EE3E8C251F44}" destId="{98C79022-4B4E-4A52-84B6-38B4D1C75E2E}" srcOrd="0" destOrd="0" presId="urn:microsoft.com/office/officeart/2005/8/layout/radial4"/>
    <dgm:cxn modelId="{08441B76-9E7D-4DD2-820B-FBAEE08BED1C}" type="presOf" srcId="{A65FE617-0FF8-4046-BDB8-370DDE8784F8}" destId="{61A39A18-E396-4102-B412-ED50015DCB8C}" srcOrd="0" destOrd="0" presId="urn:microsoft.com/office/officeart/2005/8/layout/radial4"/>
    <dgm:cxn modelId="{DA3B8C93-EBAE-4312-AA88-303D2583F835}" type="presOf" srcId="{02390CA6-DDBE-4F4A-AB1E-FC787E336A0A}" destId="{06E08F78-D700-4C91-9E8F-833025B37741}" srcOrd="0" destOrd="0" presId="urn:microsoft.com/office/officeart/2005/8/layout/radial4"/>
    <dgm:cxn modelId="{0B472FD6-E941-4C51-AC20-43A48AEC440F}" type="presOf" srcId="{B8EA910D-2335-4792-A7E8-6671DA668DA5}" destId="{1E440343-C9FB-49CC-AC56-D725E185F644}" srcOrd="0" destOrd="0" presId="urn:microsoft.com/office/officeart/2005/8/layout/radial4"/>
    <dgm:cxn modelId="{399B21F0-8899-4C0C-9AD7-8B35152DD5CD}" type="presOf" srcId="{EF465351-5E3A-454B-A37C-D1597190DEEC}" destId="{B149B1B0-7057-40C0-924B-E39A494090CC}" srcOrd="0" destOrd="0" presId="urn:microsoft.com/office/officeart/2005/8/layout/radial4"/>
    <dgm:cxn modelId="{5EA6881C-B363-4EEB-9A4A-1A92010EB8D8}" srcId="{955F97FC-B1DF-42E9-9B73-523696DB431B}" destId="{2F0C6CF6-FAFE-467C-BB3F-558FA0131761}" srcOrd="8" destOrd="0" parTransId="{7E88B380-9A6D-4971-914F-FFF222A60F30}" sibTransId="{4276390E-9674-49DD-A65F-74EA83BC3B16}"/>
    <dgm:cxn modelId="{1BD2CDF7-D45B-4D10-8911-BB5B4828015E}" srcId="{955F97FC-B1DF-42E9-9B73-523696DB431B}" destId="{46A1DAD2-F758-4AB7-87B3-74A687E2042E}" srcOrd="3" destOrd="0" parTransId="{686AAC9C-4E0F-4373-959B-50A445DBCE3D}" sibTransId="{5525C2A3-DB5F-4D13-8800-D3C919DD1AFA}"/>
    <dgm:cxn modelId="{30FC076A-33B0-4629-A45C-B7506A92D488}" srcId="{955F97FC-B1DF-42E9-9B73-523696DB431B}" destId="{55C2A043-7DCF-4015-A128-88C53EA26FB9}" srcOrd="9" destOrd="0" parTransId="{A62BAC53-29EF-494B-BB9F-0E6FAD175701}" sibTransId="{A33673D8-F56A-4046-AC9B-F68BC32E200C}"/>
    <dgm:cxn modelId="{48594793-CE28-425E-B5C4-944F1ACAB917}" srcId="{955F97FC-B1DF-42E9-9B73-523696DB431B}" destId="{B8EA910D-2335-4792-A7E8-6671DA668DA5}" srcOrd="7" destOrd="0" parTransId="{D0446639-CF19-4180-977B-8BD3CA86041C}" sibTransId="{6AB29F41-3CC8-4639-BB5D-5386D9FC37C2}"/>
    <dgm:cxn modelId="{8394C550-E310-4F28-A4F6-5327450E5550}" srcId="{142CCEFE-A1A1-460B-81A7-1523C6464FFC}" destId="{955F97FC-B1DF-42E9-9B73-523696DB431B}" srcOrd="0" destOrd="0" parTransId="{5860F455-81E4-43FF-998B-3BBAEACB8E03}" sibTransId="{A4FFC23D-7C2D-44A5-A76B-3FE07200B791}"/>
    <dgm:cxn modelId="{773BB8B9-A13C-4A55-85ED-44B0A7BFADBB}" type="presOf" srcId="{E33C80C6-D7C9-4750-91D1-DA7242A2DFD7}" destId="{45E7E7F0-7784-4D04-82DA-002F45965BB8}" srcOrd="0" destOrd="0" presId="urn:microsoft.com/office/officeart/2005/8/layout/radial4"/>
    <dgm:cxn modelId="{FFFB3152-5685-49B9-BF7C-A6B55FDEA967}" type="presOf" srcId="{A826A84F-7901-42E0-9602-6211817F0330}" destId="{0154087E-94FF-43E6-A151-A6C5CC0EBD1F}" srcOrd="0" destOrd="0" presId="urn:microsoft.com/office/officeart/2005/8/layout/radial4"/>
    <dgm:cxn modelId="{3F6DFBBE-D096-4340-A52A-664286A025E2}" srcId="{955F97FC-B1DF-42E9-9B73-523696DB431B}" destId="{8F8F60D3-9038-4E02-B387-BCF923C52AF0}" srcOrd="0" destOrd="0" parTransId="{87C2C461-2EFE-4426-8CC3-6CB38E82F886}" sibTransId="{F09CD041-33BC-4052-BC25-B62735E6B6FD}"/>
    <dgm:cxn modelId="{D992FD4E-AE38-4207-9D64-E06B0C1C7FA5}" type="presOf" srcId="{75C982D6-3C15-41BB-BC18-2431877A0F6E}" destId="{222FE26E-A7F8-44C7-8D24-5FDD2687E093}" srcOrd="0" destOrd="0" presId="urn:microsoft.com/office/officeart/2005/8/layout/radial4"/>
    <dgm:cxn modelId="{F1F612BA-3734-437E-8045-3ADD36119962}" type="presOf" srcId="{F20B290A-71EE-4C5C-8200-FA87D47FA57D}" destId="{62CC142E-C171-437B-8F98-4B3C2CC652D6}" srcOrd="0" destOrd="0" presId="urn:microsoft.com/office/officeart/2005/8/layout/radial4"/>
    <dgm:cxn modelId="{AF72E5EE-3681-4653-9D77-72FF6938F4E3}" srcId="{955F97FC-B1DF-42E9-9B73-523696DB431B}" destId="{E33C80C6-D7C9-4750-91D1-DA7242A2DFD7}" srcOrd="1" destOrd="0" parTransId="{A826A84F-7901-42E0-9602-6211817F0330}" sibTransId="{7F46830E-0731-4D8D-A4C0-E04D4452E4D3}"/>
    <dgm:cxn modelId="{78505F47-56C2-4865-BE8F-30A1A24242BC}" type="presOf" srcId="{A62BAC53-29EF-494B-BB9F-0E6FAD175701}" destId="{7BFD0F25-C478-4C84-A5D9-F3D911BF362D}" srcOrd="0" destOrd="0" presId="urn:microsoft.com/office/officeart/2005/8/layout/radial4"/>
    <dgm:cxn modelId="{4EB13B04-720C-4CC1-92A5-39B6B8C9334B}" type="presOf" srcId="{8F8F60D3-9038-4E02-B387-BCF923C52AF0}" destId="{3F884BC8-5280-41C7-A7ED-90C03728E7B9}" srcOrd="0" destOrd="0" presId="urn:microsoft.com/office/officeart/2005/8/layout/radial4"/>
    <dgm:cxn modelId="{E1A6DA83-9F3F-44B3-9708-2D4B6BD70ECF}" type="presParOf" srcId="{99A7C650-1643-412B-B4D9-B376172AA66E}" destId="{5B1AA955-61F2-47F1-AAA6-03CE08C554E5}" srcOrd="0" destOrd="0" presId="urn:microsoft.com/office/officeart/2005/8/layout/radial4"/>
    <dgm:cxn modelId="{5F3CD9CC-8E0D-4782-B440-A19410446EA3}" type="presParOf" srcId="{99A7C650-1643-412B-B4D9-B376172AA66E}" destId="{5830AE32-84D6-4772-B1CA-C247CD781F98}" srcOrd="1" destOrd="0" presId="urn:microsoft.com/office/officeart/2005/8/layout/radial4"/>
    <dgm:cxn modelId="{41F5E106-9A03-49A8-AB7C-658F2542997F}" type="presParOf" srcId="{99A7C650-1643-412B-B4D9-B376172AA66E}" destId="{3F884BC8-5280-41C7-A7ED-90C03728E7B9}" srcOrd="2" destOrd="0" presId="urn:microsoft.com/office/officeart/2005/8/layout/radial4"/>
    <dgm:cxn modelId="{A94BB9B8-16B6-45A9-9C4F-7C2CC34907EB}" type="presParOf" srcId="{99A7C650-1643-412B-B4D9-B376172AA66E}" destId="{0154087E-94FF-43E6-A151-A6C5CC0EBD1F}" srcOrd="3" destOrd="0" presId="urn:microsoft.com/office/officeart/2005/8/layout/radial4"/>
    <dgm:cxn modelId="{8F66686A-BE84-400F-8C43-8A6A023A83C8}" type="presParOf" srcId="{99A7C650-1643-412B-B4D9-B376172AA66E}" destId="{45E7E7F0-7784-4D04-82DA-002F45965BB8}" srcOrd="4" destOrd="0" presId="urn:microsoft.com/office/officeart/2005/8/layout/radial4"/>
    <dgm:cxn modelId="{6CB68C54-6633-4525-8BA1-94679216EC88}" type="presParOf" srcId="{99A7C650-1643-412B-B4D9-B376172AA66E}" destId="{222FE26E-A7F8-44C7-8D24-5FDD2687E093}" srcOrd="5" destOrd="0" presId="urn:microsoft.com/office/officeart/2005/8/layout/radial4"/>
    <dgm:cxn modelId="{61FE4DB9-0497-4BF3-993D-B0162A7036D6}" type="presParOf" srcId="{99A7C650-1643-412B-B4D9-B376172AA66E}" destId="{B149B1B0-7057-40C0-924B-E39A494090CC}" srcOrd="6" destOrd="0" presId="urn:microsoft.com/office/officeart/2005/8/layout/radial4"/>
    <dgm:cxn modelId="{A42B9182-E7E0-4F7F-84D1-29C028605106}" type="presParOf" srcId="{99A7C650-1643-412B-B4D9-B376172AA66E}" destId="{45C76D30-5BA7-4954-AE2F-09A62D2376BA}" srcOrd="7" destOrd="0" presId="urn:microsoft.com/office/officeart/2005/8/layout/radial4"/>
    <dgm:cxn modelId="{CA8126D7-D75A-4EB9-882F-E6FEAAEEC3FD}" type="presParOf" srcId="{99A7C650-1643-412B-B4D9-B376172AA66E}" destId="{5605AEA3-5A46-429B-9A87-478AC9095E15}" srcOrd="8" destOrd="0" presId="urn:microsoft.com/office/officeart/2005/8/layout/radial4"/>
    <dgm:cxn modelId="{AF7D757D-7A9A-4260-AFB5-66F75A0E271E}" type="presParOf" srcId="{99A7C650-1643-412B-B4D9-B376172AA66E}" destId="{98C79022-4B4E-4A52-84B6-38B4D1C75E2E}" srcOrd="9" destOrd="0" presId="urn:microsoft.com/office/officeart/2005/8/layout/radial4"/>
    <dgm:cxn modelId="{EBB64C01-3DF9-4C85-8EEB-07EC91AE72F0}" type="presParOf" srcId="{99A7C650-1643-412B-B4D9-B376172AA66E}" destId="{251A8F22-B067-4FC4-86A6-4358CC9764E0}" srcOrd="10" destOrd="0" presId="urn:microsoft.com/office/officeart/2005/8/layout/radial4"/>
    <dgm:cxn modelId="{A9771D9F-E8C5-406A-B08E-4B1972E5060B}" type="presParOf" srcId="{99A7C650-1643-412B-B4D9-B376172AA66E}" destId="{06E08F78-D700-4C91-9E8F-833025B37741}" srcOrd="11" destOrd="0" presId="urn:microsoft.com/office/officeart/2005/8/layout/radial4"/>
    <dgm:cxn modelId="{A1850F12-DA77-4EF1-A6DD-612005A37F17}" type="presParOf" srcId="{99A7C650-1643-412B-B4D9-B376172AA66E}" destId="{61A39A18-E396-4102-B412-ED50015DCB8C}" srcOrd="12" destOrd="0" presId="urn:microsoft.com/office/officeart/2005/8/layout/radial4"/>
    <dgm:cxn modelId="{F60FF7C7-48DA-4DCB-A58F-5EC8FDBB4AA5}" type="presParOf" srcId="{99A7C650-1643-412B-B4D9-B376172AA66E}" destId="{9F1DE74C-51D7-413F-803D-BE3F78FCB8DF}" srcOrd="13" destOrd="0" presId="urn:microsoft.com/office/officeart/2005/8/layout/radial4"/>
    <dgm:cxn modelId="{CBDE8E44-9EDC-4655-9691-372F6FF42A30}" type="presParOf" srcId="{99A7C650-1643-412B-B4D9-B376172AA66E}" destId="{62CC142E-C171-437B-8F98-4B3C2CC652D6}" srcOrd="14" destOrd="0" presId="urn:microsoft.com/office/officeart/2005/8/layout/radial4"/>
    <dgm:cxn modelId="{F7A53D7B-CD3E-4854-BB36-2C203553B54A}" type="presParOf" srcId="{99A7C650-1643-412B-B4D9-B376172AA66E}" destId="{A3589A2B-B3E9-44CA-ADDD-D15745601FA3}" srcOrd="15" destOrd="0" presId="urn:microsoft.com/office/officeart/2005/8/layout/radial4"/>
    <dgm:cxn modelId="{79C63710-B77F-4719-A9F1-22EDAEB8CF7B}" type="presParOf" srcId="{99A7C650-1643-412B-B4D9-B376172AA66E}" destId="{1E440343-C9FB-49CC-AC56-D725E185F644}" srcOrd="16" destOrd="0" presId="urn:microsoft.com/office/officeart/2005/8/layout/radial4"/>
    <dgm:cxn modelId="{4D9D1F70-4824-43D6-990F-BDA36AA47323}" type="presParOf" srcId="{99A7C650-1643-412B-B4D9-B376172AA66E}" destId="{D32CA40E-C22F-415E-A9FB-E9F8A165719C}" srcOrd="17" destOrd="0" presId="urn:microsoft.com/office/officeart/2005/8/layout/radial4"/>
    <dgm:cxn modelId="{75276340-2D11-4C77-90A7-7053C12240EC}" type="presParOf" srcId="{99A7C650-1643-412B-B4D9-B376172AA66E}" destId="{120B95D2-E940-4065-B43A-8D860EB919D4}" srcOrd="18" destOrd="0" presId="urn:microsoft.com/office/officeart/2005/8/layout/radial4"/>
    <dgm:cxn modelId="{3FDB6DF3-D34F-4829-AF91-8B595B323CAF}" type="presParOf" srcId="{99A7C650-1643-412B-B4D9-B376172AA66E}" destId="{7BFD0F25-C478-4C84-A5D9-F3D911BF362D}" srcOrd="19" destOrd="0" presId="urn:microsoft.com/office/officeart/2005/8/layout/radial4"/>
    <dgm:cxn modelId="{79A03F09-B03A-4255-BE64-F163EAF15725}" type="presParOf" srcId="{99A7C650-1643-412B-B4D9-B376172AA66E}" destId="{A27FFD98-ADBE-4994-B4B9-281137DA6197}" srcOrd="2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A7D2832-FCA7-4EDD-BABE-998AA277310F}" type="doc">
      <dgm:prSet loTypeId="urn:microsoft.com/office/officeart/2005/8/layout/radial5" loCatId="relationship" qsTypeId="urn:microsoft.com/office/officeart/2005/8/quickstyle/simple1" qsCatId="simple" csTypeId="urn:microsoft.com/office/officeart/2005/8/colors/colorful1#2" csCatId="colorful" phldr="1"/>
      <dgm:spPr/>
      <dgm:t>
        <a:bodyPr/>
        <a:lstStyle/>
        <a:p>
          <a:endParaRPr lang="en-US"/>
        </a:p>
      </dgm:t>
    </dgm:pt>
    <dgm:pt modelId="{4B244EC7-CADD-4DC8-8CB8-330B45F27E6C}">
      <dgm:prSet custT="1"/>
      <dgm:spPr/>
      <dgm:t>
        <a:bodyPr/>
        <a:lstStyle/>
        <a:p>
          <a:pPr rtl="0"/>
          <a:r>
            <a:rPr lang="en-US" sz="1200" dirty="0">
              <a:latin typeface="Georgia" pitchFamily="18" charset="0"/>
            </a:rPr>
            <a:t>Digital Marketing</a:t>
          </a:r>
        </a:p>
      </dgm:t>
    </dgm:pt>
    <dgm:pt modelId="{A24AD225-CDC9-45E1-A4AE-CC5DC5F42D24}" type="parTrans" cxnId="{F472B787-B651-42BC-A534-4F4AE8786752}">
      <dgm:prSet/>
      <dgm:spPr/>
      <dgm:t>
        <a:bodyPr/>
        <a:lstStyle/>
        <a:p>
          <a:endParaRPr lang="en-US"/>
        </a:p>
      </dgm:t>
    </dgm:pt>
    <dgm:pt modelId="{E5A9A15B-09C8-412D-83A3-D26E67A6B7F7}" type="sibTrans" cxnId="{F472B787-B651-42BC-A534-4F4AE8786752}">
      <dgm:prSet/>
      <dgm:spPr/>
      <dgm:t>
        <a:bodyPr/>
        <a:lstStyle/>
        <a:p>
          <a:endParaRPr lang="en-US"/>
        </a:p>
      </dgm:t>
    </dgm:pt>
    <dgm:pt modelId="{C9E06CCF-DB1C-401B-AA77-F27806F7F9A2}">
      <dgm:prSet/>
      <dgm:spPr/>
      <dgm:t>
        <a:bodyPr/>
        <a:lstStyle/>
        <a:p>
          <a:endParaRPr lang="en-US"/>
        </a:p>
      </dgm:t>
    </dgm:pt>
    <dgm:pt modelId="{86BFDCD0-4B5A-474D-A8DA-37EFD394C735}" type="parTrans" cxnId="{36E2F412-0CF6-4E1E-9E09-00C76EB33755}">
      <dgm:prSet/>
      <dgm:spPr/>
      <dgm:t>
        <a:bodyPr/>
        <a:lstStyle/>
        <a:p>
          <a:endParaRPr lang="en-US"/>
        </a:p>
      </dgm:t>
    </dgm:pt>
    <dgm:pt modelId="{DB227004-98A9-48B0-857B-7AE6EC8E7AAE}" type="sibTrans" cxnId="{36E2F412-0CF6-4E1E-9E09-00C76EB33755}">
      <dgm:prSet/>
      <dgm:spPr/>
      <dgm:t>
        <a:bodyPr/>
        <a:lstStyle/>
        <a:p>
          <a:endParaRPr lang="en-US"/>
        </a:p>
      </dgm:t>
    </dgm:pt>
    <dgm:pt modelId="{447F55B0-0CD0-4DF9-897E-FB24FE941DBD}">
      <dgm:prSet/>
      <dgm:spPr/>
      <dgm:t>
        <a:bodyPr/>
        <a:lstStyle/>
        <a:p>
          <a:endParaRPr lang="en-US"/>
        </a:p>
      </dgm:t>
    </dgm:pt>
    <dgm:pt modelId="{CF51E9A6-6CF6-4497-A990-0B3FEF0D71D1}" type="parTrans" cxnId="{BD38BAD3-8DF2-47C6-AA33-50EF8CFA695E}">
      <dgm:prSet/>
      <dgm:spPr/>
      <dgm:t>
        <a:bodyPr/>
        <a:lstStyle/>
        <a:p>
          <a:endParaRPr lang="en-US"/>
        </a:p>
      </dgm:t>
    </dgm:pt>
    <dgm:pt modelId="{73CA4EEE-1A27-4A4F-B020-EB31E72D40AD}" type="sibTrans" cxnId="{BD38BAD3-8DF2-47C6-AA33-50EF8CFA695E}">
      <dgm:prSet/>
      <dgm:spPr/>
      <dgm:t>
        <a:bodyPr/>
        <a:lstStyle/>
        <a:p>
          <a:endParaRPr lang="en-US"/>
        </a:p>
      </dgm:t>
    </dgm:pt>
    <dgm:pt modelId="{E25BB051-B056-4231-B035-54DF60563C07}">
      <dgm:prSet/>
      <dgm:spPr/>
      <dgm:t>
        <a:bodyPr/>
        <a:lstStyle/>
        <a:p>
          <a:endParaRPr lang="en-US"/>
        </a:p>
      </dgm:t>
    </dgm:pt>
    <dgm:pt modelId="{447AEBA0-74BD-4A14-A72B-A153AB557AD7}" type="parTrans" cxnId="{BFDB861B-C645-4F9D-9D89-BB122EE6BAA9}">
      <dgm:prSet/>
      <dgm:spPr/>
      <dgm:t>
        <a:bodyPr/>
        <a:lstStyle/>
        <a:p>
          <a:endParaRPr lang="en-US"/>
        </a:p>
      </dgm:t>
    </dgm:pt>
    <dgm:pt modelId="{5805112D-5BD2-4E21-8876-7B3EFA25F775}" type="sibTrans" cxnId="{BFDB861B-C645-4F9D-9D89-BB122EE6BAA9}">
      <dgm:prSet/>
      <dgm:spPr/>
      <dgm:t>
        <a:bodyPr/>
        <a:lstStyle/>
        <a:p>
          <a:endParaRPr lang="en-US"/>
        </a:p>
      </dgm:t>
    </dgm:pt>
    <dgm:pt modelId="{59D078D9-EDB6-48E9-83A1-834057C65B4A}">
      <dgm:prSet/>
      <dgm:spPr/>
      <dgm:t>
        <a:bodyPr/>
        <a:lstStyle/>
        <a:p>
          <a:endParaRPr lang="en-US"/>
        </a:p>
      </dgm:t>
    </dgm:pt>
    <dgm:pt modelId="{EAEB4A42-EF70-4EB6-96F5-F7253CD3B356}" type="parTrans" cxnId="{808083D6-362A-449F-AD32-5E60F650BE00}">
      <dgm:prSet/>
      <dgm:spPr/>
      <dgm:t>
        <a:bodyPr/>
        <a:lstStyle/>
        <a:p>
          <a:endParaRPr lang="en-US"/>
        </a:p>
      </dgm:t>
    </dgm:pt>
    <dgm:pt modelId="{05003490-8324-4D76-84FD-FC5317063FF9}" type="sibTrans" cxnId="{808083D6-362A-449F-AD32-5E60F650BE00}">
      <dgm:prSet/>
      <dgm:spPr/>
      <dgm:t>
        <a:bodyPr/>
        <a:lstStyle/>
        <a:p>
          <a:endParaRPr lang="en-US"/>
        </a:p>
      </dgm:t>
    </dgm:pt>
    <dgm:pt modelId="{ACAA6F8E-744E-4794-813B-243208423AD4}">
      <dgm:prSet/>
      <dgm:spPr/>
      <dgm:t>
        <a:bodyPr/>
        <a:lstStyle/>
        <a:p>
          <a:endParaRPr lang="en-US"/>
        </a:p>
      </dgm:t>
    </dgm:pt>
    <dgm:pt modelId="{58BD33F0-7818-4312-A039-7F35B025BDF2}" type="parTrans" cxnId="{50356A19-5211-46E8-ABCA-F8EACDA2A23D}">
      <dgm:prSet/>
      <dgm:spPr/>
      <dgm:t>
        <a:bodyPr/>
        <a:lstStyle/>
        <a:p>
          <a:endParaRPr lang="en-US"/>
        </a:p>
      </dgm:t>
    </dgm:pt>
    <dgm:pt modelId="{5A79EC85-DD7B-4502-9C93-855ADB10119B}" type="sibTrans" cxnId="{50356A19-5211-46E8-ABCA-F8EACDA2A23D}">
      <dgm:prSet/>
      <dgm:spPr/>
      <dgm:t>
        <a:bodyPr/>
        <a:lstStyle/>
        <a:p>
          <a:endParaRPr lang="en-US"/>
        </a:p>
      </dgm:t>
    </dgm:pt>
    <dgm:pt modelId="{F412FA4B-70DE-402A-B67A-F23432536030}">
      <dgm:prSet/>
      <dgm:spPr/>
      <dgm:t>
        <a:bodyPr/>
        <a:lstStyle/>
        <a:p>
          <a:endParaRPr lang="en-US"/>
        </a:p>
      </dgm:t>
    </dgm:pt>
    <dgm:pt modelId="{1F529421-BB76-433A-BA40-E21DF6BB7063}" type="parTrans" cxnId="{E42B8ADD-72C8-44F8-AFB7-90446E542C5C}">
      <dgm:prSet/>
      <dgm:spPr/>
      <dgm:t>
        <a:bodyPr/>
        <a:lstStyle/>
        <a:p>
          <a:endParaRPr lang="en-US"/>
        </a:p>
      </dgm:t>
    </dgm:pt>
    <dgm:pt modelId="{9B48F15F-B612-4F22-B9F5-928874BAE0DB}" type="sibTrans" cxnId="{E42B8ADD-72C8-44F8-AFB7-90446E542C5C}">
      <dgm:prSet/>
      <dgm:spPr/>
      <dgm:t>
        <a:bodyPr/>
        <a:lstStyle/>
        <a:p>
          <a:endParaRPr lang="en-US"/>
        </a:p>
      </dgm:t>
    </dgm:pt>
    <dgm:pt modelId="{420395AC-4505-456B-97D7-7FE23DB0B159}">
      <dgm:prSet/>
      <dgm:spPr/>
      <dgm:t>
        <a:bodyPr/>
        <a:lstStyle/>
        <a:p>
          <a:endParaRPr lang="en-US"/>
        </a:p>
      </dgm:t>
    </dgm:pt>
    <dgm:pt modelId="{605DC2FA-BC7B-4DEB-ABA5-D2AB02880FB3}" type="parTrans" cxnId="{542A2017-0E99-451A-B00B-E5A2F139A32A}">
      <dgm:prSet/>
      <dgm:spPr/>
      <dgm:t>
        <a:bodyPr/>
        <a:lstStyle/>
        <a:p>
          <a:endParaRPr lang="en-US"/>
        </a:p>
      </dgm:t>
    </dgm:pt>
    <dgm:pt modelId="{A9306A89-B8A3-4472-AFDB-1A528BCF2E90}" type="sibTrans" cxnId="{542A2017-0E99-451A-B00B-E5A2F139A32A}">
      <dgm:prSet/>
      <dgm:spPr/>
      <dgm:t>
        <a:bodyPr/>
        <a:lstStyle/>
        <a:p>
          <a:endParaRPr lang="en-US"/>
        </a:p>
      </dgm:t>
    </dgm:pt>
    <dgm:pt modelId="{68EDD6E2-225C-47EB-B3C3-3C7DADB56511}">
      <dgm:prSet/>
      <dgm:spPr/>
      <dgm:t>
        <a:bodyPr/>
        <a:lstStyle/>
        <a:p>
          <a:pPr rtl="0"/>
          <a:endParaRPr lang="en-US" sz="1200" dirty="0">
            <a:latin typeface="Georgia" pitchFamily="18" charset="0"/>
          </a:endParaRPr>
        </a:p>
      </dgm:t>
    </dgm:pt>
    <dgm:pt modelId="{8A90A87C-F1B7-4ABB-AD39-E4E4DCB9A026}" type="parTrans" cxnId="{EC7CD56D-75D5-4358-A6AB-B84AD5346D0F}">
      <dgm:prSet/>
      <dgm:spPr/>
      <dgm:t>
        <a:bodyPr/>
        <a:lstStyle/>
        <a:p>
          <a:endParaRPr lang="en-US"/>
        </a:p>
      </dgm:t>
    </dgm:pt>
    <dgm:pt modelId="{58923081-F1C9-4403-9AD6-B1DA09CD3CFA}" type="sibTrans" cxnId="{EC7CD56D-75D5-4358-A6AB-B84AD5346D0F}">
      <dgm:prSet/>
      <dgm:spPr/>
      <dgm:t>
        <a:bodyPr/>
        <a:lstStyle/>
        <a:p>
          <a:endParaRPr lang="en-US"/>
        </a:p>
      </dgm:t>
    </dgm:pt>
    <dgm:pt modelId="{EA07389B-1F39-411F-A33E-AF6A71D7EB2E}">
      <dgm:prSet custT="1"/>
      <dgm:spPr/>
      <dgm:t>
        <a:bodyPr/>
        <a:lstStyle/>
        <a:p>
          <a:r>
            <a:rPr lang="en-US" sz="1200" dirty="0">
              <a:latin typeface="Georgia" pitchFamily="18" charset="0"/>
            </a:rPr>
            <a:t>Paid Search</a:t>
          </a:r>
        </a:p>
      </dgm:t>
    </dgm:pt>
    <dgm:pt modelId="{2116AB76-C0B7-4B33-ABAA-38983AD856EC}" type="parTrans" cxnId="{5469792B-1EA9-48C2-BA3B-16E97C66A329}">
      <dgm:prSet custT="1"/>
      <dgm:spPr/>
      <dgm:t>
        <a:bodyPr/>
        <a:lstStyle/>
        <a:p>
          <a:endParaRPr lang="en-US" sz="1200">
            <a:latin typeface="Georgia" pitchFamily="18" charset="0"/>
          </a:endParaRPr>
        </a:p>
      </dgm:t>
    </dgm:pt>
    <dgm:pt modelId="{D48203EA-355F-4139-94DB-6C6EB9DEC380}" type="sibTrans" cxnId="{5469792B-1EA9-48C2-BA3B-16E97C66A329}">
      <dgm:prSet/>
      <dgm:spPr/>
      <dgm:t>
        <a:bodyPr/>
        <a:lstStyle/>
        <a:p>
          <a:endParaRPr lang="en-US"/>
        </a:p>
      </dgm:t>
    </dgm:pt>
    <dgm:pt modelId="{40DB1EE7-E9A4-445F-9460-C217AE592D6C}">
      <dgm:prSet custT="1"/>
      <dgm:spPr/>
      <dgm:t>
        <a:bodyPr/>
        <a:lstStyle/>
        <a:p>
          <a:r>
            <a:rPr lang="en-US" sz="1200" dirty="0">
              <a:latin typeface="Georgia" pitchFamily="18" charset="0"/>
            </a:rPr>
            <a:t>SEO</a:t>
          </a:r>
        </a:p>
      </dgm:t>
    </dgm:pt>
    <dgm:pt modelId="{A35765F2-CCAA-4534-BE0E-58708EC492B9}" type="parTrans" cxnId="{B862A05E-C9CD-4B5B-B331-CF225B9A824A}">
      <dgm:prSet custT="1"/>
      <dgm:spPr/>
      <dgm:t>
        <a:bodyPr/>
        <a:lstStyle/>
        <a:p>
          <a:endParaRPr lang="en-US" sz="1200">
            <a:latin typeface="Georgia" pitchFamily="18" charset="0"/>
          </a:endParaRPr>
        </a:p>
      </dgm:t>
    </dgm:pt>
    <dgm:pt modelId="{F6CA26B7-4DB8-40DF-A756-A3182FC9750E}" type="sibTrans" cxnId="{B862A05E-C9CD-4B5B-B331-CF225B9A824A}">
      <dgm:prSet/>
      <dgm:spPr/>
      <dgm:t>
        <a:bodyPr/>
        <a:lstStyle/>
        <a:p>
          <a:endParaRPr lang="en-US"/>
        </a:p>
      </dgm:t>
    </dgm:pt>
    <dgm:pt modelId="{78BB7C42-9CFF-432B-8204-4028B2E01815}">
      <dgm:prSet custT="1"/>
      <dgm:spPr/>
      <dgm:t>
        <a:bodyPr/>
        <a:lstStyle/>
        <a:p>
          <a:r>
            <a:rPr lang="en-US" sz="1200" dirty="0">
              <a:latin typeface="Georgia" pitchFamily="18" charset="0"/>
            </a:rPr>
            <a:t>Content Marketing</a:t>
          </a:r>
        </a:p>
      </dgm:t>
    </dgm:pt>
    <dgm:pt modelId="{457B4C23-F714-471B-84B4-255272690E67}" type="parTrans" cxnId="{5386C7B9-0D48-4073-9F9C-BD056BBF60C5}">
      <dgm:prSet custT="1"/>
      <dgm:spPr/>
      <dgm:t>
        <a:bodyPr/>
        <a:lstStyle/>
        <a:p>
          <a:endParaRPr lang="en-US" sz="1200">
            <a:latin typeface="Georgia" pitchFamily="18" charset="0"/>
          </a:endParaRPr>
        </a:p>
      </dgm:t>
    </dgm:pt>
    <dgm:pt modelId="{55C9ACBB-C85F-4A7F-BEA1-9354A19441C9}" type="sibTrans" cxnId="{5386C7B9-0D48-4073-9F9C-BD056BBF60C5}">
      <dgm:prSet/>
      <dgm:spPr/>
      <dgm:t>
        <a:bodyPr/>
        <a:lstStyle/>
        <a:p>
          <a:endParaRPr lang="en-US"/>
        </a:p>
      </dgm:t>
    </dgm:pt>
    <dgm:pt modelId="{B8B9796B-F635-4F18-ADDE-F29CDD44EAC7}">
      <dgm:prSet custT="1"/>
      <dgm:spPr/>
      <dgm:t>
        <a:bodyPr/>
        <a:lstStyle/>
        <a:p>
          <a:r>
            <a:rPr lang="en-US" sz="1200" dirty="0">
              <a:latin typeface="Georgia" pitchFamily="18" charset="0"/>
            </a:rPr>
            <a:t>Social Media Marketing</a:t>
          </a:r>
        </a:p>
      </dgm:t>
    </dgm:pt>
    <dgm:pt modelId="{3115F68E-8FEC-42BB-9C8D-EF7F4FB5957C}" type="parTrans" cxnId="{3866ADF5-5D0D-4FCF-9B23-1C02410EF38A}">
      <dgm:prSet custT="1"/>
      <dgm:spPr/>
      <dgm:t>
        <a:bodyPr/>
        <a:lstStyle/>
        <a:p>
          <a:endParaRPr lang="en-US" sz="1200">
            <a:latin typeface="Georgia" pitchFamily="18" charset="0"/>
          </a:endParaRPr>
        </a:p>
      </dgm:t>
    </dgm:pt>
    <dgm:pt modelId="{4F53FA5B-C2D9-4784-9F10-294A59297015}" type="sibTrans" cxnId="{3866ADF5-5D0D-4FCF-9B23-1C02410EF38A}">
      <dgm:prSet/>
      <dgm:spPr/>
      <dgm:t>
        <a:bodyPr/>
        <a:lstStyle/>
        <a:p>
          <a:endParaRPr lang="en-US"/>
        </a:p>
      </dgm:t>
    </dgm:pt>
    <dgm:pt modelId="{E2BDE7F9-542C-4FFF-965B-8BE69DCE5DFE}">
      <dgm:prSet custT="1"/>
      <dgm:spPr/>
      <dgm:t>
        <a:bodyPr/>
        <a:lstStyle/>
        <a:p>
          <a:r>
            <a:rPr lang="en-US" sz="1200" dirty="0">
              <a:latin typeface="Georgia" pitchFamily="18" charset="0"/>
            </a:rPr>
            <a:t>Email Marketing</a:t>
          </a:r>
        </a:p>
      </dgm:t>
    </dgm:pt>
    <dgm:pt modelId="{AA5C73CF-FC8A-4A7F-B14F-0BC76A9CABDE}" type="parTrans" cxnId="{462D1932-65CB-4E76-9F8E-6106009C7E63}">
      <dgm:prSet custT="1"/>
      <dgm:spPr/>
      <dgm:t>
        <a:bodyPr/>
        <a:lstStyle/>
        <a:p>
          <a:endParaRPr lang="en-US" sz="1200">
            <a:latin typeface="Georgia" pitchFamily="18" charset="0"/>
          </a:endParaRPr>
        </a:p>
      </dgm:t>
    </dgm:pt>
    <dgm:pt modelId="{C8D50D58-DB58-4930-AC5B-D7D57645E884}" type="sibTrans" cxnId="{462D1932-65CB-4E76-9F8E-6106009C7E63}">
      <dgm:prSet/>
      <dgm:spPr/>
      <dgm:t>
        <a:bodyPr/>
        <a:lstStyle/>
        <a:p>
          <a:endParaRPr lang="en-US"/>
        </a:p>
      </dgm:t>
    </dgm:pt>
    <dgm:pt modelId="{C804852E-51D9-4395-85CF-79C98E70034F}">
      <dgm:prSet custT="1"/>
      <dgm:spPr/>
      <dgm:t>
        <a:bodyPr/>
        <a:lstStyle/>
        <a:p>
          <a:r>
            <a:rPr lang="en-US" sz="1200" dirty="0">
              <a:latin typeface="Georgia" pitchFamily="18" charset="0"/>
            </a:rPr>
            <a:t>Mobile Marketing</a:t>
          </a:r>
        </a:p>
      </dgm:t>
    </dgm:pt>
    <dgm:pt modelId="{CD9C1046-5C0F-43D3-B73A-81F7F05AD1A6}" type="parTrans" cxnId="{B244A719-1AAF-4211-A20B-9F2BFBFAA589}">
      <dgm:prSet custT="1"/>
      <dgm:spPr/>
      <dgm:t>
        <a:bodyPr/>
        <a:lstStyle/>
        <a:p>
          <a:endParaRPr lang="en-US" sz="1200">
            <a:latin typeface="Georgia" pitchFamily="18" charset="0"/>
          </a:endParaRPr>
        </a:p>
      </dgm:t>
    </dgm:pt>
    <dgm:pt modelId="{53EE98C3-7381-4273-A2D9-EFB0CED74E07}" type="sibTrans" cxnId="{B244A719-1AAF-4211-A20B-9F2BFBFAA589}">
      <dgm:prSet/>
      <dgm:spPr/>
      <dgm:t>
        <a:bodyPr/>
        <a:lstStyle/>
        <a:p>
          <a:endParaRPr lang="en-US"/>
        </a:p>
      </dgm:t>
    </dgm:pt>
    <dgm:pt modelId="{37940D67-1E92-47BB-A4B6-7104BBEEF4D7}">
      <dgm:prSet custT="1"/>
      <dgm:spPr/>
      <dgm:t>
        <a:bodyPr/>
        <a:lstStyle/>
        <a:p>
          <a:r>
            <a:rPr lang="en-US" sz="1200" dirty="0">
              <a:latin typeface="Georgia" pitchFamily="18" charset="0"/>
            </a:rPr>
            <a:t>Marketing Automation</a:t>
          </a:r>
        </a:p>
      </dgm:t>
    </dgm:pt>
    <dgm:pt modelId="{DD24DDD3-A2ED-4530-9D60-3891AD093EC7}" type="parTrans" cxnId="{35B83C38-A725-4182-8C56-F199C966A758}">
      <dgm:prSet custT="1"/>
      <dgm:spPr/>
      <dgm:t>
        <a:bodyPr/>
        <a:lstStyle/>
        <a:p>
          <a:endParaRPr lang="en-US" sz="1200">
            <a:latin typeface="Georgia" pitchFamily="18" charset="0"/>
          </a:endParaRPr>
        </a:p>
      </dgm:t>
    </dgm:pt>
    <dgm:pt modelId="{FF64A738-A407-4267-956A-AD9FAD2F0C66}" type="sibTrans" cxnId="{35B83C38-A725-4182-8C56-F199C966A758}">
      <dgm:prSet/>
      <dgm:spPr/>
      <dgm:t>
        <a:bodyPr/>
        <a:lstStyle/>
        <a:p>
          <a:endParaRPr lang="en-US"/>
        </a:p>
      </dgm:t>
    </dgm:pt>
    <dgm:pt modelId="{3B690CBB-7AD0-4A34-A33F-055FEBB34336}" type="pres">
      <dgm:prSet presAssocID="{1A7D2832-FCA7-4EDD-BABE-998AA277310F}" presName="Name0" presStyleCnt="0">
        <dgm:presLayoutVars>
          <dgm:chMax val="1"/>
          <dgm:dir/>
          <dgm:animLvl val="ctr"/>
          <dgm:resizeHandles val="exact"/>
        </dgm:presLayoutVars>
      </dgm:prSet>
      <dgm:spPr/>
      <dgm:t>
        <a:bodyPr/>
        <a:lstStyle/>
        <a:p>
          <a:endParaRPr lang="en-US"/>
        </a:p>
      </dgm:t>
    </dgm:pt>
    <dgm:pt modelId="{9449D7C9-5F33-4D6D-BD98-3D4E94540D58}" type="pres">
      <dgm:prSet presAssocID="{4B244EC7-CADD-4DC8-8CB8-330B45F27E6C}" presName="centerShape" presStyleLbl="node0" presStyleIdx="0" presStyleCnt="1" custScaleX="128274"/>
      <dgm:spPr/>
      <dgm:t>
        <a:bodyPr/>
        <a:lstStyle/>
        <a:p>
          <a:endParaRPr lang="en-US"/>
        </a:p>
      </dgm:t>
    </dgm:pt>
    <dgm:pt modelId="{6BD6B311-000B-4749-B66A-CFA7FAC20ED2}" type="pres">
      <dgm:prSet presAssocID="{2116AB76-C0B7-4B33-ABAA-38983AD856EC}" presName="parTrans" presStyleLbl="sibTrans2D1" presStyleIdx="0" presStyleCnt="7"/>
      <dgm:spPr/>
      <dgm:t>
        <a:bodyPr/>
        <a:lstStyle/>
        <a:p>
          <a:endParaRPr lang="en-US"/>
        </a:p>
      </dgm:t>
    </dgm:pt>
    <dgm:pt modelId="{80E23E83-004E-46C6-8234-459CFA74F51E}" type="pres">
      <dgm:prSet presAssocID="{2116AB76-C0B7-4B33-ABAA-38983AD856EC}" presName="connectorText" presStyleLbl="sibTrans2D1" presStyleIdx="0" presStyleCnt="7"/>
      <dgm:spPr/>
      <dgm:t>
        <a:bodyPr/>
        <a:lstStyle/>
        <a:p>
          <a:endParaRPr lang="en-US"/>
        </a:p>
      </dgm:t>
    </dgm:pt>
    <dgm:pt modelId="{A09C8F37-F86F-41FE-9661-5AC67E661D53}" type="pres">
      <dgm:prSet presAssocID="{EA07389B-1F39-411F-A33E-AF6A71D7EB2E}" presName="node" presStyleLbl="node1" presStyleIdx="0" presStyleCnt="7">
        <dgm:presLayoutVars>
          <dgm:bulletEnabled val="1"/>
        </dgm:presLayoutVars>
      </dgm:prSet>
      <dgm:spPr/>
      <dgm:t>
        <a:bodyPr/>
        <a:lstStyle/>
        <a:p>
          <a:endParaRPr lang="en-US"/>
        </a:p>
      </dgm:t>
    </dgm:pt>
    <dgm:pt modelId="{64110E31-F7FE-47D9-906A-558A5445E553}" type="pres">
      <dgm:prSet presAssocID="{A35765F2-CCAA-4534-BE0E-58708EC492B9}" presName="parTrans" presStyleLbl="sibTrans2D1" presStyleIdx="1" presStyleCnt="7"/>
      <dgm:spPr/>
      <dgm:t>
        <a:bodyPr/>
        <a:lstStyle/>
        <a:p>
          <a:endParaRPr lang="en-US"/>
        </a:p>
      </dgm:t>
    </dgm:pt>
    <dgm:pt modelId="{425276AD-B2EF-4ED6-9955-1D7011C0DABC}" type="pres">
      <dgm:prSet presAssocID="{A35765F2-CCAA-4534-BE0E-58708EC492B9}" presName="connectorText" presStyleLbl="sibTrans2D1" presStyleIdx="1" presStyleCnt="7"/>
      <dgm:spPr/>
      <dgm:t>
        <a:bodyPr/>
        <a:lstStyle/>
        <a:p>
          <a:endParaRPr lang="en-US"/>
        </a:p>
      </dgm:t>
    </dgm:pt>
    <dgm:pt modelId="{8D91CE90-C861-44CE-A5D1-A81BE47610FE}" type="pres">
      <dgm:prSet presAssocID="{40DB1EE7-E9A4-445F-9460-C217AE592D6C}" presName="node" presStyleLbl="node1" presStyleIdx="1" presStyleCnt="7">
        <dgm:presLayoutVars>
          <dgm:bulletEnabled val="1"/>
        </dgm:presLayoutVars>
      </dgm:prSet>
      <dgm:spPr/>
      <dgm:t>
        <a:bodyPr/>
        <a:lstStyle/>
        <a:p>
          <a:endParaRPr lang="en-US"/>
        </a:p>
      </dgm:t>
    </dgm:pt>
    <dgm:pt modelId="{58885B64-D29E-4CDA-8DDD-1DB910086AAD}" type="pres">
      <dgm:prSet presAssocID="{457B4C23-F714-471B-84B4-255272690E67}" presName="parTrans" presStyleLbl="sibTrans2D1" presStyleIdx="2" presStyleCnt="7"/>
      <dgm:spPr/>
      <dgm:t>
        <a:bodyPr/>
        <a:lstStyle/>
        <a:p>
          <a:endParaRPr lang="en-US"/>
        </a:p>
      </dgm:t>
    </dgm:pt>
    <dgm:pt modelId="{4A0DACBB-472F-430F-9C6A-25F883E82239}" type="pres">
      <dgm:prSet presAssocID="{457B4C23-F714-471B-84B4-255272690E67}" presName="connectorText" presStyleLbl="sibTrans2D1" presStyleIdx="2" presStyleCnt="7"/>
      <dgm:spPr/>
      <dgm:t>
        <a:bodyPr/>
        <a:lstStyle/>
        <a:p>
          <a:endParaRPr lang="en-US"/>
        </a:p>
      </dgm:t>
    </dgm:pt>
    <dgm:pt modelId="{B0155FDA-CB07-4A6C-B355-F6383376E9A2}" type="pres">
      <dgm:prSet presAssocID="{78BB7C42-9CFF-432B-8204-4028B2E01815}" presName="node" presStyleLbl="node1" presStyleIdx="2" presStyleCnt="7" custScaleX="115629">
        <dgm:presLayoutVars>
          <dgm:bulletEnabled val="1"/>
        </dgm:presLayoutVars>
      </dgm:prSet>
      <dgm:spPr/>
      <dgm:t>
        <a:bodyPr/>
        <a:lstStyle/>
        <a:p>
          <a:endParaRPr lang="en-US"/>
        </a:p>
      </dgm:t>
    </dgm:pt>
    <dgm:pt modelId="{F6632073-4AE0-40D7-A163-B0AF6E8AA258}" type="pres">
      <dgm:prSet presAssocID="{3115F68E-8FEC-42BB-9C8D-EF7F4FB5957C}" presName="parTrans" presStyleLbl="sibTrans2D1" presStyleIdx="3" presStyleCnt="7"/>
      <dgm:spPr/>
      <dgm:t>
        <a:bodyPr/>
        <a:lstStyle/>
        <a:p>
          <a:endParaRPr lang="en-US"/>
        </a:p>
      </dgm:t>
    </dgm:pt>
    <dgm:pt modelId="{B08E4795-CEDE-406C-8413-C4275E7DA312}" type="pres">
      <dgm:prSet presAssocID="{3115F68E-8FEC-42BB-9C8D-EF7F4FB5957C}" presName="connectorText" presStyleLbl="sibTrans2D1" presStyleIdx="3" presStyleCnt="7"/>
      <dgm:spPr/>
      <dgm:t>
        <a:bodyPr/>
        <a:lstStyle/>
        <a:p>
          <a:endParaRPr lang="en-US"/>
        </a:p>
      </dgm:t>
    </dgm:pt>
    <dgm:pt modelId="{396C0371-6C30-4DCB-97FB-2FEE9CA128C5}" type="pres">
      <dgm:prSet presAssocID="{B8B9796B-F635-4F18-ADDE-F29CDD44EAC7}" presName="node" presStyleLbl="node1" presStyleIdx="3" presStyleCnt="7" custScaleX="111688">
        <dgm:presLayoutVars>
          <dgm:bulletEnabled val="1"/>
        </dgm:presLayoutVars>
      </dgm:prSet>
      <dgm:spPr/>
      <dgm:t>
        <a:bodyPr/>
        <a:lstStyle/>
        <a:p>
          <a:endParaRPr lang="en-US"/>
        </a:p>
      </dgm:t>
    </dgm:pt>
    <dgm:pt modelId="{111BD112-54F0-4E60-96FC-F6F3D7BFB34E}" type="pres">
      <dgm:prSet presAssocID="{AA5C73CF-FC8A-4A7F-B14F-0BC76A9CABDE}" presName="parTrans" presStyleLbl="sibTrans2D1" presStyleIdx="4" presStyleCnt="7"/>
      <dgm:spPr/>
      <dgm:t>
        <a:bodyPr/>
        <a:lstStyle/>
        <a:p>
          <a:endParaRPr lang="en-US"/>
        </a:p>
      </dgm:t>
    </dgm:pt>
    <dgm:pt modelId="{6D49C707-2F34-43B5-8335-5144D677057E}" type="pres">
      <dgm:prSet presAssocID="{AA5C73CF-FC8A-4A7F-B14F-0BC76A9CABDE}" presName="connectorText" presStyleLbl="sibTrans2D1" presStyleIdx="4" presStyleCnt="7"/>
      <dgm:spPr/>
      <dgm:t>
        <a:bodyPr/>
        <a:lstStyle/>
        <a:p>
          <a:endParaRPr lang="en-US"/>
        </a:p>
      </dgm:t>
    </dgm:pt>
    <dgm:pt modelId="{52546647-985C-480A-A3F4-E71D21E54FED}" type="pres">
      <dgm:prSet presAssocID="{E2BDE7F9-542C-4FFF-965B-8BE69DCE5DFE}" presName="node" presStyleLbl="node1" presStyleIdx="4" presStyleCnt="7" custScaleX="107780">
        <dgm:presLayoutVars>
          <dgm:bulletEnabled val="1"/>
        </dgm:presLayoutVars>
      </dgm:prSet>
      <dgm:spPr/>
      <dgm:t>
        <a:bodyPr/>
        <a:lstStyle/>
        <a:p>
          <a:endParaRPr lang="en-US"/>
        </a:p>
      </dgm:t>
    </dgm:pt>
    <dgm:pt modelId="{19D2D89F-8540-4CD3-84A2-2C04A9D25B0F}" type="pres">
      <dgm:prSet presAssocID="{CD9C1046-5C0F-43D3-B73A-81F7F05AD1A6}" presName="parTrans" presStyleLbl="sibTrans2D1" presStyleIdx="5" presStyleCnt="7"/>
      <dgm:spPr/>
      <dgm:t>
        <a:bodyPr/>
        <a:lstStyle/>
        <a:p>
          <a:endParaRPr lang="en-US"/>
        </a:p>
      </dgm:t>
    </dgm:pt>
    <dgm:pt modelId="{BFC190FA-328C-465F-9D3B-FCB504D88845}" type="pres">
      <dgm:prSet presAssocID="{CD9C1046-5C0F-43D3-B73A-81F7F05AD1A6}" presName="connectorText" presStyleLbl="sibTrans2D1" presStyleIdx="5" presStyleCnt="7"/>
      <dgm:spPr/>
      <dgm:t>
        <a:bodyPr/>
        <a:lstStyle/>
        <a:p>
          <a:endParaRPr lang="en-US"/>
        </a:p>
      </dgm:t>
    </dgm:pt>
    <dgm:pt modelId="{888FB44C-AE86-4077-BDA7-405033AC33FE}" type="pres">
      <dgm:prSet presAssocID="{C804852E-51D9-4395-85CF-79C98E70034F}" presName="node" presStyleLbl="node1" presStyleIdx="5" presStyleCnt="7" custScaleX="107814">
        <dgm:presLayoutVars>
          <dgm:bulletEnabled val="1"/>
        </dgm:presLayoutVars>
      </dgm:prSet>
      <dgm:spPr/>
      <dgm:t>
        <a:bodyPr/>
        <a:lstStyle/>
        <a:p>
          <a:endParaRPr lang="en-US"/>
        </a:p>
      </dgm:t>
    </dgm:pt>
    <dgm:pt modelId="{BFCE2DC9-D6C0-4452-981E-A9D1DA689084}" type="pres">
      <dgm:prSet presAssocID="{DD24DDD3-A2ED-4530-9D60-3891AD093EC7}" presName="parTrans" presStyleLbl="sibTrans2D1" presStyleIdx="6" presStyleCnt="7"/>
      <dgm:spPr/>
      <dgm:t>
        <a:bodyPr/>
        <a:lstStyle/>
        <a:p>
          <a:endParaRPr lang="en-US"/>
        </a:p>
      </dgm:t>
    </dgm:pt>
    <dgm:pt modelId="{9416C2A3-8F13-44A1-87F1-7BA1CF84A484}" type="pres">
      <dgm:prSet presAssocID="{DD24DDD3-A2ED-4530-9D60-3891AD093EC7}" presName="connectorText" presStyleLbl="sibTrans2D1" presStyleIdx="6" presStyleCnt="7"/>
      <dgm:spPr/>
      <dgm:t>
        <a:bodyPr/>
        <a:lstStyle/>
        <a:p>
          <a:endParaRPr lang="en-US"/>
        </a:p>
      </dgm:t>
    </dgm:pt>
    <dgm:pt modelId="{C3B1834E-0635-4864-9959-ACF401A2C640}" type="pres">
      <dgm:prSet presAssocID="{37940D67-1E92-47BB-A4B6-7104BBEEF4D7}" presName="node" presStyleLbl="node1" presStyleIdx="6" presStyleCnt="7" custScaleX="128787">
        <dgm:presLayoutVars>
          <dgm:bulletEnabled val="1"/>
        </dgm:presLayoutVars>
      </dgm:prSet>
      <dgm:spPr/>
      <dgm:t>
        <a:bodyPr/>
        <a:lstStyle/>
        <a:p>
          <a:endParaRPr lang="en-US"/>
        </a:p>
      </dgm:t>
    </dgm:pt>
  </dgm:ptLst>
  <dgm:cxnLst>
    <dgm:cxn modelId="{CEE8F145-9C5C-42E0-9EFC-603301F0DAB3}" type="presOf" srcId="{AA5C73CF-FC8A-4A7F-B14F-0BC76A9CABDE}" destId="{111BD112-54F0-4E60-96FC-F6F3D7BFB34E}" srcOrd="0" destOrd="0" presId="urn:microsoft.com/office/officeart/2005/8/layout/radial5"/>
    <dgm:cxn modelId="{F09D7186-A138-4C33-8E3C-800A54FF3B9B}" type="presOf" srcId="{B8B9796B-F635-4F18-ADDE-F29CDD44EAC7}" destId="{396C0371-6C30-4DCB-97FB-2FEE9CA128C5}" srcOrd="0" destOrd="0" presId="urn:microsoft.com/office/officeart/2005/8/layout/radial5"/>
    <dgm:cxn modelId="{3AFE8B7B-E1BF-4594-ACC3-FC239C269A94}" type="presOf" srcId="{2116AB76-C0B7-4B33-ABAA-38983AD856EC}" destId="{6BD6B311-000B-4749-B66A-CFA7FAC20ED2}" srcOrd="0" destOrd="0" presId="urn:microsoft.com/office/officeart/2005/8/layout/radial5"/>
    <dgm:cxn modelId="{328BB95B-80EB-468F-9A66-BA8EDB5D2120}" type="presOf" srcId="{DD24DDD3-A2ED-4530-9D60-3891AD093EC7}" destId="{BFCE2DC9-D6C0-4452-981E-A9D1DA689084}" srcOrd="0" destOrd="0" presId="urn:microsoft.com/office/officeart/2005/8/layout/radial5"/>
    <dgm:cxn modelId="{CD8DCFEA-2BB5-4281-8E83-B0BDAEE9EB41}" type="presOf" srcId="{3115F68E-8FEC-42BB-9C8D-EF7F4FB5957C}" destId="{B08E4795-CEDE-406C-8413-C4275E7DA312}" srcOrd="1" destOrd="0" presId="urn:microsoft.com/office/officeart/2005/8/layout/radial5"/>
    <dgm:cxn modelId="{542A2017-0E99-451A-B00B-E5A2F139A32A}" srcId="{1A7D2832-FCA7-4EDD-BABE-998AA277310F}" destId="{420395AC-4505-456B-97D7-7FE23DB0B159}" srcOrd="7" destOrd="0" parTransId="{605DC2FA-BC7B-4DEB-ABA5-D2AB02880FB3}" sibTransId="{A9306A89-B8A3-4472-AFDB-1A528BCF2E90}"/>
    <dgm:cxn modelId="{F916CC59-2766-4D39-9083-C5463EE5BF08}" type="presOf" srcId="{40DB1EE7-E9A4-445F-9460-C217AE592D6C}" destId="{8D91CE90-C861-44CE-A5D1-A81BE47610FE}" srcOrd="0" destOrd="0" presId="urn:microsoft.com/office/officeart/2005/8/layout/radial5"/>
    <dgm:cxn modelId="{50356A19-5211-46E8-ABCA-F8EACDA2A23D}" srcId="{1A7D2832-FCA7-4EDD-BABE-998AA277310F}" destId="{ACAA6F8E-744E-4794-813B-243208423AD4}" srcOrd="5" destOrd="0" parTransId="{58BD33F0-7818-4312-A039-7F35B025BDF2}" sibTransId="{5A79EC85-DD7B-4502-9C93-855ADB10119B}"/>
    <dgm:cxn modelId="{288C228C-9239-486C-A8B7-FF21C144766F}" type="presOf" srcId="{E2BDE7F9-542C-4FFF-965B-8BE69DCE5DFE}" destId="{52546647-985C-480A-A3F4-E71D21E54FED}" srcOrd="0" destOrd="0" presId="urn:microsoft.com/office/officeart/2005/8/layout/radial5"/>
    <dgm:cxn modelId="{35B83C38-A725-4182-8C56-F199C966A758}" srcId="{4B244EC7-CADD-4DC8-8CB8-330B45F27E6C}" destId="{37940D67-1E92-47BB-A4B6-7104BBEEF4D7}" srcOrd="6" destOrd="0" parTransId="{DD24DDD3-A2ED-4530-9D60-3891AD093EC7}" sibTransId="{FF64A738-A407-4267-956A-AD9FAD2F0C66}"/>
    <dgm:cxn modelId="{6821B3F7-F677-40D4-B005-33823C05BE72}" type="presOf" srcId="{457B4C23-F714-471B-84B4-255272690E67}" destId="{4A0DACBB-472F-430F-9C6A-25F883E82239}" srcOrd="1" destOrd="0" presId="urn:microsoft.com/office/officeart/2005/8/layout/radial5"/>
    <dgm:cxn modelId="{3866ADF5-5D0D-4FCF-9B23-1C02410EF38A}" srcId="{4B244EC7-CADD-4DC8-8CB8-330B45F27E6C}" destId="{B8B9796B-F635-4F18-ADDE-F29CDD44EAC7}" srcOrd="3" destOrd="0" parTransId="{3115F68E-8FEC-42BB-9C8D-EF7F4FB5957C}" sibTransId="{4F53FA5B-C2D9-4784-9F10-294A59297015}"/>
    <dgm:cxn modelId="{808083D6-362A-449F-AD32-5E60F650BE00}" srcId="{1A7D2832-FCA7-4EDD-BABE-998AA277310F}" destId="{59D078D9-EDB6-48E9-83A1-834057C65B4A}" srcOrd="4" destOrd="0" parTransId="{EAEB4A42-EF70-4EB6-96F5-F7253CD3B356}" sibTransId="{05003490-8324-4D76-84FD-FC5317063FF9}"/>
    <dgm:cxn modelId="{BD38BAD3-8DF2-47C6-AA33-50EF8CFA695E}" srcId="{1A7D2832-FCA7-4EDD-BABE-998AA277310F}" destId="{447F55B0-0CD0-4DF9-897E-FB24FE941DBD}" srcOrd="2" destOrd="0" parTransId="{CF51E9A6-6CF6-4497-A990-0B3FEF0D71D1}" sibTransId="{73CA4EEE-1A27-4A4F-B020-EB31E72D40AD}"/>
    <dgm:cxn modelId="{505F5AB2-FA31-404E-83AA-3C9962578B50}" type="presOf" srcId="{1A7D2832-FCA7-4EDD-BABE-998AA277310F}" destId="{3B690CBB-7AD0-4A34-A33F-055FEBB34336}" srcOrd="0" destOrd="0" presId="urn:microsoft.com/office/officeart/2005/8/layout/radial5"/>
    <dgm:cxn modelId="{038FAFD0-B5B9-4CC8-B3B5-2B5EE21FB4EB}" type="presOf" srcId="{DD24DDD3-A2ED-4530-9D60-3891AD093EC7}" destId="{9416C2A3-8F13-44A1-87F1-7BA1CF84A484}" srcOrd="1" destOrd="0" presId="urn:microsoft.com/office/officeart/2005/8/layout/radial5"/>
    <dgm:cxn modelId="{EAEE576E-97DE-4437-B3CB-648342C913BC}" type="presOf" srcId="{2116AB76-C0B7-4B33-ABAA-38983AD856EC}" destId="{80E23E83-004E-46C6-8234-459CFA74F51E}" srcOrd="1" destOrd="0" presId="urn:microsoft.com/office/officeart/2005/8/layout/radial5"/>
    <dgm:cxn modelId="{37522B4A-E5A3-4E9C-926A-4F6CB0B3192B}" type="presOf" srcId="{EA07389B-1F39-411F-A33E-AF6A71D7EB2E}" destId="{A09C8F37-F86F-41FE-9661-5AC67E661D53}" srcOrd="0" destOrd="0" presId="urn:microsoft.com/office/officeart/2005/8/layout/radial5"/>
    <dgm:cxn modelId="{A9D94B82-84C5-440D-83AC-0F45EC308982}" type="presOf" srcId="{37940D67-1E92-47BB-A4B6-7104BBEEF4D7}" destId="{C3B1834E-0635-4864-9959-ACF401A2C640}" srcOrd="0" destOrd="0" presId="urn:microsoft.com/office/officeart/2005/8/layout/radial5"/>
    <dgm:cxn modelId="{B2B237E7-A570-4EB8-92A1-43DDBD2EFAA4}" type="presOf" srcId="{C804852E-51D9-4395-85CF-79C98E70034F}" destId="{888FB44C-AE86-4077-BDA7-405033AC33FE}" srcOrd="0" destOrd="0" presId="urn:microsoft.com/office/officeart/2005/8/layout/radial5"/>
    <dgm:cxn modelId="{5EF252CA-ABDF-4DC3-98D2-8AE264C2CB9C}" type="presOf" srcId="{3115F68E-8FEC-42BB-9C8D-EF7F4FB5957C}" destId="{F6632073-4AE0-40D7-A163-B0AF6E8AA258}" srcOrd="0" destOrd="0" presId="urn:microsoft.com/office/officeart/2005/8/layout/radial5"/>
    <dgm:cxn modelId="{EC7CD56D-75D5-4358-A6AB-B84AD5346D0F}" srcId="{1A7D2832-FCA7-4EDD-BABE-998AA277310F}" destId="{68EDD6E2-225C-47EB-B3C3-3C7DADB56511}" srcOrd="8" destOrd="0" parTransId="{8A90A87C-F1B7-4ABB-AD39-E4E4DCB9A026}" sibTransId="{58923081-F1C9-4403-9AD6-B1DA09CD3CFA}"/>
    <dgm:cxn modelId="{5386C7B9-0D48-4073-9F9C-BD056BBF60C5}" srcId="{4B244EC7-CADD-4DC8-8CB8-330B45F27E6C}" destId="{78BB7C42-9CFF-432B-8204-4028B2E01815}" srcOrd="2" destOrd="0" parTransId="{457B4C23-F714-471B-84B4-255272690E67}" sibTransId="{55C9ACBB-C85F-4A7F-BEA1-9354A19441C9}"/>
    <dgm:cxn modelId="{A5A8123D-7CFE-44D1-8ECB-7F5D349F202F}" type="presOf" srcId="{78BB7C42-9CFF-432B-8204-4028B2E01815}" destId="{B0155FDA-CB07-4A6C-B355-F6383376E9A2}" srcOrd="0" destOrd="0" presId="urn:microsoft.com/office/officeart/2005/8/layout/radial5"/>
    <dgm:cxn modelId="{B862A05E-C9CD-4B5B-B331-CF225B9A824A}" srcId="{4B244EC7-CADD-4DC8-8CB8-330B45F27E6C}" destId="{40DB1EE7-E9A4-445F-9460-C217AE592D6C}" srcOrd="1" destOrd="0" parTransId="{A35765F2-CCAA-4534-BE0E-58708EC492B9}" sibTransId="{F6CA26B7-4DB8-40DF-A756-A3182FC9750E}"/>
    <dgm:cxn modelId="{36E2F412-0CF6-4E1E-9E09-00C76EB33755}" srcId="{1A7D2832-FCA7-4EDD-BABE-998AA277310F}" destId="{C9E06CCF-DB1C-401B-AA77-F27806F7F9A2}" srcOrd="1" destOrd="0" parTransId="{86BFDCD0-4B5A-474D-A8DA-37EFD394C735}" sibTransId="{DB227004-98A9-48B0-857B-7AE6EC8E7AAE}"/>
    <dgm:cxn modelId="{FA092DC9-902A-4FBE-9E55-EC1CAF24B187}" type="presOf" srcId="{AA5C73CF-FC8A-4A7F-B14F-0BC76A9CABDE}" destId="{6D49C707-2F34-43B5-8335-5144D677057E}" srcOrd="1" destOrd="0" presId="urn:microsoft.com/office/officeart/2005/8/layout/radial5"/>
    <dgm:cxn modelId="{E145622D-7433-49CC-B4A0-9EF79582CCA9}" type="presOf" srcId="{CD9C1046-5C0F-43D3-B73A-81F7F05AD1A6}" destId="{19D2D89F-8540-4CD3-84A2-2C04A9D25B0F}" srcOrd="0" destOrd="0" presId="urn:microsoft.com/office/officeart/2005/8/layout/radial5"/>
    <dgm:cxn modelId="{E42B8ADD-72C8-44F8-AFB7-90446E542C5C}" srcId="{1A7D2832-FCA7-4EDD-BABE-998AA277310F}" destId="{F412FA4B-70DE-402A-B67A-F23432536030}" srcOrd="6" destOrd="0" parTransId="{1F529421-BB76-433A-BA40-E21DF6BB7063}" sibTransId="{9B48F15F-B612-4F22-B9F5-928874BAE0DB}"/>
    <dgm:cxn modelId="{B244A719-1AAF-4211-A20B-9F2BFBFAA589}" srcId="{4B244EC7-CADD-4DC8-8CB8-330B45F27E6C}" destId="{C804852E-51D9-4395-85CF-79C98E70034F}" srcOrd="5" destOrd="0" parTransId="{CD9C1046-5C0F-43D3-B73A-81F7F05AD1A6}" sibTransId="{53EE98C3-7381-4273-A2D9-EFB0CED74E07}"/>
    <dgm:cxn modelId="{8CF693D5-AB79-4DC0-8E48-A625A9C8A279}" type="presOf" srcId="{A35765F2-CCAA-4534-BE0E-58708EC492B9}" destId="{425276AD-B2EF-4ED6-9955-1D7011C0DABC}" srcOrd="1" destOrd="0" presId="urn:microsoft.com/office/officeart/2005/8/layout/radial5"/>
    <dgm:cxn modelId="{BFDB861B-C645-4F9D-9D89-BB122EE6BAA9}" srcId="{1A7D2832-FCA7-4EDD-BABE-998AA277310F}" destId="{E25BB051-B056-4231-B035-54DF60563C07}" srcOrd="3" destOrd="0" parTransId="{447AEBA0-74BD-4A14-A72B-A153AB557AD7}" sibTransId="{5805112D-5BD2-4E21-8876-7B3EFA25F775}"/>
    <dgm:cxn modelId="{6F909393-AF7F-4D99-87FF-476163491AD5}" type="presOf" srcId="{CD9C1046-5C0F-43D3-B73A-81F7F05AD1A6}" destId="{BFC190FA-328C-465F-9D3B-FCB504D88845}" srcOrd="1" destOrd="0" presId="urn:microsoft.com/office/officeart/2005/8/layout/radial5"/>
    <dgm:cxn modelId="{F472B787-B651-42BC-A534-4F4AE8786752}" srcId="{1A7D2832-FCA7-4EDD-BABE-998AA277310F}" destId="{4B244EC7-CADD-4DC8-8CB8-330B45F27E6C}" srcOrd="0" destOrd="0" parTransId="{A24AD225-CDC9-45E1-A4AE-CC5DC5F42D24}" sibTransId="{E5A9A15B-09C8-412D-83A3-D26E67A6B7F7}"/>
    <dgm:cxn modelId="{44DDC64D-0A12-48C8-8707-E0D1275E1D1C}" type="presOf" srcId="{4B244EC7-CADD-4DC8-8CB8-330B45F27E6C}" destId="{9449D7C9-5F33-4D6D-BD98-3D4E94540D58}" srcOrd="0" destOrd="0" presId="urn:microsoft.com/office/officeart/2005/8/layout/radial5"/>
    <dgm:cxn modelId="{462D1932-65CB-4E76-9F8E-6106009C7E63}" srcId="{4B244EC7-CADD-4DC8-8CB8-330B45F27E6C}" destId="{E2BDE7F9-542C-4FFF-965B-8BE69DCE5DFE}" srcOrd="4" destOrd="0" parTransId="{AA5C73CF-FC8A-4A7F-B14F-0BC76A9CABDE}" sibTransId="{C8D50D58-DB58-4930-AC5B-D7D57645E884}"/>
    <dgm:cxn modelId="{B1011B44-D588-47A9-BBD0-CBCAABD92907}" type="presOf" srcId="{457B4C23-F714-471B-84B4-255272690E67}" destId="{58885B64-D29E-4CDA-8DDD-1DB910086AAD}" srcOrd="0" destOrd="0" presId="urn:microsoft.com/office/officeart/2005/8/layout/radial5"/>
    <dgm:cxn modelId="{5469792B-1EA9-48C2-BA3B-16E97C66A329}" srcId="{4B244EC7-CADD-4DC8-8CB8-330B45F27E6C}" destId="{EA07389B-1F39-411F-A33E-AF6A71D7EB2E}" srcOrd="0" destOrd="0" parTransId="{2116AB76-C0B7-4B33-ABAA-38983AD856EC}" sibTransId="{D48203EA-355F-4139-94DB-6C6EB9DEC380}"/>
    <dgm:cxn modelId="{F02F3302-32AC-455E-A7FB-9539E8549873}" type="presOf" srcId="{A35765F2-CCAA-4534-BE0E-58708EC492B9}" destId="{64110E31-F7FE-47D9-906A-558A5445E553}" srcOrd="0" destOrd="0" presId="urn:microsoft.com/office/officeart/2005/8/layout/radial5"/>
    <dgm:cxn modelId="{3A83F951-5D66-4E81-ACFD-8E9AD915B832}" type="presParOf" srcId="{3B690CBB-7AD0-4A34-A33F-055FEBB34336}" destId="{9449D7C9-5F33-4D6D-BD98-3D4E94540D58}" srcOrd="0" destOrd="0" presId="urn:microsoft.com/office/officeart/2005/8/layout/radial5"/>
    <dgm:cxn modelId="{02BAA2DF-C0E8-42E9-A3EF-2A4708036380}" type="presParOf" srcId="{3B690CBB-7AD0-4A34-A33F-055FEBB34336}" destId="{6BD6B311-000B-4749-B66A-CFA7FAC20ED2}" srcOrd="1" destOrd="0" presId="urn:microsoft.com/office/officeart/2005/8/layout/radial5"/>
    <dgm:cxn modelId="{E3FCFC23-16AC-4127-B960-89FB10B96027}" type="presParOf" srcId="{6BD6B311-000B-4749-B66A-CFA7FAC20ED2}" destId="{80E23E83-004E-46C6-8234-459CFA74F51E}" srcOrd="0" destOrd="0" presId="urn:microsoft.com/office/officeart/2005/8/layout/radial5"/>
    <dgm:cxn modelId="{CE3C542A-175A-4F61-8762-56061D0B6687}" type="presParOf" srcId="{3B690CBB-7AD0-4A34-A33F-055FEBB34336}" destId="{A09C8F37-F86F-41FE-9661-5AC67E661D53}" srcOrd="2" destOrd="0" presId="urn:microsoft.com/office/officeart/2005/8/layout/radial5"/>
    <dgm:cxn modelId="{36BC699A-350B-48A0-BD34-C00C7C9F8B37}" type="presParOf" srcId="{3B690CBB-7AD0-4A34-A33F-055FEBB34336}" destId="{64110E31-F7FE-47D9-906A-558A5445E553}" srcOrd="3" destOrd="0" presId="urn:microsoft.com/office/officeart/2005/8/layout/radial5"/>
    <dgm:cxn modelId="{98D11474-2D9E-430D-B073-9281C81C8B11}" type="presParOf" srcId="{64110E31-F7FE-47D9-906A-558A5445E553}" destId="{425276AD-B2EF-4ED6-9955-1D7011C0DABC}" srcOrd="0" destOrd="0" presId="urn:microsoft.com/office/officeart/2005/8/layout/radial5"/>
    <dgm:cxn modelId="{10A58113-AAB4-4162-82C5-9CFD9680E6E1}" type="presParOf" srcId="{3B690CBB-7AD0-4A34-A33F-055FEBB34336}" destId="{8D91CE90-C861-44CE-A5D1-A81BE47610FE}" srcOrd="4" destOrd="0" presId="urn:microsoft.com/office/officeart/2005/8/layout/radial5"/>
    <dgm:cxn modelId="{ACC2D028-7D57-4B2F-B05D-B4A7BF59C121}" type="presParOf" srcId="{3B690CBB-7AD0-4A34-A33F-055FEBB34336}" destId="{58885B64-D29E-4CDA-8DDD-1DB910086AAD}" srcOrd="5" destOrd="0" presId="urn:microsoft.com/office/officeart/2005/8/layout/radial5"/>
    <dgm:cxn modelId="{2838EDCA-9F40-47BC-A673-A3925A0B4294}" type="presParOf" srcId="{58885B64-D29E-4CDA-8DDD-1DB910086AAD}" destId="{4A0DACBB-472F-430F-9C6A-25F883E82239}" srcOrd="0" destOrd="0" presId="urn:microsoft.com/office/officeart/2005/8/layout/radial5"/>
    <dgm:cxn modelId="{B5434DA0-1B5A-41AE-9EDA-987919C07BCF}" type="presParOf" srcId="{3B690CBB-7AD0-4A34-A33F-055FEBB34336}" destId="{B0155FDA-CB07-4A6C-B355-F6383376E9A2}" srcOrd="6" destOrd="0" presId="urn:microsoft.com/office/officeart/2005/8/layout/radial5"/>
    <dgm:cxn modelId="{7F2C013C-5829-4450-BB04-C4B98D7F7705}" type="presParOf" srcId="{3B690CBB-7AD0-4A34-A33F-055FEBB34336}" destId="{F6632073-4AE0-40D7-A163-B0AF6E8AA258}" srcOrd="7" destOrd="0" presId="urn:microsoft.com/office/officeart/2005/8/layout/radial5"/>
    <dgm:cxn modelId="{06DE7D47-2C41-4E29-A237-348853C62BD2}" type="presParOf" srcId="{F6632073-4AE0-40D7-A163-B0AF6E8AA258}" destId="{B08E4795-CEDE-406C-8413-C4275E7DA312}" srcOrd="0" destOrd="0" presId="urn:microsoft.com/office/officeart/2005/8/layout/radial5"/>
    <dgm:cxn modelId="{D4BA4F3A-3FB7-43FB-93A5-238D2122AABF}" type="presParOf" srcId="{3B690CBB-7AD0-4A34-A33F-055FEBB34336}" destId="{396C0371-6C30-4DCB-97FB-2FEE9CA128C5}" srcOrd="8" destOrd="0" presId="urn:microsoft.com/office/officeart/2005/8/layout/radial5"/>
    <dgm:cxn modelId="{50DE5C42-63C2-406D-AECF-CEF835F6B770}" type="presParOf" srcId="{3B690CBB-7AD0-4A34-A33F-055FEBB34336}" destId="{111BD112-54F0-4E60-96FC-F6F3D7BFB34E}" srcOrd="9" destOrd="0" presId="urn:microsoft.com/office/officeart/2005/8/layout/radial5"/>
    <dgm:cxn modelId="{A60789C7-1DC6-4E1F-9BAE-5E26D0E200D5}" type="presParOf" srcId="{111BD112-54F0-4E60-96FC-F6F3D7BFB34E}" destId="{6D49C707-2F34-43B5-8335-5144D677057E}" srcOrd="0" destOrd="0" presId="urn:microsoft.com/office/officeart/2005/8/layout/radial5"/>
    <dgm:cxn modelId="{8F2B9747-96D6-43B2-A2F4-1A4C192F0B70}" type="presParOf" srcId="{3B690CBB-7AD0-4A34-A33F-055FEBB34336}" destId="{52546647-985C-480A-A3F4-E71D21E54FED}" srcOrd="10" destOrd="0" presId="urn:microsoft.com/office/officeart/2005/8/layout/radial5"/>
    <dgm:cxn modelId="{7D466091-2F39-41D9-9E05-528134DE3C34}" type="presParOf" srcId="{3B690CBB-7AD0-4A34-A33F-055FEBB34336}" destId="{19D2D89F-8540-4CD3-84A2-2C04A9D25B0F}" srcOrd="11" destOrd="0" presId="urn:microsoft.com/office/officeart/2005/8/layout/radial5"/>
    <dgm:cxn modelId="{AE0EA481-BD08-46DC-A6A7-08EF7A6A54E1}" type="presParOf" srcId="{19D2D89F-8540-4CD3-84A2-2C04A9D25B0F}" destId="{BFC190FA-328C-465F-9D3B-FCB504D88845}" srcOrd="0" destOrd="0" presId="urn:microsoft.com/office/officeart/2005/8/layout/radial5"/>
    <dgm:cxn modelId="{0FFB9F41-8B39-4A37-93EC-F344F7449102}" type="presParOf" srcId="{3B690CBB-7AD0-4A34-A33F-055FEBB34336}" destId="{888FB44C-AE86-4077-BDA7-405033AC33FE}" srcOrd="12" destOrd="0" presId="urn:microsoft.com/office/officeart/2005/8/layout/radial5"/>
    <dgm:cxn modelId="{B6797A53-6597-4D14-920C-4A990B52BC16}" type="presParOf" srcId="{3B690CBB-7AD0-4A34-A33F-055FEBB34336}" destId="{BFCE2DC9-D6C0-4452-981E-A9D1DA689084}" srcOrd="13" destOrd="0" presId="urn:microsoft.com/office/officeart/2005/8/layout/radial5"/>
    <dgm:cxn modelId="{F9B33E02-77ED-4A42-8AD0-286EF0F997F6}" type="presParOf" srcId="{BFCE2DC9-D6C0-4452-981E-A9D1DA689084}" destId="{9416C2A3-8F13-44A1-87F1-7BA1CF84A484}" srcOrd="0" destOrd="0" presId="urn:microsoft.com/office/officeart/2005/8/layout/radial5"/>
    <dgm:cxn modelId="{C3D871C9-44E7-45EA-8116-191D5F650247}" type="presParOf" srcId="{3B690CBB-7AD0-4A34-A33F-055FEBB34336}" destId="{C3B1834E-0635-4864-9959-ACF401A2C640}"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07BA3BF-ADFF-4C60-B626-2EC06360D2A9}"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US"/>
        </a:p>
      </dgm:t>
    </dgm:pt>
    <dgm:pt modelId="{85F96849-DD3A-464D-AD31-8E11532ECEE2}" type="pres">
      <dgm:prSet presAssocID="{007BA3BF-ADFF-4C60-B626-2EC06360D2A9}" presName="diagram" presStyleCnt="0">
        <dgm:presLayoutVars>
          <dgm:dir/>
          <dgm:resizeHandles val="exact"/>
        </dgm:presLayoutVars>
      </dgm:prSet>
      <dgm:spPr/>
      <dgm:t>
        <a:bodyPr/>
        <a:lstStyle/>
        <a:p>
          <a:endParaRPr lang="en-US"/>
        </a:p>
      </dgm:t>
    </dgm:pt>
  </dgm:ptLst>
  <dgm:cxnLst>
    <dgm:cxn modelId="{B19E9048-A14C-408E-903B-0F4151F56A48}" type="presOf" srcId="{007BA3BF-ADFF-4C60-B626-2EC06360D2A9}" destId="{85F96849-DD3A-464D-AD31-8E11532ECEE2}"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BE8BCF8-3AB6-493D-84CB-20A54B492F65}"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7F90007A-E3C8-4729-9143-0C0FE9A8395D}">
      <dgm:prSet custT="1"/>
      <dgm:spPr/>
      <dgm:t>
        <a:bodyPr/>
        <a:lstStyle/>
        <a:p>
          <a:pPr rtl="0"/>
          <a:r>
            <a:rPr lang="en-US" sz="2000" b="1" i="1" dirty="0" smtClean="0">
              <a:solidFill>
                <a:schemeClr val="tx2"/>
              </a:solidFill>
              <a:latin typeface="Georgia" pitchFamily="18" charset="0"/>
            </a:rPr>
            <a:t>Effective use of resources</a:t>
          </a:r>
          <a:endParaRPr lang="en-US" sz="2000" dirty="0">
            <a:solidFill>
              <a:schemeClr val="tx2"/>
            </a:solidFill>
            <a:latin typeface="Georgia" pitchFamily="18" charset="0"/>
          </a:endParaRPr>
        </a:p>
      </dgm:t>
    </dgm:pt>
    <dgm:pt modelId="{3A139317-7447-4B6F-8BCA-8093A925215A}" type="parTrans" cxnId="{135255EC-7039-4E92-93F5-AF3D5340B067}">
      <dgm:prSet/>
      <dgm:spPr/>
      <dgm:t>
        <a:bodyPr/>
        <a:lstStyle/>
        <a:p>
          <a:endParaRPr lang="en-US"/>
        </a:p>
      </dgm:t>
    </dgm:pt>
    <dgm:pt modelId="{BAAA521F-EB0C-41FD-96DC-BBBA11EFBED1}" type="sibTrans" cxnId="{135255EC-7039-4E92-93F5-AF3D5340B067}">
      <dgm:prSet/>
      <dgm:spPr/>
      <dgm:t>
        <a:bodyPr/>
        <a:lstStyle/>
        <a:p>
          <a:endParaRPr lang="en-US"/>
        </a:p>
      </dgm:t>
    </dgm:pt>
    <dgm:pt modelId="{8C2BCBB8-BEE5-43A7-9AB3-9869340ADDA6}">
      <dgm:prSet custT="1"/>
      <dgm:spPr/>
      <dgm:t>
        <a:bodyPr/>
        <a:lstStyle/>
        <a:p>
          <a:pPr rtl="0"/>
          <a:r>
            <a:rPr lang="en-US" sz="2000" b="1" i="1" dirty="0" smtClean="0">
              <a:solidFill>
                <a:schemeClr val="tx2"/>
              </a:solidFill>
              <a:latin typeface="Georgia" pitchFamily="18" charset="0"/>
            </a:rPr>
            <a:t>Gain a focus</a:t>
          </a:r>
          <a:endParaRPr lang="en-US" sz="2000" dirty="0">
            <a:solidFill>
              <a:schemeClr val="tx2"/>
            </a:solidFill>
            <a:latin typeface="Georgia" pitchFamily="18" charset="0"/>
          </a:endParaRPr>
        </a:p>
      </dgm:t>
    </dgm:pt>
    <dgm:pt modelId="{E736D3D5-984D-41B6-9AF9-B57745EF2BA6}" type="parTrans" cxnId="{5D93FF82-29FA-42F4-A057-15D1DA17AC62}">
      <dgm:prSet/>
      <dgm:spPr/>
      <dgm:t>
        <a:bodyPr/>
        <a:lstStyle/>
        <a:p>
          <a:endParaRPr lang="en-US"/>
        </a:p>
      </dgm:t>
    </dgm:pt>
    <dgm:pt modelId="{B0DD2D6C-C68F-4E8C-AA20-DE94C85D8FE1}" type="sibTrans" cxnId="{5D93FF82-29FA-42F4-A057-15D1DA17AC62}">
      <dgm:prSet/>
      <dgm:spPr/>
      <dgm:t>
        <a:bodyPr/>
        <a:lstStyle/>
        <a:p>
          <a:endParaRPr lang="en-US"/>
        </a:p>
      </dgm:t>
    </dgm:pt>
    <dgm:pt modelId="{0E5FCF45-5E41-4739-BF5C-32DA2B0330C7}">
      <dgm:prSet custT="1"/>
      <dgm:spPr/>
      <dgm:t>
        <a:bodyPr/>
        <a:lstStyle/>
        <a:p>
          <a:pPr rtl="0"/>
          <a:r>
            <a:rPr lang="en-US" sz="2000" b="1" i="1" dirty="0" smtClean="0">
              <a:solidFill>
                <a:schemeClr val="tx2"/>
              </a:solidFill>
              <a:latin typeface="Georgia" pitchFamily="18" charset="0"/>
            </a:rPr>
            <a:t>Create Value for a target market</a:t>
          </a:r>
          <a:endParaRPr lang="en-US" sz="2000" dirty="0">
            <a:solidFill>
              <a:schemeClr val="tx2"/>
            </a:solidFill>
            <a:latin typeface="Georgia" pitchFamily="18" charset="0"/>
          </a:endParaRPr>
        </a:p>
      </dgm:t>
    </dgm:pt>
    <dgm:pt modelId="{EA49C108-DE8E-48B3-B22E-6FC5713EBA95}" type="parTrans" cxnId="{9595C560-588A-4AFA-A2E1-FC56908D10F8}">
      <dgm:prSet/>
      <dgm:spPr/>
      <dgm:t>
        <a:bodyPr/>
        <a:lstStyle/>
        <a:p>
          <a:endParaRPr lang="en-US"/>
        </a:p>
      </dgm:t>
    </dgm:pt>
    <dgm:pt modelId="{06015F52-4DC9-4693-B037-29F2CBD9B6D5}" type="sibTrans" cxnId="{9595C560-588A-4AFA-A2E1-FC56908D10F8}">
      <dgm:prSet/>
      <dgm:spPr/>
      <dgm:t>
        <a:bodyPr/>
        <a:lstStyle/>
        <a:p>
          <a:endParaRPr lang="en-US"/>
        </a:p>
      </dgm:t>
    </dgm:pt>
    <dgm:pt modelId="{F82269DF-87DE-40FB-A334-1BB45687E637}">
      <dgm:prSet custT="1"/>
      <dgm:spPr/>
      <dgm:t>
        <a:bodyPr/>
        <a:lstStyle/>
        <a:p>
          <a:pPr rtl="0"/>
          <a:r>
            <a:rPr lang="en-US" sz="2000" b="1" i="1" dirty="0" smtClean="0">
              <a:solidFill>
                <a:schemeClr val="tx2"/>
              </a:solidFill>
              <a:latin typeface="Georgia" pitchFamily="18" charset="0"/>
            </a:rPr>
            <a:t>Positioning </a:t>
          </a:r>
          <a:endParaRPr lang="en-US" sz="2000" b="1" i="1" dirty="0">
            <a:solidFill>
              <a:schemeClr val="tx2"/>
            </a:solidFill>
            <a:latin typeface="Georgia" pitchFamily="18" charset="0"/>
          </a:endParaRPr>
        </a:p>
      </dgm:t>
    </dgm:pt>
    <dgm:pt modelId="{0DA954E2-0D01-4F98-9E73-8382433B022D}" type="parTrans" cxnId="{84492334-F39B-4DB4-8D1B-4A092C7BEE57}">
      <dgm:prSet/>
      <dgm:spPr/>
      <dgm:t>
        <a:bodyPr/>
        <a:lstStyle/>
        <a:p>
          <a:endParaRPr lang="en-US"/>
        </a:p>
      </dgm:t>
    </dgm:pt>
    <dgm:pt modelId="{9B004299-3E6E-4A50-AD80-C850F58ED785}" type="sibTrans" cxnId="{84492334-F39B-4DB4-8D1B-4A092C7BEE57}">
      <dgm:prSet/>
      <dgm:spPr/>
      <dgm:t>
        <a:bodyPr/>
        <a:lstStyle/>
        <a:p>
          <a:endParaRPr lang="en-US"/>
        </a:p>
      </dgm:t>
    </dgm:pt>
    <dgm:pt modelId="{2DC70FAD-67A7-4ABF-8616-27D1AABB9E7D}" type="pres">
      <dgm:prSet presAssocID="{5BE8BCF8-3AB6-493D-84CB-20A54B492F65}" presName="diagram" presStyleCnt="0">
        <dgm:presLayoutVars>
          <dgm:chPref val="1"/>
          <dgm:dir/>
          <dgm:animOne val="branch"/>
          <dgm:animLvl val="lvl"/>
          <dgm:resizeHandles/>
        </dgm:presLayoutVars>
      </dgm:prSet>
      <dgm:spPr/>
      <dgm:t>
        <a:bodyPr/>
        <a:lstStyle/>
        <a:p>
          <a:endParaRPr lang="en-US"/>
        </a:p>
      </dgm:t>
    </dgm:pt>
    <dgm:pt modelId="{29E42414-44D9-4246-BEAD-2F8A9307FF16}" type="pres">
      <dgm:prSet presAssocID="{7F90007A-E3C8-4729-9143-0C0FE9A8395D}" presName="root" presStyleCnt="0"/>
      <dgm:spPr/>
    </dgm:pt>
    <dgm:pt modelId="{ED605439-8070-43BD-9B6C-6413033CB5C1}" type="pres">
      <dgm:prSet presAssocID="{7F90007A-E3C8-4729-9143-0C0FE9A8395D}" presName="rootComposite" presStyleCnt="0"/>
      <dgm:spPr/>
    </dgm:pt>
    <dgm:pt modelId="{05A0C133-A9D7-4C80-B311-08B3F5E4A259}" type="pres">
      <dgm:prSet presAssocID="{7F90007A-E3C8-4729-9143-0C0FE9A8395D}" presName="rootText" presStyleLbl="node1" presStyleIdx="0" presStyleCnt="4" custScaleY="232928"/>
      <dgm:spPr/>
      <dgm:t>
        <a:bodyPr/>
        <a:lstStyle/>
        <a:p>
          <a:endParaRPr lang="en-US"/>
        </a:p>
      </dgm:t>
    </dgm:pt>
    <dgm:pt modelId="{7783C575-E954-4C67-A1DB-781136CF38D7}" type="pres">
      <dgm:prSet presAssocID="{7F90007A-E3C8-4729-9143-0C0FE9A8395D}" presName="rootConnector" presStyleLbl="node1" presStyleIdx="0" presStyleCnt="4"/>
      <dgm:spPr/>
      <dgm:t>
        <a:bodyPr/>
        <a:lstStyle/>
        <a:p>
          <a:endParaRPr lang="en-US"/>
        </a:p>
      </dgm:t>
    </dgm:pt>
    <dgm:pt modelId="{6DA83DD2-3C07-4F72-899A-9E1D65E163EA}" type="pres">
      <dgm:prSet presAssocID="{7F90007A-E3C8-4729-9143-0C0FE9A8395D}" presName="childShape" presStyleCnt="0"/>
      <dgm:spPr/>
    </dgm:pt>
    <dgm:pt modelId="{26D88CDF-9F8D-4C4C-A0D8-9AEAA459AA99}" type="pres">
      <dgm:prSet presAssocID="{8C2BCBB8-BEE5-43A7-9AB3-9869340ADDA6}" presName="root" presStyleCnt="0"/>
      <dgm:spPr/>
    </dgm:pt>
    <dgm:pt modelId="{676F0771-4E99-4B2A-9FB4-ACB75442E875}" type="pres">
      <dgm:prSet presAssocID="{8C2BCBB8-BEE5-43A7-9AB3-9869340ADDA6}" presName="rootComposite" presStyleCnt="0"/>
      <dgm:spPr/>
    </dgm:pt>
    <dgm:pt modelId="{2F5CCDBC-62AB-4B5A-97F4-95B34FC26A81}" type="pres">
      <dgm:prSet presAssocID="{8C2BCBB8-BEE5-43A7-9AB3-9869340ADDA6}" presName="rootText" presStyleLbl="node1" presStyleIdx="1" presStyleCnt="4" custScaleY="232928"/>
      <dgm:spPr/>
      <dgm:t>
        <a:bodyPr/>
        <a:lstStyle/>
        <a:p>
          <a:endParaRPr lang="en-US"/>
        </a:p>
      </dgm:t>
    </dgm:pt>
    <dgm:pt modelId="{43F9852C-60BC-40A1-A45B-20F63483AFF1}" type="pres">
      <dgm:prSet presAssocID="{8C2BCBB8-BEE5-43A7-9AB3-9869340ADDA6}" presName="rootConnector" presStyleLbl="node1" presStyleIdx="1" presStyleCnt="4"/>
      <dgm:spPr/>
      <dgm:t>
        <a:bodyPr/>
        <a:lstStyle/>
        <a:p>
          <a:endParaRPr lang="en-US"/>
        </a:p>
      </dgm:t>
    </dgm:pt>
    <dgm:pt modelId="{5AFA5E49-76AB-4219-87C4-5A2D28FED1A8}" type="pres">
      <dgm:prSet presAssocID="{8C2BCBB8-BEE5-43A7-9AB3-9869340ADDA6}" presName="childShape" presStyleCnt="0"/>
      <dgm:spPr/>
    </dgm:pt>
    <dgm:pt modelId="{F7732458-48EF-457E-B1F6-F5B24427A6A0}" type="pres">
      <dgm:prSet presAssocID="{0E5FCF45-5E41-4739-BF5C-32DA2B0330C7}" presName="root" presStyleCnt="0"/>
      <dgm:spPr/>
    </dgm:pt>
    <dgm:pt modelId="{A071586A-9A96-4207-BFC5-99839F965F17}" type="pres">
      <dgm:prSet presAssocID="{0E5FCF45-5E41-4739-BF5C-32DA2B0330C7}" presName="rootComposite" presStyleCnt="0"/>
      <dgm:spPr/>
    </dgm:pt>
    <dgm:pt modelId="{48FD1C9F-BF7D-476C-AD84-1173FBE085EE}" type="pres">
      <dgm:prSet presAssocID="{0E5FCF45-5E41-4739-BF5C-32DA2B0330C7}" presName="rootText" presStyleLbl="node1" presStyleIdx="2" presStyleCnt="4" custScaleY="232928"/>
      <dgm:spPr/>
      <dgm:t>
        <a:bodyPr/>
        <a:lstStyle/>
        <a:p>
          <a:endParaRPr lang="en-US"/>
        </a:p>
      </dgm:t>
    </dgm:pt>
    <dgm:pt modelId="{C615C546-CDDA-4563-BCE9-1EAD85085E7E}" type="pres">
      <dgm:prSet presAssocID="{0E5FCF45-5E41-4739-BF5C-32DA2B0330C7}" presName="rootConnector" presStyleLbl="node1" presStyleIdx="2" presStyleCnt="4"/>
      <dgm:spPr/>
      <dgm:t>
        <a:bodyPr/>
        <a:lstStyle/>
        <a:p>
          <a:endParaRPr lang="en-US"/>
        </a:p>
      </dgm:t>
    </dgm:pt>
    <dgm:pt modelId="{88079817-500C-4E84-8D34-FAEE748C87D5}" type="pres">
      <dgm:prSet presAssocID="{0E5FCF45-5E41-4739-BF5C-32DA2B0330C7}" presName="childShape" presStyleCnt="0"/>
      <dgm:spPr/>
    </dgm:pt>
    <dgm:pt modelId="{7C49FF02-3148-4629-BF55-38DC49C57C90}" type="pres">
      <dgm:prSet presAssocID="{F82269DF-87DE-40FB-A334-1BB45687E637}" presName="root" presStyleCnt="0"/>
      <dgm:spPr/>
    </dgm:pt>
    <dgm:pt modelId="{A539B149-F06A-4D76-85C3-E19BBB77A7DF}" type="pres">
      <dgm:prSet presAssocID="{F82269DF-87DE-40FB-A334-1BB45687E637}" presName="rootComposite" presStyleCnt="0"/>
      <dgm:spPr/>
    </dgm:pt>
    <dgm:pt modelId="{B8805F44-FB37-40EB-B30A-2FAA496B4502}" type="pres">
      <dgm:prSet presAssocID="{F82269DF-87DE-40FB-A334-1BB45687E637}" presName="rootText" presStyleLbl="node1" presStyleIdx="3" presStyleCnt="4" custScaleX="111367" custScaleY="232928"/>
      <dgm:spPr/>
      <dgm:t>
        <a:bodyPr/>
        <a:lstStyle/>
        <a:p>
          <a:endParaRPr lang="en-US"/>
        </a:p>
      </dgm:t>
    </dgm:pt>
    <dgm:pt modelId="{B19FEA41-27AA-4BBF-8FF1-21552C455259}" type="pres">
      <dgm:prSet presAssocID="{F82269DF-87DE-40FB-A334-1BB45687E637}" presName="rootConnector" presStyleLbl="node1" presStyleIdx="3" presStyleCnt="4"/>
      <dgm:spPr/>
      <dgm:t>
        <a:bodyPr/>
        <a:lstStyle/>
        <a:p>
          <a:endParaRPr lang="en-US"/>
        </a:p>
      </dgm:t>
    </dgm:pt>
    <dgm:pt modelId="{E8EFE2F0-4390-4278-99B4-76ABBA1FC9A4}" type="pres">
      <dgm:prSet presAssocID="{F82269DF-87DE-40FB-A334-1BB45687E637}" presName="childShape" presStyleCnt="0"/>
      <dgm:spPr/>
    </dgm:pt>
  </dgm:ptLst>
  <dgm:cxnLst>
    <dgm:cxn modelId="{0ADB3583-814C-4EFE-AFDF-C120B40D17FB}" type="presOf" srcId="{5BE8BCF8-3AB6-493D-84CB-20A54B492F65}" destId="{2DC70FAD-67A7-4ABF-8616-27D1AABB9E7D}" srcOrd="0" destOrd="0" presId="urn:microsoft.com/office/officeart/2005/8/layout/hierarchy3"/>
    <dgm:cxn modelId="{B3FFDE2B-481E-4AE7-A95C-CBA54428EBC1}" type="presOf" srcId="{F82269DF-87DE-40FB-A334-1BB45687E637}" destId="{B8805F44-FB37-40EB-B30A-2FAA496B4502}" srcOrd="0" destOrd="0" presId="urn:microsoft.com/office/officeart/2005/8/layout/hierarchy3"/>
    <dgm:cxn modelId="{681500F0-C4FF-436B-89D9-CC3928F2C547}" type="presOf" srcId="{0E5FCF45-5E41-4739-BF5C-32DA2B0330C7}" destId="{C615C546-CDDA-4563-BCE9-1EAD85085E7E}" srcOrd="1" destOrd="0" presId="urn:microsoft.com/office/officeart/2005/8/layout/hierarchy3"/>
    <dgm:cxn modelId="{9595C560-588A-4AFA-A2E1-FC56908D10F8}" srcId="{5BE8BCF8-3AB6-493D-84CB-20A54B492F65}" destId="{0E5FCF45-5E41-4739-BF5C-32DA2B0330C7}" srcOrd="2" destOrd="0" parTransId="{EA49C108-DE8E-48B3-B22E-6FC5713EBA95}" sibTransId="{06015F52-4DC9-4693-B037-29F2CBD9B6D5}"/>
    <dgm:cxn modelId="{AF444802-E85C-4922-92DC-254DAB2CE922}" type="presOf" srcId="{8C2BCBB8-BEE5-43A7-9AB3-9869340ADDA6}" destId="{43F9852C-60BC-40A1-A45B-20F63483AFF1}" srcOrd="1" destOrd="0" presId="urn:microsoft.com/office/officeart/2005/8/layout/hierarchy3"/>
    <dgm:cxn modelId="{5D93FF82-29FA-42F4-A057-15D1DA17AC62}" srcId="{5BE8BCF8-3AB6-493D-84CB-20A54B492F65}" destId="{8C2BCBB8-BEE5-43A7-9AB3-9869340ADDA6}" srcOrd="1" destOrd="0" parTransId="{E736D3D5-984D-41B6-9AF9-B57745EF2BA6}" sibTransId="{B0DD2D6C-C68F-4E8C-AA20-DE94C85D8FE1}"/>
    <dgm:cxn modelId="{135255EC-7039-4E92-93F5-AF3D5340B067}" srcId="{5BE8BCF8-3AB6-493D-84CB-20A54B492F65}" destId="{7F90007A-E3C8-4729-9143-0C0FE9A8395D}" srcOrd="0" destOrd="0" parTransId="{3A139317-7447-4B6F-8BCA-8093A925215A}" sibTransId="{BAAA521F-EB0C-41FD-96DC-BBBA11EFBED1}"/>
    <dgm:cxn modelId="{0337D2FD-94E2-41B9-B90E-D5EA51E896EF}" type="presOf" srcId="{0E5FCF45-5E41-4739-BF5C-32DA2B0330C7}" destId="{48FD1C9F-BF7D-476C-AD84-1173FBE085EE}" srcOrd="0" destOrd="0" presId="urn:microsoft.com/office/officeart/2005/8/layout/hierarchy3"/>
    <dgm:cxn modelId="{7A871A06-DA89-41C8-BA97-0CED292B2553}" type="presOf" srcId="{7F90007A-E3C8-4729-9143-0C0FE9A8395D}" destId="{05A0C133-A9D7-4C80-B311-08B3F5E4A259}" srcOrd="0" destOrd="0" presId="urn:microsoft.com/office/officeart/2005/8/layout/hierarchy3"/>
    <dgm:cxn modelId="{D73E5E92-97BE-4D04-BC75-FFA847B5A184}" type="presOf" srcId="{7F90007A-E3C8-4729-9143-0C0FE9A8395D}" destId="{7783C575-E954-4C67-A1DB-781136CF38D7}" srcOrd="1" destOrd="0" presId="urn:microsoft.com/office/officeart/2005/8/layout/hierarchy3"/>
    <dgm:cxn modelId="{84492334-F39B-4DB4-8D1B-4A092C7BEE57}" srcId="{5BE8BCF8-3AB6-493D-84CB-20A54B492F65}" destId="{F82269DF-87DE-40FB-A334-1BB45687E637}" srcOrd="3" destOrd="0" parTransId="{0DA954E2-0D01-4F98-9E73-8382433B022D}" sibTransId="{9B004299-3E6E-4A50-AD80-C850F58ED785}"/>
    <dgm:cxn modelId="{6F0984A3-3798-4EE6-8347-CA4E9D04BAA1}" type="presOf" srcId="{F82269DF-87DE-40FB-A334-1BB45687E637}" destId="{B19FEA41-27AA-4BBF-8FF1-21552C455259}" srcOrd="1" destOrd="0" presId="urn:microsoft.com/office/officeart/2005/8/layout/hierarchy3"/>
    <dgm:cxn modelId="{01B6E31C-F19D-4F99-9F45-01AFC1E7645E}" type="presOf" srcId="{8C2BCBB8-BEE5-43A7-9AB3-9869340ADDA6}" destId="{2F5CCDBC-62AB-4B5A-97F4-95B34FC26A81}" srcOrd="0" destOrd="0" presId="urn:microsoft.com/office/officeart/2005/8/layout/hierarchy3"/>
    <dgm:cxn modelId="{A326541F-3108-4B73-A507-83695B11C2D4}" type="presParOf" srcId="{2DC70FAD-67A7-4ABF-8616-27D1AABB9E7D}" destId="{29E42414-44D9-4246-BEAD-2F8A9307FF16}" srcOrd="0" destOrd="0" presId="urn:microsoft.com/office/officeart/2005/8/layout/hierarchy3"/>
    <dgm:cxn modelId="{5E902BCF-A42F-46ED-9387-96240184057E}" type="presParOf" srcId="{29E42414-44D9-4246-BEAD-2F8A9307FF16}" destId="{ED605439-8070-43BD-9B6C-6413033CB5C1}" srcOrd="0" destOrd="0" presId="urn:microsoft.com/office/officeart/2005/8/layout/hierarchy3"/>
    <dgm:cxn modelId="{3CBAF1CB-14C0-4892-BA16-24833DDA18FE}" type="presParOf" srcId="{ED605439-8070-43BD-9B6C-6413033CB5C1}" destId="{05A0C133-A9D7-4C80-B311-08B3F5E4A259}" srcOrd="0" destOrd="0" presId="urn:microsoft.com/office/officeart/2005/8/layout/hierarchy3"/>
    <dgm:cxn modelId="{0834AC43-9CB8-4F0A-B066-4EE2CAF4D808}" type="presParOf" srcId="{ED605439-8070-43BD-9B6C-6413033CB5C1}" destId="{7783C575-E954-4C67-A1DB-781136CF38D7}" srcOrd="1" destOrd="0" presId="urn:microsoft.com/office/officeart/2005/8/layout/hierarchy3"/>
    <dgm:cxn modelId="{5D55345D-3F15-42A0-83B8-3E44C0A119EE}" type="presParOf" srcId="{29E42414-44D9-4246-BEAD-2F8A9307FF16}" destId="{6DA83DD2-3C07-4F72-899A-9E1D65E163EA}" srcOrd="1" destOrd="0" presId="urn:microsoft.com/office/officeart/2005/8/layout/hierarchy3"/>
    <dgm:cxn modelId="{55B5A60C-C425-4237-A0ED-879374F333FD}" type="presParOf" srcId="{2DC70FAD-67A7-4ABF-8616-27D1AABB9E7D}" destId="{26D88CDF-9F8D-4C4C-A0D8-9AEAA459AA99}" srcOrd="1" destOrd="0" presId="urn:microsoft.com/office/officeart/2005/8/layout/hierarchy3"/>
    <dgm:cxn modelId="{193299D1-3899-4938-A07D-08569AC78063}" type="presParOf" srcId="{26D88CDF-9F8D-4C4C-A0D8-9AEAA459AA99}" destId="{676F0771-4E99-4B2A-9FB4-ACB75442E875}" srcOrd="0" destOrd="0" presId="urn:microsoft.com/office/officeart/2005/8/layout/hierarchy3"/>
    <dgm:cxn modelId="{F96F18C0-DE21-4A6A-AD39-FB07B338B831}" type="presParOf" srcId="{676F0771-4E99-4B2A-9FB4-ACB75442E875}" destId="{2F5CCDBC-62AB-4B5A-97F4-95B34FC26A81}" srcOrd="0" destOrd="0" presId="urn:microsoft.com/office/officeart/2005/8/layout/hierarchy3"/>
    <dgm:cxn modelId="{34EF7BA5-B50C-4AA5-9D21-5B17ADD25D06}" type="presParOf" srcId="{676F0771-4E99-4B2A-9FB4-ACB75442E875}" destId="{43F9852C-60BC-40A1-A45B-20F63483AFF1}" srcOrd="1" destOrd="0" presId="urn:microsoft.com/office/officeart/2005/8/layout/hierarchy3"/>
    <dgm:cxn modelId="{60E95C7A-2598-47A7-874E-02806430E64C}" type="presParOf" srcId="{26D88CDF-9F8D-4C4C-A0D8-9AEAA459AA99}" destId="{5AFA5E49-76AB-4219-87C4-5A2D28FED1A8}" srcOrd="1" destOrd="0" presId="urn:microsoft.com/office/officeart/2005/8/layout/hierarchy3"/>
    <dgm:cxn modelId="{7E20406C-2F5C-4374-81A8-AB9557876D43}" type="presParOf" srcId="{2DC70FAD-67A7-4ABF-8616-27D1AABB9E7D}" destId="{F7732458-48EF-457E-B1F6-F5B24427A6A0}" srcOrd="2" destOrd="0" presId="urn:microsoft.com/office/officeart/2005/8/layout/hierarchy3"/>
    <dgm:cxn modelId="{B8B7D05A-9D15-4305-8105-4161A829E087}" type="presParOf" srcId="{F7732458-48EF-457E-B1F6-F5B24427A6A0}" destId="{A071586A-9A96-4207-BFC5-99839F965F17}" srcOrd="0" destOrd="0" presId="urn:microsoft.com/office/officeart/2005/8/layout/hierarchy3"/>
    <dgm:cxn modelId="{C45972C9-BBB2-4F98-9F43-69655FBD09A8}" type="presParOf" srcId="{A071586A-9A96-4207-BFC5-99839F965F17}" destId="{48FD1C9F-BF7D-476C-AD84-1173FBE085EE}" srcOrd="0" destOrd="0" presId="urn:microsoft.com/office/officeart/2005/8/layout/hierarchy3"/>
    <dgm:cxn modelId="{00BFB393-24D4-46FD-AF43-5E36C5CBB551}" type="presParOf" srcId="{A071586A-9A96-4207-BFC5-99839F965F17}" destId="{C615C546-CDDA-4563-BCE9-1EAD85085E7E}" srcOrd="1" destOrd="0" presId="urn:microsoft.com/office/officeart/2005/8/layout/hierarchy3"/>
    <dgm:cxn modelId="{EA016BFB-C2C9-47F3-A575-0CD93310BB5A}" type="presParOf" srcId="{F7732458-48EF-457E-B1F6-F5B24427A6A0}" destId="{88079817-500C-4E84-8D34-FAEE748C87D5}" srcOrd="1" destOrd="0" presId="urn:microsoft.com/office/officeart/2005/8/layout/hierarchy3"/>
    <dgm:cxn modelId="{FA0FA53F-3F9E-421C-9DD8-BA0C69F47CE0}" type="presParOf" srcId="{2DC70FAD-67A7-4ABF-8616-27D1AABB9E7D}" destId="{7C49FF02-3148-4629-BF55-38DC49C57C90}" srcOrd="3" destOrd="0" presId="urn:microsoft.com/office/officeart/2005/8/layout/hierarchy3"/>
    <dgm:cxn modelId="{FC6A6F05-E4F1-4E5A-B31B-B2AF590E5435}" type="presParOf" srcId="{7C49FF02-3148-4629-BF55-38DC49C57C90}" destId="{A539B149-F06A-4D76-85C3-E19BBB77A7DF}" srcOrd="0" destOrd="0" presId="urn:microsoft.com/office/officeart/2005/8/layout/hierarchy3"/>
    <dgm:cxn modelId="{6B68209E-B49E-47E8-B348-70D3FF8D7C51}" type="presParOf" srcId="{A539B149-F06A-4D76-85C3-E19BBB77A7DF}" destId="{B8805F44-FB37-40EB-B30A-2FAA496B4502}" srcOrd="0" destOrd="0" presId="urn:microsoft.com/office/officeart/2005/8/layout/hierarchy3"/>
    <dgm:cxn modelId="{6A82CF79-CF6A-47F3-AC33-A0A3ED0933BD}" type="presParOf" srcId="{A539B149-F06A-4D76-85C3-E19BBB77A7DF}" destId="{B19FEA41-27AA-4BBF-8FF1-21552C455259}" srcOrd="1" destOrd="0" presId="urn:microsoft.com/office/officeart/2005/8/layout/hierarchy3"/>
    <dgm:cxn modelId="{736966D6-632B-4441-85B5-5C3DB6C7D96D}" type="presParOf" srcId="{7C49FF02-3148-4629-BF55-38DC49C57C90}" destId="{E8EFE2F0-4390-4278-99B4-76ABBA1FC9A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382F20F-D13E-425B-95E0-D3197734829C}"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BC42CEB-304E-4B34-9F94-9BC0116CBF92}">
      <dgm:prSet custT="1"/>
      <dgm:spPr/>
      <dgm:t>
        <a:bodyPr/>
        <a:lstStyle/>
        <a:p>
          <a:pPr rtl="0"/>
          <a:r>
            <a:rPr lang="en-US" sz="1600" dirty="0" smtClean="0">
              <a:solidFill>
                <a:schemeClr val="tx2"/>
              </a:solidFill>
              <a:latin typeface="Georgia" pitchFamily="18" charset="0"/>
            </a:rPr>
            <a:t>Measurable</a:t>
          </a:r>
          <a:endParaRPr lang="en-US" sz="1600" dirty="0">
            <a:solidFill>
              <a:schemeClr val="tx2"/>
            </a:solidFill>
            <a:latin typeface="Georgia" pitchFamily="18" charset="0"/>
          </a:endParaRPr>
        </a:p>
      </dgm:t>
    </dgm:pt>
    <dgm:pt modelId="{A0F40B6C-523A-4245-968C-6B180728DED0}" type="parTrans" cxnId="{B6E6C3EA-ADE3-4E99-9ACE-2F36E34CC3C2}">
      <dgm:prSet/>
      <dgm:spPr/>
      <dgm:t>
        <a:bodyPr/>
        <a:lstStyle/>
        <a:p>
          <a:endParaRPr lang="en-US"/>
        </a:p>
      </dgm:t>
    </dgm:pt>
    <dgm:pt modelId="{96B85751-413E-4536-ABF2-545C6A14D3E3}" type="sibTrans" cxnId="{B6E6C3EA-ADE3-4E99-9ACE-2F36E34CC3C2}">
      <dgm:prSet/>
      <dgm:spPr/>
      <dgm:t>
        <a:bodyPr/>
        <a:lstStyle/>
        <a:p>
          <a:endParaRPr lang="en-US"/>
        </a:p>
      </dgm:t>
    </dgm:pt>
    <dgm:pt modelId="{D5F2ACB5-6376-4863-934C-D64DC12B4382}">
      <dgm:prSet custT="1"/>
      <dgm:spPr/>
      <dgm:t>
        <a:bodyPr/>
        <a:lstStyle/>
        <a:p>
          <a:pPr rtl="0"/>
          <a:r>
            <a:rPr lang="en-US" sz="1600" dirty="0" smtClean="0">
              <a:solidFill>
                <a:schemeClr val="tx2"/>
              </a:solidFill>
              <a:latin typeface="Georgia" pitchFamily="18" charset="0"/>
            </a:rPr>
            <a:t>Size, purchasing power, and profile of segment</a:t>
          </a:r>
          <a:endParaRPr lang="en-US" sz="1600" dirty="0">
            <a:solidFill>
              <a:schemeClr val="tx2"/>
            </a:solidFill>
            <a:latin typeface="Georgia" pitchFamily="18" charset="0"/>
          </a:endParaRPr>
        </a:p>
      </dgm:t>
    </dgm:pt>
    <dgm:pt modelId="{CE53F91F-B05E-4A3A-A8E9-93A7B5C177BD}" type="parTrans" cxnId="{6C6D54FC-C376-4D39-908E-B66D99CD0A48}">
      <dgm:prSet/>
      <dgm:spPr/>
      <dgm:t>
        <a:bodyPr/>
        <a:lstStyle/>
        <a:p>
          <a:endParaRPr lang="en-US" sz="1600">
            <a:solidFill>
              <a:schemeClr val="tx2"/>
            </a:solidFill>
            <a:latin typeface="Georgia" pitchFamily="18" charset="0"/>
          </a:endParaRPr>
        </a:p>
      </dgm:t>
    </dgm:pt>
    <dgm:pt modelId="{BA813366-E103-4213-A714-71F998D6A92D}" type="sibTrans" cxnId="{6C6D54FC-C376-4D39-908E-B66D99CD0A48}">
      <dgm:prSet/>
      <dgm:spPr/>
      <dgm:t>
        <a:bodyPr/>
        <a:lstStyle/>
        <a:p>
          <a:endParaRPr lang="en-US"/>
        </a:p>
      </dgm:t>
    </dgm:pt>
    <dgm:pt modelId="{93029774-6AD6-463F-B717-AF3F9E085A7A}">
      <dgm:prSet custT="1"/>
      <dgm:spPr/>
      <dgm:t>
        <a:bodyPr/>
        <a:lstStyle/>
        <a:p>
          <a:pPr rtl="0"/>
          <a:r>
            <a:rPr lang="en-US" sz="1600" dirty="0" smtClean="0">
              <a:solidFill>
                <a:schemeClr val="tx2"/>
              </a:solidFill>
              <a:latin typeface="Georgia" pitchFamily="18" charset="0"/>
            </a:rPr>
            <a:t>Accessible</a:t>
          </a:r>
          <a:endParaRPr lang="en-US" sz="1600" dirty="0">
            <a:solidFill>
              <a:schemeClr val="tx2"/>
            </a:solidFill>
            <a:latin typeface="Georgia" pitchFamily="18" charset="0"/>
          </a:endParaRPr>
        </a:p>
      </dgm:t>
    </dgm:pt>
    <dgm:pt modelId="{A5F6DCD0-8248-4C8F-8995-BC4A8C5883F8}" type="parTrans" cxnId="{6B44C28B-A247-4F2E-B335-710B0DE60162}">
      <dgm:prSet/>
      <dgm:spPr/>
      <dgm:t>
        <a:bodyPr/>
        <a:lstStyle/>
        <a:p>
          <a:endParaRPr lang="en-US"/>
        </a:p>
      </dgm:t>
    </dgm:pt>
    <dgm:pt modelId="{BDBE3EEE-BE28-4553-8983-6DFB5219F84A}" type="sibTrans" cxnId="{6B44C28B-A247-4F2E-B335-710B0DE60162}">
      <dgm:prSet/>
      <dgm:spPr/>
      <dgm:t>
        <a:bodyPr/>
        <a:lstStyle/>
        <a:p>
          <a:endParaRPr lang="en-US"/>
        </a:p>
      </dgm:t>
    </dgm:pt>
    <dgm:pt modelId="{3070D8A7-BA60-4C93-8E4A-866989E9A980}">
      <dgm:prSet custT="1"/>
      <dgm:spPr/>
      <dgm:t>
        <a:bodyPr/>
        <a:lstStyle/>
        <a:p>
          <a:pPr rtl="0"/>
          <a:r>
            <a:rPr lang="en-US" sz="1600" dirty="0" smtClean="0">
              <a:solidFill>
                <a:schemeClr val="tx2"/>
              </a:solidFill>
              <a:latin typeface="Georgia" pitchFamily="18" charset="0"/>
            </a:rPr>
            <a:t>Can be reached and served </a:t>
          </a:r>
          <a:endParaRPr lang="en-US" sz="1600" dirty="0">
            <a:solidFill>
              <a:schemeClr val="tx2"/>
            </a:solidFill>
            <a:latin typeface="Georgia" pitchFamily="18" charset="0"/>
          </a:endParaRPr>
        </a:p>
      </dgm:t>
    </dgm:pt>
    <dgm:pt modelId="{D9133270-ECF3-4E4A-803D-529C79EF22AA}" type="parTrans" cxnId="{33D22784-84DE-486B-99DA-5495ECD690AC}">
      <dgm:prSet/>
      <dgm:spPr/>
      <dgm:t>
        <a:bodyPr/>
        <a:lstStyle/>
        <a:p>
          <a:endParaRPr lang="en-US" sz="1600">
            <a:solidFill>
              <a:schemeClr val="tx2"/>
            </a:solidFill>
            <a:latin typeface="Georgia" pitchFamily="18" charset="0"/>
          </a:endParaRPr>
        </a:p>
      </dgm:t>
    </dgm:pt>
    <dgm:pt modelId="{CE27D82C-DA36-4A13-A9E1-7F74267E74B9}" type="sibTrans" cxnId="{33D22784-84DE-486B-99DA-5495ECD690AC}">
      <dgm:prSet/>
      <dgm:spPr/>
      <dgm:t>
        <a:bodyPr/>
        <a:lstStyle/>
        <a:p>
          <a:endParaRPr lang="en-US"/>
        </a:p>
      </dgm:t>
    </dgm:pt>
    <dgm:pt modelId="{3D61E35B-A461-4673-B4AC-71C6DE1330FA}">
      <dgm:prSet custT="1"/>
      <dgm:spPr/>
      <dgm:t>
        <a:bodyPr/>
        <a:lstStyle/>
        <a:p>
          <a:pPr rtl="0"/>
          <a:r>
            <a:rPr lang="en-US" sz="1600" dirty="0" smtClean="0">
              <a:solidFill>
                <a:schemeClr val="tx2"/>
              </a:solidFill>
              <a:latin typeface="Georgia" pitchFamily="18" charset="0"/>
            </a:rPr>
            <a:t>Substantial</a:t>
          </a:r>
          <a:endParaRPr lang="en-US" sz="1600" dirty="0">
            <a:solidFill>
              <a:schemeClr val="tx2"/>
            </a:solidFill>
            <a:latin typeface="Georgia" pitchFamily="18" charset="0"/>
          </a:endParaRPr>
        </a:p>
      </dgm:t>
    </dgm:pt>
    <dgm:pt modelId="{2EB6FFDC-A41D-4358-9C14-F55540FEAD5F}" type="parTrans" cxnId="{FA0C0950-D00C-42A3-A342-F86C2D131A28}">
      <dgm:prSet/>
      <dgm:spPr/>
      <dgm:t>
        <a:bodyPr/>
        <a:lstStyle/>
        <a:p>
          <a:endParaRPr lang="en-US"/>
        </a:p>
      </dgm:t>
    </dgm:pt>
    <dgm:pt modelId="{94F04238-9FE0-435B-ADE7-20C567288EB8}" type="sibTrans" cxnId="{FA0C0950-D00C-42A3-A342-F86C2D131A28}">
      <dgm:prSet/>
      <dgm:spPr/>
      <dgm:t>
        <a:bodyPr/>
        <a:lstStyle/>
        <a:p>
          <a:endParaRPr lang="en-US"/>
        </a:p>
      </dgm:t>
    </dgm:pt>
    <dgm:pt modelId="{6ACF769E-51AB-4504-9202-9AA4A11712CA}">
      <dgm:prSet custT="1"/>
      <dgm:spPr/>
      <dgm:t>
        <a:bodyPr/>
        <a:lstStyle/>
        <a:p>
          <a:pPr rtl="0"/>
          <a:r>
            <a:rPr lang="en-US" sz="1600" dirty="0" smtClean="0">
              <a:solidFill>
                <a:schemeClr val="tx2"/>
              </a:solidFill>
              <a:latin typeface="Georgia" pitchFamily="18" charset="0"/>
            </a:rPr>
            <a:t>Large and profitable enough to serve</a:t>
          </a:r>
          <a:endParaRPr lang="en-US" sz="1600" dirty="0">
            <a:solidFill>
              <a:schemeClr val="tx2"/>
            </a:solidFill>
            <a:latin typeface="Georgia" pitchFamily="18" charset="0"/>
          </a:endParaRPr>
        </a:p>
      </dgm:t>
    </dgm:pt>
    <dgm:pt modelId="{773BB155-9912-43C9-980E-9C6E5C272784}" type="parTrans" cxnId="{A277C4E1-24CD-4A51-8142-56CB8CCEAE85}">
      <dgm:prSet/>
      <dgm:spPr/>
      <dgm:t>
        <a:bodyPr/>
        <a:lstStyle/>
        <a:p>
          <a:endParaRPr lang="en-US" sz="1600">
            <a:solidFill>
              <a:schemeClr val="tx2"/>
            </a:solidFill>
            <a:latin typeface="Georgia" pitchFamily="18" charset="0"/>
          </a:endParaRPr>
        </a:p>
      </dgm:t>
    </dgm:pt>
    <dgm:pt modelId="{8DEC22CD-EEB6-4609-BCDD-0DEBECDD6A31}" type="sibTrans" cxnId="{A277C4E1-24CD-4A51-8142-56CB8CCEAE85}">
      <dgm:prSet/>
      <dgm:spPr/>
      <dgm:t>
        <a:bodyPr/>
        <a:lstStyle/>
        <a:p>
          <a:endParaRPr lang="en-US"/>
        </a:p>
      </dgm:t>
    </dgm:pt>
    <dgm:pt modelId="{0010A6BB-0B8C-4ABB-8BE8-A01031D2DE41}">
      <dgm:prSet custT="1"/>
      <dgm:spPr/>
      <dgm:t>
        <a:bodyPr/>
        <a:lstStyle/>
        <a:p>
          <a:pPr rtl="0"/>
          <a:r>
            <a:rPr lang="en-US" sz="1600" dirty="0" smtClean="0">
              <a:solidFill>
                <a:schemeClr val="tx2"/>
              </a:solidFill>
              <a:latin typeface="Georgia" pitchFamily="18" charset="0"/>
            </a:rPr>
            <a:t>Differentiable</a:t>
          </a:r>
          <a:endParaRPr lang="en-US" sz="1600" dirty="0">
            <a:solidFill>
              <a:schemeClr val="tx2"/>
            </a:solidFill>
            <a:latin typeface="Georgia" pitchFamily="18" charset="0"/>
          </a:endParaRPr>
        </a:p>
      </dgm:t>
    </dgm:pt>
    <dgm:pt modelId="{2C642B7A-1334-4686-BC45-612E3F06AC76}" type="parTrans" cxnId="{84318EF9-A736-49AB-A906-685D5835D162}">
      <dgm:prSet/>
      <dgm:spPr/>
      <dgm:t>
        <a:bodyPr/>
        <a:lstStyle/>
        <a:p>
          <a:endParaRPr lang="en-US"/>
        </a:p>
      </dgm:t>
    </dgm:pt>
    <dgm:pt modelId="{A049C63E-7966-44DC-8454-81FDE7F00587}" type="sibTrans" cxnId="{84318EF9-A736-49AB-A906-685D5835D162}">
      <dgm:prSet/>
      <dgm:spPr/>
      <dgm:t>
        <a:bodyPr/>
        <a:lstStyle/>
        <a:p>
          <a:endParaRPr lang="en-US"/>
        </a:p>
      </dgm:t>
    </dgm:pt>
    <dgm:pt modelId="{A5D835C2-1244-418F-9F9B-3150298D3FD8}">
      <dgm:prSet custT="1"/>
      <dgm:spPr/>
      <dgm:t>
        <a:bodyPr/>
        <a:lstStyle/>
        <a:p>
          <a:pPr rtl="0"/>
          <a:r>
            <a:rPr lang="en-US" sz="1600" dirty="0" smtClean="0">
              <a:solidFill>
                <a:schemeClr val="tx2"/>
              </a:solidFill>
              <a:latin typeface="Georgia" pitchFamily="18" charset="0"/>
            </a:rPr>
            <a:t>Respond differently</a:t>
          </a:r>
          <a:endParaRPr lang="en-US" sz="1600" dirty="0">
            <a:solidFill>
              <a:schemeClr val="tx2"/>
            </a:solidFill>
            <a:latin typeface="Georgia" pitchFamily="18" charset="0"/>
          </a:endParaRPr>
        </a:p>
      </dgm:t>
    </dgm:pt>
    <dgm:pt modelId="{C7C63B68-98D1-49F8-BD2F-1C36909B3E66}" type="parTrans" cxnId="{E85D06C9-856B-45C8-BB9C-9EB5BC8B1BF5}">
      <dgm:prSet/>
      <dgm:spPr/>
      <dgm:t>
        <a:bodyPr/>
        <a:lstStyle/>
        <a:p>
          <a:endParaRPr lang="en-US" sz="1600">
            <a:solidFill>
              <a:schemeClr val="tx2"/>
            </a:solidFill>
            <a:latin typeface="Georgia" pitchFamily="18" charset="0"/>
          </a:endParaRPr>
        </a:p>
      </dgm:t>
    </dgm:pt>
    <dgm:pt modelId="{3F47740F-F8D6-4C15-95D7-066539B1938C}" type="sibTrans" cxnId="{E85D06C9-856B-45C8-BB9C-9EB5BC8B1BF5}">
      <dgm:prSet/>
      <dgm:spPr/>
      <dgm:t>
        <a:bodyPr/>
        <a:lstStyle/>
        <a:p>
          <a:endParaRPr lang="en-US"/>
        </a:p>
      </dgm:t>
    </dgm:pt>
    <dgm:pt modelId="{9DFB8AD2-DE86-427A-9D63-0BEA047A70DC}">
      <dgm:prSet custT="1"/>
      <dgm:spPr/>
      <dgm:t>
        <a:bodyPr/>
        <a:lstStyle/>
        <a:p>
          <a:pPr rtl="0"/>
          <a:r>
            <a:rPr lang="en-US" sz="1600" dirty="0" smtClean="0">
              <a:solidFill>
                <a:schemeClr val="tx2"/>
              </a:solidFill>
              <a:latin typeface="Georgia" pitchFamily="18" charset="0"/>
            </a:rPr>
            <a:t>Actionable</a:t>
          </a:r>
          <a:endParaRPr lang="en-US" sz="1600" dirty="0">
            <a:solidFill>
              <a:schemeClr val="tx2"/>
            </a:solidFill>
            <a:latin typeface="Georgia" pitchFamily="18" charset="0"/>
          </a:endParaRPr>
        </a:p>
      </dgm:t>
    </dgm:pt>
    <dgm:pt modelId="{F0AA9027-535F-4634-8DE2-E1F667A4F547}" type="parTrans" cxnId="{D6C92C44-958B-4837-8922-09CBC921B0ED}">
      <dgm:prSet/>
      <dgm:spPr/>
      <dgm:t>
        <a:bodyPr/>
        <a:lstStyle/>
        <a:p>
          <a:endParaRPr lang="en-US"/>
        </a:p>
      </dgm:t>
    </dgm:pt>
    <dgm:pt modelId="{87A63A8B-AA03-44DA-94A9-D89B6C81D406}" type="sibTrans" cxnId="{D6C92C44-958B-4837-8922-09CBC921B0ED}">
      <dgm:prSet/>
      <dgm:spPr/>
      <dgm:t>
        <a:bodyPr/>
        <a:lstStyle/>
        <a:p>
          <a:endParaRPr lang="en-US"/>
        </a:p>
      </dgm:t>
    </dgm:pt>
    <dgm:pt modelId="{F8065C93-DB0C-440B-9927-8D8B4A113AD2}">
      <dgm:prSet custT="1"/>
      <dgm:spPr/>
      <dgm:t>
        <a:bodyPr/>
        <a:lstStyle/>
        <a:p>
          <a:pPr rtl="0"/>
          <a:r>
            <a:rPr lang="en-US" sz="1600" dirty="0" smtClean="0">
              <a:solidFill>
                <a:schemeClr val="tx2"/>
              </a:solidFill>
              <a:latin typeface="Georgia" pitchFamily="18" charset="0"/>
            </a:rPr>
            <a:t>Effective programs can be developed</a:t>
          </a:r>
          <a:endParaRPr lang="en-US" sz="1600" dirty="0">
            <a:solidFill>
              <a:schemeClr val="tx2"/>
            </a:solidFill>
            <a:latin typeface="Georgia" pitchFamily="18" charset="0"/>
          </a:endParaRPr>
        </a:p>
      </dgm:t>
    </dgm:pt>
    <dgm:pt modelId="{80DCACD7-F498-4F1E-8D0C-FC1F5FCCA25E}" type="parTrans" cxnId="{07AB4006-5AF1-4D02-BF92-7B5E53CB9695}">
      <dgm:prSet/>
      <dgm:spPr/>
      <dgm:t>
        <a:bodyPr/>
        <a:lstStyle/>
        <a:p>
          <a:endParaRPr lang="en-US" sz="1600">
            <a:solidFill>
              <a:schemeClr val="tx2"/>
            </a:solidFill>
            <a:latin typeface="Georgia" pitchFamily="18" charset="0"/>
          </a:endParaRPr>
        </a:p>
      </dgm:t>
    </dgm:pt>
    <dgm:pt modelId="{880DE9E2-7728-4ACE-89E4-2CF8F0190081}" type="sibTrans" cxnId="{07AB4006-5AF1-4D02-BF92-7B5E53CB9695}">
      <dgm:prSet/>
      <dgm:spPr/>
      <dgm:t>
        <a:bodyPr/>
        <a:lstStyle/>
        <a:p>
          <a:endParaRPr lang="en-US"/>
        </a:p>
      </dgm:t>
    </dgm:pt>
    <dgm:pt modelId="{385D8DFB-5730-4364-9479-A9A4DB6C76AB}" type="pres">
      <dgm:prSet presAssocID="{4382F20F-D13E-425B-95E0-D3197734829C}" presName="diagram" presStyleCnt="0">
        <dgm:presLayoutVars>
          <dgm:chPref val="1"/>
          <dgm:dir/>
          <dgm:animOne val="branch"/>
          <dgm:animLvl val="lvl"/>
          <dgm:resizeHandles/>
        </dgm:presLayoutVars>
      </dgm:prSet>
      <dgm:spPr/>
      <dgm:t>
        <a:bodyPr/>
        <a:lstStyle/>
        <a:p>
          <a:endParaRPr lang="en-US"/>
        </a:p>
      </dgm:t>
    </dgm:pt>
    <dgm:pt modelId="{7C5B3BE9-C706-42B6-8122-0F4B017F12A8}" type="pres">
      <dgm:prSet presAssocID="{CBC42CEB-304E-4B34-9F94-9BC0116CBF92}" presName="root" presStyleCnt="0"/>
      <dgm:spPr/>
    </dgm:pt>
    <dgm:pt modelId="{86ED9CAA-06B3-4C0A-B4EE-C4FC27BC6388}" type="pres">
      <dgm:prSet presAssocID="{CBC42CEB-304E-4B34-9F94-9BC0116CBF92}" presName="rootComposite" presStyleCnt="0"/>
      <dgm:spPr/>
    </dgm:pt>
    <dgm:pt modelId="{5EE469C7-976E-4A73-BDF9-45E9A6D5A594}" type="pres">
      <dgm:prSet presAssocID="{CBC42CEB-304E-4B34-9F94-9BC0116CBF92}" presName="rootText" presStyleLbl="node1" presStyleIdx="0" presStyleCnt="5" custScaleY="248180"/>
      <dgm:spPr/>
      <dgm:t>
        <a:bodyPr/>
        <a:lstStyle/>
        <a:p>
          <a:endParaRPr lang="en-US"/>
        </a:p>
      </dgm:t>
    </dgm:pt>
    <dgm:pt modelId="{F5F83A6F-08FF-44FF-9C45-82692A8A7B2E}" type="pres">
      <dgm:prSet presAssocID="{CBC42CEB-304E-4B34-9F94-9BC0116CBF92}" presName="rootConnector" presStyleLbl="node1" presStyleIdx="0" presStyleCnt="5"/>
      <dgm:spPr/>
      <dgm:t>
        <a:bodyPr/>
        <a:lstStyle/>
        <a:p>
          <a:endParaRPr lang="en-US"/>
        </a:p>
      </dgm:t>
    </dgm:pt>
    <dgm:pt modelId="{160099D4-F334-46CA-B7D1-18100091F05D}" type="pres">
      <dgm:prSet presAssocID="{CBC42CEB-304E-4B34-9F94-9BC0116CBF92}" presName="childShape" presStyleCnt="0"/>
      <dgm:spPr/>
    </dgm:pt>
    <dgm:pt modelId="{9721F95F-6105-4D3C-8304-AC7B7D0A45FB}" type="pres">
      <dgm:prSet presAssocID="{CE53F91F-B05E-4A3A-A8E9-93A7B5C177BD}" presName="Name13" presStyleLbl="parChTrans1D2" presStyleIdx="0" presStyleCnt="5" custSzY="1216226"/>
      <dgm:spPr/>
      <dgm:t>
        <a:bodyPr/>
        <a:lstStyle/>
        <a:p>
          <a:endParaRPr lang="en-US"/>
        </a:p>
      </dgm:t>
    </dgm:pt>
    <dgm:pt modelId="{7796650D-9565-4F5A-BB73-07CBCBCFA2EC}" type="pres">
      <dgm:prSet presAssocID="{D5F2ACB5-6376-4863-934C-D64DC12B4382}" presName="childText" presStyleLbl="bgAcc1" presStyleIdx="0" presStyleCnt="5" custScaleX="119026" custScaleY="248180">
        <dgm:presLayoutVars>
          <dgm:bulletEnabled val="1"/>
        </dgm:presLayoutVars>
      </dgm:prSet>
      <dgm:spPr/>
      <dgm:t>
        <a:bodyPr/>
        <a:lstStyle/>
        <a:p>
          <a:endParaRPr lang="en-US"/>
        </a:p>
      </dgm:t>
    </dgm:pt>
    <dgm:pt modelId="{8351C588-2A3C-4F7A-A906-E40796DC56DE}" type="pres">
      <dgm:prSet presAssocID="{93029774-6AD6-463F-B717-AF3F9E085A7A}" presName="root" presStyleCnt="0"/>
      <dgm:spPr/>
    </dgm:pt>
    <dgm:pt modelId="{CE7329D4-1912-4C2A-B54F-0A1DB3E7C36B}" type="pres">
      <dgm:prSet presAssocID="{93029774-6AD6-463F-B717-AF3F9E085A7A}" presName="rootComposite" presStyleCnt="0"/>
      <dgm:spPr/>
    </dgm:pt>
    <dgm:pt modelId="{8EE1A2AE-ED42-4198-9B44-1924DA6D9801}" type="pres">
      <dgm:prSet presAssocID="{93029774-6AD6-463F-B717-AF3F9E085A7A}" presName="rootText" presStyleLbl="node1" presStyleIdx="1" presStyleCnt="5" custScaleY="248180"/>
      <dgm:spPr/>
      <dgm:t>
        <a:bodyPr/>
        <a:lstStyle/>
        <a:p>
          <a:endParaRPr lang="en-US"/>
        </a:p>
      </dgm:t>
    </dgm:pt>
    <dgm:pt modelId="{6BB9A795-EDBB-4D54-9C3A-D4500D7FAC58}" type="pres">
      <dgm:prSet presAssocID="{93029774-6AD6-463F-B717-AF3F9E085A7A}" presName="rootConnector" presStyleLbl="node1" presStyleIdx="1" presStyleCnt="5"/>
      <dgm:spPr/>
      <dgm:t>
        <a:bodyPr/>
        <a:lstStyle/>
        <a:p>
          <a:endParaRPr lang="en-US"/>
        </a:p>
      </dgm:t>
    </dgm:pt>
    <dgm:pt modelId="{0FA80FDB-7917-4495-B760-9DB802409A0A}" type="pres">
      <dgm:prSet presAssocID="{93029774-6AD6-463F-B717-AF3F9E085A7A}" presName="childShape" presStyleCnt="0"/>
      <dgm:spPr/>
    </dgm:pt>
    <dgm:pt modelId="{1C167F33-434C-41A1-A5BD-96A0FD1B12E0}" type="pres">
      <dgm:prSet presAssocID="{D9133270-ECF3-4E4A-803D-529C79EF22AA}" presName="Name13" presStyleLbl="parChTrans1D2" presStyleIdx="1" presStyleCnt="5" custSzY="1216226"/>
      <dgm:spPr/>
      <dgm:t>
        <a:bodyPr/>
        <a:lstStyle/>
        <a:p>
          <a:endParaRPr lang="en-US"/>
        </a:p>
      </dgm:t>
    </dgm:pt>
    <dgm:pt modelId="{210150EC-18F7-4F9B-BEB4-25218CCE1E42}" type="pres">
      <dgm:prSet presAssocID="{3070D8A7-BA60-4C93-8E4A-866989E9A980}" presName="childText" presStyleLbl="bgAcc1" presStyleIdx="1" presStyleCnt="5" custScaleY="248180">
        <dgm:presLayoutVars>
          <dgm:bulletEnabled val="1"/>
        </dgm:presLayoutVars>
      </dgm:prSet>
      <dgm:spPr/>
      <dgm:t>
        <a:bodyPr/>
        <a:lstStyle/>
        <a:p>
          <a:endParaRPr lang="en-US"/>
        </a:p>
      </dgm:t>
    </dgm:pt>
    <dgm:pt modelId="{A4A31BF3-E44C-42E0-A4B4-613856C8C0AD}" type="pres">
      <dgm:prSet presAssocID="{3D61E35B-A461-4673-B4AC-71C6DE1330FA}" presName="root" presStyleCnt="0"/>
      <dgm:spPr/>
    </dgm:pt>
    <dgm:pt modelId="{3D29988E-71E3-4679-A0AE-958019AFE8B0}" type="pres">
      <dgm:prSet presAssocID="{3D61E35B-A461-4673-B4AC-71C6DE1330FA}" presName="rootComposite" presStyleCnt="0"/>
      <dgm:spPr/>
    </dgm:pt>
    <dgm:pt modelId="{6B20702C-3332-4839-A63B-D89D3817DBF2}" type="pres">
      <dgm:prSet presAssocID="{3D61E35B-A461-4673-B4AC-71C6DE1330FA}" presName="rootText" presStyleLbl="node1" presStyleIdx="2" presStyleCnt="5" custScaleY="248180"/>
      <dgm:spPr/>
      <dgm:t>
        <a:bodyPr/>
        <a:lstStyle/>
        <a:p>
          <a:endParaRPr lang="en-US"/>
        </a:p>
      </dgm:t>
    </dgm:pt>
    <dgm:pt modelId="{57E2DEF8-9AEC-4A78-B943-816AC209A468}" type="pres">
      <dgm:prSet presAssocID="{3D61E35B-A461-4673-B4AC-71C6DE1330FA}" presName="rootConnector" presStyleLbl="node1" presStyleIdx="2" presStyleCnt="5"/>
      <dgm:spPr/>
      <dgm:t>
        <a:bodyPr/>
        <a:lstStyle/>
        <a:p>
          <a:endParaRPr lang="en-US"/>
        </a:p>
      </dgm:t>
    </dgm:pt>
    <dgm:pt modelId="{48E69C13-D056-44CA-9943-1B5B6A5F4C46}" type="pres">
      <dgm:prSet presAssocID="{3D61E35B-A461-4673-B4AC-71C6DE1330FA}" presName="childShape" presStyleCnt="0"/>
      <dgm:spPr/>
    </dgm:pt>
    <dgm:pt modelId="{17656BEB-F170-4194-B9B3-4438BC1FCABC}" type="pres">
      <dgm:prSet presAssocID="{773BB155-9912-43C9-980E-9C6E5C272784}" presName="Name13" presStyleLbl="parChTrans1D2" presStyleIdx="2" presStyleCnt="5" custSzY="1216226"/>
      <dgm:spPr/>
      <dgm:t>
        <a:bodyPr/>
        <a:lstStyle/>
        <a:p>
          <a:endParaRPr lang="en-US"/>
        </a:p>
      </dgm:t>
    </dgm:pt>
    <dgm:pt modelId="{464EB7BB-1660-44CD-A827-A82BB7BE5D67}" type="pres">
      <dgm:prSet presAssocID="{6ACF769E-51AB-4504-9202-9AA4A11712CA}" presName="childText" presStyleLbl="bgAcc1" presStyleIdx="2" presStyleCnt="5" custScaleY="248180">
        <dgm:presLayoutVars>
          <dgm:bulletEnabled val="1"/>
        </dgm:presLayoutVars>
      </dgm:prSet>
      <dgm:spPr/>
      <dgm:t>
        <a:bodyPr/>
        <a:lstStyle/>
        <a:p>
          <a:endParaRPr lang="en-US"/>
        </a:p>
      </dgm:t>
    </dgm:pt>
    <dgm:pt modelId="{B1C04C91-22A1-4B75-9C46-F3294BB7B81B}" type="pres">
      <dgm:prSet presAssocID="{0010A6BB-0B8C-4ABB-8BE8-A01031D2DE41}" presName="root" presStyleCnt="0"/>
      <dgm:spPr/>
    </dgm:pt>
    <dgm:pt modelId="{DFEFF20B-1934-485D-8E19-3239F15CFF47}" type="pres">
      <dgm:prSet presAssocID="{0010A6BB-0B8C-4ABB-8BE8-A01031D2DE41}" presName="rootComposite" presStyleCnt="0"/>
      <dgm:spPr/>
    </dgm:pt>
    <dgm:pt modelId="{3BBE9742-1C09-4C48-A521-011352B3696C}" type="pres">
      <dgm:prSet presAssocID="{0010A6BB-0B8C-4ABB-8BE8-A01031D2DE41}" presName="rootText" presStyleLbl="node1" presStyleIdx="3" presStyleCnt="5" custScaleX="115881" custScaleY="248180"/>
      <dgm:spPr/>
      <dgm:t>
        <a:bodyPr/>
        <a:lstStyle/>
        <a:p>
          <a:endParaRPr lang="en-US"/>
        </a:p>
      </dgm:t>
    </dgm:pt>
    <dgm:pt modelId="{26366053-D20F-4A34-A698-79FE6CD18036}" type="pres">
      <dgm:prSet presAssocID="{0010A6BB-0B8C-4ABB-8BE8-A01031D2DE41}" presName="rootConnector" presStyleLbl="node1" presStyleIdx="3" presStyleCnt="5"/>
      <dgm:spPr/>
      <dgm:t>
        <a:bodyPr/>
        <a:lstStyle/>
        <a:p>
          <a:endParaRPr lang="en-US"/>
        </a:p>
      </dgm:t>
    </dgm:pt>
    <dgm:pt modelId="{4797DF31-B852-44C8-AB47-59C588811101}" type="pres">
      <dgm:prSet presAssocID="{0010A6BB-0B8C-4ABB-8BE8-A01031D2DE41}" presName="childShape" presStyleCnt="0"/>
      <dgm:spPr/>
    </dgm:pt>
    <dgm:pt modelId="{7BCA3681-C117-43CE-AF11-A219AA56C3F7}" type="pres">
      <dgm:prSet presAssocID="{C7C63B68-98D1-49F8-BD2F-1C36909B3E66}" presName="Name13" presStyleLbl="parChTrans1D2" presStyleIdx="3" presStyleCnt="5" custSzY="1216226"/>
      <dgm:spPr/>
      <dgm:t>
        <a:bodyPr/>
        <a:lstStyle/>
        <a:p>
          <a:endParaRPr lang="en-US"/>
        </a:p>
      </dgm:t>
    </dgm:pt>
    <dgm:pt modelId="{C3C027E7-BEC8-4D4B-BF4E-777D5F1F0F01}" type="pres">
      <dgm:prSet presAssocID="{A5D835C2-1244-418F-9F9B-3150298D3FD8}" presName="childText" presStyleLbl="bgAcc1" presStyleIdx="3" presStyleCnt="5" custScaleX="115436" custScaleY="248180">
        <dgm:presLayoutVars>
          <dgm:bulletEnabled val="1"/>
        </dgm:presLayoutVars>
      </dgm:prSet>
      <dgm:spPr/>
      <dgm:t>
        <a:bodyPr/>
        <a:lstStyle/>
        <a:p>
          <a:endParaRPr lang="en-US"/>
        </a:p>
      </dgm:t>
    </dgm:pt>
    <dgm:pt modelId="{168F24F9-2B27-4F0D-B96E-6988043BF4B9}" type="pres">
      <dgm:prSet presAssocID="{9DFB8AD2-DE86-427A-9D63-0BEA047A70DC}" presName="root" presStyleCnt="0"/>
      <dgm:spPr/>
    </dgm:pt>
    <dgm:pt modelId="{999E1CE3-96D2-4F82-B93C-00270986078F}" type="pres">
      <dgm:prSet presAssocID="{9DFB8AD2-DE86-427A-9D63-0BEA047A70DC}" presName="rootComposite" presStyleCnt="0"/>
      <dgm:spPr/>
    </dgm:pt>
    <dgm:pt modelId="{959778BD-BA60-42F8-B01A-4E390244595B}" type="pres">
      <dgm:prSet presAssocID="{9DFB8AD2-DE86-427A-9D63-0BEA047A70DC}" presName="rootText" presStyleLbl="node1" presStyleIdx="4" presStyleCnt="5" custScaleY="248180"/>
      <dgm:spPr/>
      <dgm:t>
        <a:bodyPr/>
        <a:lstStyle/>
        <a:p>
          <a:endParaRPr lang="en-US"/>
        </a:p>
      </dgm:t>
    </dgm:pt>
    <dgm:pt modelId="{15B14E69-AB70-4DDC-9821-85549C55C90C}" type="pres">
      <dgm:prSet presAssocID="{9DFB8AD2-DE86-427A-9D63-0BEA047A70DC}" presName="rootConnector" presStyleLbl="node1" presStyleIdx="4" presStyleCnt="5"/>
      <dgm:spPr/>
      <dgm:t>
        <a:bodyPr/>
        <a:lstStyle/>
        <a:p>
          <a:endParaRPr lang="en-US"/>
        </a:p>
      </dgm:t>
    </dgm:pt>
    <dgm:pt modelId="{3C9419C2-66BF-4D89-9201-46073CF92CB9}" type="pres">
      <dgm:prSet presAssocID="{9DFB8AD2-DE86-427A-9D63-0BEA047A70DC}" presName="childShape" presStyleCnt="0"/>
      <dgm:spPr/>
    </dgm:pt>
    <dgm:pt modelId="{8F8C9F8D-7C7C-4195-A66B-BEC1A9338A60}" type="pres">
      <dgm:prSet presAssocID="{80DCACD7-F498-4F1E-8D0C-FC1F5FCCA25E}" presName="Name13" presStyleLbl="parChTrans1D2" presStyleIdx="4" presStyleCnt="5" custSzY="1216226"/>
      <dgm:spPr/>
      <dgm:t>
        <a:bodyPr/>
        <a:lstStyle/>
        <a:p>
          <a:endParaRPr lang="en-US"/>
        </a:p>
      </dgm:t>
    </dgm:pt>
    <dgm:pt modelId="{22DA0959-8D57-466E-A6CB-5B671AE16290}" type="pres">
      <dgm:prSet presAssocID="{F8065C93-DB0C-440B-9927-8D8B4A113AD2}" presName="childText" presStyleLbl="bgAcc1" presStyleIdx="4" presStyleCnt="5" custScaleX="115024" custScaleY="248180">
        <dgm:presLayoutVars>
          <dgm:bulletEnabled val="1"/>
        </dgm:presLayoutVars>
      </dgm:prSet>
      <dgm:spPr/>
      <dgm:t>
        <a:bodyPr/>
        <a:lstStyle/>
        <a:p>
          <a:endParaRPr lang="en-US"/>
        </a:p>
      </dgm:t>
    </dgm:pt>
  </dgm:ptLst>
  <dgm:cxnLst>
    <dgm:cxn modelId="{1CB675B7-8C04-41B7-9BFA-56A66783F0B2}" type="presOf" srcId="{CBC42CEB-304E-4B34-9F94-9BC0116CBF92}" destId="{F5F83A6F-08FF-44FF-9C45-82692A8A7B2E}" srcOrd="1" destOrd="0" presId="urn:microsoft.com/office/officeart/2005/8/layout/hierarchy3"/>
    <dgm:cxn modelId="{33D22784-84DE-486B-99DA-5495ECD690AC}" srcId="{93029774-6AD6-463F-B717-AF3F9E085A7A}" destId="{3070D8A7-BA60-4C93-8E4A-866989E9A980}" srcOrd="0" destOrd="0" parTransId="{D9133270-ECF3-4E4A-803D-529C79EF22AA}" sibTransId="{CE27D82C-DA36-4A13-A9E1-7F74267E74B9}"/>
    <dgm:cxn modelId="{26A96B91-BF7B-4336-9A6A-8C9353A57B36}" type="presOf" srcId="{D5F2ACB5-6376-4863-934C-D64DC12B4382}" destId="{7796650D-9565-4F5A-BB73-07CBCBCFA2EC}" srcOrd="0" destOrd="0" presId="urn:microsoft.com/office/officeart/2005/8/layout/hierarchy3"/>
    <dgm:cxn modelId="{5F896950-7086-4915-A8EE-D24EC310C7BC}" type="presOf" srcId="{CBC42CEB-304E-4B34-9F94-9BC0116CBF92}" destId="{5EE469C7-976E-4A73-BDF9-45E9A6D5A594}" srcOrd="0" destOrd="0" presId="urn:microsoft.com/office/officeart/2005/8/layout/hierarchy3"/>
    <dgm:cxn modelId="{42F04DF4-5D8F-41C9-8BDD-4D8AF134721D}" type="presOf" srcId="{6ACF769E-51AB-4504-9202-9AA4A11712CA}" destId="{464EB7BB-1660-44CD-A827-A82BB7BE5D67}" srcOrd="0" destOrd="0" presId="urn:microsoft.com/office/officeart/2005/8/layout/hierarchy3"/>
    <dgm:cxn modelId="{A277C4E1-24CD-4A51-8142-56CB8CCEAE85}" srcId="{3D61E35B-A461-4673-B4AC-71C6DE1330FA}" destId="{6ACF769E-51AB-4504-9202-9AA4A11712CA}" srcOrd="0" destOrd="0" parTransId="{773BB155-9912-43C9-980E-9C6E5C272784}" sibTransId="{8DEC22CD-EEB6-4609-BCDD-0DEBECDD6A31}"/>
    <dgm:cxn modelId="{6C6D54FC-C376-4D39-908E-B66D99CD0A48}" srcId="{CBC42CEB-304E-4B34-9F94-9BC0116CBF92}" destId="{D5F2ACB5-6376-4863-934C-D64DC12B4382}" srcOrd="0" destOrd="0" parTransId="{CE53F91F-B05E-4A3A-A8E9-93A7B5C177BD}" sibTransId="{BA813366-E103-4213-A714-71F998D6A92D}"/>
    <dgm:cxn modelId="{E5BCF7BC-EB65-41D9-BA6C-8892EE97CB8B}" type="presOf" srcId="{4382F20F-D13E-425B-95E0-D3197734829C}" destId="{385D8DFB-5730-4364-9479-A9A4DB6C76AB}" srcOrd="0" destOrd="0" presId="urn:microsoft.com/office/officeart/2005/8/layout/hierarchy3"/>
    <dgm:cxn modelId="{FA0C0950-D00C-42A3-A342-F86C2D131A28}" srcId="{4382F20F-D13E-425B-95E0-D3197734829C}" destId="{3D61E35B-A461-4673-B4AC-71C6DE1330FA}" srcOrd="2" destOrd="0" parTransId="{2EB6FFDC-A41D-4358-9C14-F55540FEAD5F}" sibTransId="{94F04238-9FE0-435B-ADE7-20C567288EB8}"/>
    <dgm:cxn modelId="{5D3DE740-0B35-4A66-9B4B-8E6DCBD81A17}" type="presOf" srcId="{D9133270-ECF3-4E4A-803D-529C79EF22AA}" destId="{1C167F33-434C-41A1-A5BD-96A0FD1B12E0}" srcOrd="0" destOrd="0" presId="urn:microsoft.com/office/officeart/2005/8/layout/hierarchy3"/>
    <dgm:cxn modelId="{932F2F3C-0330-4617-A473-7B62E8309713}" type="presOf" srcId="{93029774-6AD6-463F-B717-AF3F9E085A7A}" destId="{6BB9A795-EDBB-4D54-9C3A-D4500D7FAC58}" srcOrd="1" destOrd="0" presId="urn:microsoft.com/office/officeart/2005/8/layout/hierarchy3"/>
    <dgm:cxn modelId="{6E8B0765-253B-4A07-891D-F3AC613B33A7}" type="presOf" srcId="{80DCACD7-F498-4F1E-8D0C-FC1F5FCCA25E}" destId="{8F8C9F8D-7C7C-4195-A66B-BEC1A9338A60}" srcOrd="0" destOrd="0" presId="urn:microsoft.com/office/officeart/2005/8/layout/hierarchy3"/>
    <dgm:cxn modelId="{84318EF9-A736-49AB-A906-685D5835D162}" srcId="{4382F20F-D13E-425B-95E0-D3197734829C}" destId="{0010A6BB-0B8C-4ABB-8BE8-A01031D2DE41}" srcOrd="3" destOrd="0" parTransId="{2C642B7A-1334-4686-BC45-612E3F06AC76}" sibTransId="{A049C63E-7966-44DC-8454-81FDE7F00587}"/>
    <dgm:cxn modelId="{FD620F2E-D110-4CC4-A197-4B433E2DC930}" type="presOf" srcId="{9DFB8AD2-DE86-427A-9D63-0BEA047A70DC}" destId="{959778BD-BA60-42F8-B01A-4E390244595B}" srcOrd="0" destOrd="0" presId="urn:microsoft.com/office/officeart/2005/8/layout/hierarchy3"/>
    <dgm:cxn modelId="{0E36C2A8-D498-41CD-96F5-F4EC6FBE8BD6}" type="presOf" srcId="{0010A6BB-0B8C-4ABB-8BE8-A01031D2DE41}" destId="{3BBE9742-1C09-4C48-A521-011352B3696C}" srcOrd="0" destOrd="0" presId="urn:microsoft.com/office/officeart/2005/8/layout/hierarchy3"/>
    <dgm:cxn modelId="{AE44B96F-E610-476E-A205-87D91D7FF000}" type="presOf" srcId="{773BB155-9912-43C9-980E-9C6E5C272784}" destId="{17656BEB-F170-4194-B9B3-4438BC1FCABC}" srcOrd="0" destOrd="0" presId="urn:microsoft.com/office/officeart/2005/8/layout/hierarchy3"/>
    <dgm:cxn modelId="{F4E1739F-FA58-4DF8-A2C3-30B78A155DB4}" type="presOf" srcId="{0010A6BB-0B8C-4ABB-8BE8-A01031D2DE41}" destId="{26366053-D20F-4A34-A698-79FE6CD18036}" srcOrd="1" destOrd="0" presId="urn:microsoft.com/office/officeart/2005/8/layout/hierarchy3"/>
    <dgm:cxn modelId="{6B44C28B-A247-4F2E-B335-710B0DE60162}" srcId="{4382F20F-D13E-425B-95E0-D3197734829C}" destId="{93029774-6AD6-463F-B717-AF3F9E085A7A}" srcOrd="1" destOrd="0" parTransId="{A5F6DCD0-8248-4C8F-8995-BC4A8C5883F8}" sibTransId="{BDBE3EEE-BE28-4553-8983-6DFB5219F84A}"/>
    <dgm:cxn modelId="{1F0E5B33-FD5E-4643-8111-425134DDDB75}" type="presOf" srcId="{C7C63B68-98D1-49F8-BD2F-1C36909B3E66}" destId="{7BCA3681-C117-43CE-AF11-A219AA56C3F7}" srcOrd="0" destOrd="0" presId="urn:microsoft.com/office/officeart/2005/8/layout/hierarchy3"/>
    <dgm:cxn modelId="{21EF1E6E-3799-4338-BDA6-4D60765B22F1}" type="presOf" srcId="{9DFB8AD2-DE86-427A-9D63-0BEA047A70DC}" destId="{15B14E69-AB70-4DDC-9821-85549C55C90C}" srcOrd="1" destOrd="0" presId="urn:microsoft.com/office/officeart/2005/8/layout/hierarchy3"/>
    <dgm:cxn modelId="{07AB4006-5AF1-4D02-BF92-7B5E53CB9695}" srcId="{9DFB8AD2-DE86-427A-9D63-0BEA047A70DC}" destId="{F8065C93-DB0C-440B-9927-8D8B4A113AD2}" srcOrd="0" destOrd="0" parTransId="{80DCACD7-F498-4F1E-8D0C-FC1F5FCCA25E}" sibTransId="{880DE9E2-7728-4ACE-89E4-2CF8F0190081}"/>
    <dgm:cxn modelId="{B6E6C3EA-ADE3-4E99-9ACE-2F36E34CC3C2}" srcId="{4382F20F-D13E-425B-95E0-D3197734829C}" destId="{CBC42CEB-304E-4B34-9F94-9BC0116CBF92}" srcOrd="0" destOrd="0" parTransId="{A0F40B6C-523A-4245-968C-6B180728DED0}" sibTransId="{96B85751-413E-4536-ABF2-545C6A14D3E3}"/>
    <dgm:cxn modelId="{F319B33B-B0E3-4AA6-8249-89574634780C}" type="presOf" srcId="{A5D835C2-1244-418F-9F9B-3150298D3FD8}" destId="{C3C027E7-BEC8-4D4B-BF4E-777D5F1F0F01}" srcOrd="0" destOrd="0" presId="urn:microsoft.com/office/officeart/2005/8/layout/hierarchy3"/>
    <dgm:cxn modelId="{1EEABAC5-FC94-474E-B8E0-D720E6080DD0}" type="presOf" srcId="{93029774-6AD6-463F-B717-AF3F9E085A7A}" destId="{8EE1A2AE-ED42-4198-9B44-1924DA6D9801}" srcOrd="0" destOrd="0" presId="urn:microsoft.com/office/officeart/2005/8/layout/hierarchy3"/>
    <dgm:cxn modelId="{28434EDF-FEF6-4A58-AC54-BE8BCFB62A00}" type="presOf" srcId="{3D61E35B-A461-4673-B4AC-71C6DE1330FA}" destId="{6B20702C-3332-4839-A63B-D89D3817DBF2}" srcOrd="0" destOrd="0" presId="urn:microsoft.com/office/officeart/2005/8/layout/hierarchy3"/>
    <dgm:cxn modelId="{FC31910B-CAC8-40CC-A758-FEFBD36A834E}" type="presOf" srcId="{F8065C93-DB0C-440B-9927-8D8B4A113AD2}" destId="{22DA0959-8D57-466E-A6CB-5B671AE16290}" srcOrd="0" destOrd="0" presId="urn:microsoft.com/office/officeart/2005/8/layout/hierarchy3"/>
    <dgm:cxn modelId="{D6C92C44-958B-4837-8922-09CBC921B0ED}" srcId="{4382F20F-D13E-425B-95E0-D3197734829C}" destId="{9DFB8AD2-DE86-427A-9D63-0BEA047A70DC}" srcOrd="4" destOrd="0" parTransId="{F0AA9027-535F-4634-8DE2-E1F667A4F547}" sibTransId="{87A63A8B-AA03-44DA-94A9-D89B6C81D406}"/>
    <dgm:cxn modelId="{E85D06C9-856B-45C8-BB9C-9EB5BC8B1BF5}" srcId="{0010A6BB-0B8C-4ABB-8BE8-A01031D2DE41}" destId="{A5D835C2-1244-418F-9F9B-3150298D3FD8}" srcOrd="0" destOrd="0" parTransId="{C7C63B68-98D1-49F8-BD2F-1C36909B3E66}" sibTransId="{3F47740F-F8D6-4C15-95D7-066539B1938C}"/>
    <dgm:cxn modelId="{B5720A54-3C30-4310-BCDC-6C8CC9CDF2A9}" type="presOf" srcId="{CE53F91F-B05E-4A3A-A8E9-93A7B5C177BD}" destId="{9721F95F-6105-4D3C-8304-AC7B7D0A45FB}" srcOrd="0" destOrd="0" presId="urn:microsoft.com/office/officeart/2005/8/layout/hierarchy3"/>
    <dgm:cxn modelId="{1D4998DD-9368-4BD2-AC08-8A220AD38381}" type="presOf" srcId="{3070D8A7-BA60-4C93-8E4A-866989E9A980}" destId="{210150EC-18F7-4F9B-BEB4-25218CCE1E42}" srcOrd="0" destOrd="0" presId="urn:microsoft.com/office/officeart/2005/8/layout/hierarchy3"/>
    <dgm:cxn modelId="{683A5812-50D5-48F8-86DC-0FBEFE5A68CE}" type="presOf" srcId="{3D61E35B-A461-4673-B4AC-71C6DE1330FA}" destId="{57E2DEF8-9AEC-4A78-B943-816AC209A468}" srcOrd="1" destOrd="0" presId="urn:microsoft.com/office/officeart/2005/8/layout/hierarchy3"/>
    <dgm:cxn modelId="{7774C4F9-A24E-4D5B-8AE9-AE449A92A0F8}" type="presParOf" srcId="{385D8DFB-5730-4364-9479-A9A4DB6C76AB}" destId="{7C5B3BE9-C706-42B6-8122-0F4B017F12A8}" srcOrd="0" destOrd="0" presId="urn:microsoft.com/office/officeart/2005/8/layout/hierarchy3"/>
    <dgm:cxn modelId="{191D5892-3B4E-496A-8E53-2F0B94847E1B}" type="presParOf" srcId="{7C5B3BE9-C706-42B6-8122-0F4B017F12A8}" destId="{86ED9CAA-06B3-4C0A-B4EE-C4FC27BC6388}" srcOrd="0" destOrd="0" presId="urn:microsoft.com/office/officeart/2005/8/layout/hierarchy3"/>
    <dgm:cxn modelId="{AABA6C6D-7A49-4CFF-949C-02019D17DBE6}" type="presParOf" srcId="{86ED9CAA-06B3-4C0A-B4EE-C4FC27BC6388}" destId="{5EE469C7-976E-4A73-BDF9-45E9A6D5A594}" srcOrd="0" destOrd="0" presId="urn:microsoft.com/office/officeart/2005/8/layout/hierarchy3"/>
    <dgm:cxn modelId="{B359FB52-57C1-4907-BA9D-AAD9279FE280}" type="presParOf" srcId="{86ED9CAA-06B3-4C0A-B4EE-C4FC27BC6388}" destId="{F5F83A6F-08FF-44FF-9C45-82692A8A7B2E}" srcOrd="1" destOrd="0" presId="urn:microsoft.com/office/officeart/2005/8/layout/hierarchy3"/>
    <dgm:cxn modelId="{B5F6E5BF-44C5-40E4-8675-895253CF7A75}" type="presParOf" srcId="{7C5B3BE9-C706-42B6-8122-0F4B017F12A8}" destId="{160099D4-F334-46CA-B7D1-18100091F05D}" srcOrd="1" destOrd="0" presId="urn:microsoft.com/office/officeart/2005/8/layout/hierarchy3"/>
    <dgm:cxn modelId="{822E189E-7024-4CA6-B533-51FEDEF35F90}" type="presParOf" srcId="{160099D4-F334-46CA-B7D1-18100091F05D}" destId="{9721F95F-6105-4D3C-8304-AC7B7D0A45FB}" srcOrd="0" destOrd="0" presId="urn:microsoft.com/office/officeart/2005/8/layout/hierarchy3"/>
    <dgm:cxn modelId="{330BE401-64A0-4E5A-8A80-09BC1296037F}" type="presParOf" srcId="{160099D4-F334-46CA-B7D1-18100091F05D}" destId="{7796650D-9565-4F5A-BB73-07CBCBCFA2EC}" srcOrd="1" destOrd="0" presId="urn:microsoft.com/office/officeart/2005/8/layout/hierarchy3"/>
    <dgm:cxn modelId="{4DF27E3C-DB33-4BB1-B714-31EA0F19F562}" type="presParOf" srcId="{385D8DFB-5730-4364-9479-A9A4DB6C76AB}" destId="{8351C588-2A3C-4F7A-A906-E40796DC56DE}" srcOrd="1" destOrd="0" presId="urn:microsoft.com/office/officeart/2005/8/layout/hierarchy3"/>
    <dgm:cxn modelId="{436935C8-9E6C-4907-9B9A-655C395A87E4}" type="presParOf" srcId="{8351C588-2A3C-4F7A-A906-E40796DC56DE}" destId="{CE7329D4-1912-4C2A-B54F-0A1DB3E7C36B}" srcOrd="0" destOrd="0" presId="urn:microsoft.com/office/officeart/2005/8/layout/hierarchy3"/>
    <dgm:cxn modelId="{567B36A5-6507-4D60-B648-CF59D275A1B3}" type="presParOf" srcId="{CE7329D4-1912-4C2A-B54F-0A1DB3E7C36B}" destId="{8EE1A2AE-ED42-4198-9B44-1924DA6D9801}" srcOrd="0" destOrd="0" presId="urn:microsoft.com/office/officeart/2005/8/layout/hierarchy3"/>
    <dgm:cxn modelId="{8DB1FB0B-9C6C-40D3-A424-89DD682EC71D}" type="presParOf" srcId="{CE7329D4-1912-4C2A-B54F-0A1DB3E7C36B}" destId="{6BB9A795-EDBB-4D54-9C3A-D4500D7FAC58}" srcOrd="1" destOrd="0" presId="urn:microsoft.com/office/officeart/2005/8/layout/hierarchy3"/>
    <dgm:cxn modelId="{877B52FC-D61C-4CCC-84AD-19001627960F}" type="presParOf" srcId="{8351C588-2A3C-4F7A-A906-E40796DC56DE}" destId="{0FA80FDB-7917-4495-B760-9DB802409A0A}" srcOrd="1" destOrd="0" presId="urn:microsoft.com/office/officeart/2005/8/layout/hierarchy3"/>
    <dgm:cxn modelId="{9E4619E1-8FD5-4473-A38A-8FC87FFEAC95}" type="presParOf" srcId="{0FA80FDB-7917-4495-B760-9DB802409A0A}" destId="{1C167F33-434C-41A1-A5BD-96A0FD1B12E0}" srcOrd="0" destOrd="0" presId="urn:microsoft.com/office/officeart/2005/8/layout/hierarchy3"/>
    <dgm:cxn modelId="{4B895FC8-BB68-4334-83E0-615888B5B4CB}" type="presParOf" srcId="{0FA80FDB-7917-4495-B760-9DB802409A0A}" destId="{210150EC-18F7-4F9B-BEB4-25218CCE1E42}" srcOrd="1" destOrd="0" presId="urn:microsoft.com/office/officeart/2005/8/layout/hierarchy3"/>
    <dgm:cxn modelId="{91F99E91-8763-441B-BF0A-F30A6AA6A212}" type="presParOf" srcId="{385D8DFB-5730-4364-9479-A9A4DB6C76AB}" destId="{A4A31BF3-E44C-42E0-A4B4-613856C8C0AD}" srcOrd="2" destOrd="0" presId="urn:microsoft.com/office/officeart/2005/8/layout/hierarchy3"/>
    <dgm:cxn modelId="{5EF3850C-DA3D-4080-9B8A-A2411C5DF75D}" type="presParOf" srcId="{A4A31BF3-E44C-42E0-A4B4-613856C8C0AD}" destId="{3D29988E-71E3-4679-A0AE-958019AFE8B0}" srcOrd="0" destOrd="0" presId="urn:microsoft.com/office/officeart/2005/8/layout/hierarchy3"/>
    <dgm:cxn modelId="{C1D42ED3-E6E4-4FD7-B6F2-0E23D0FD4737}" type="presParOf" srcId="{3D29988E-71E3-4679-A0AE-958019AFE8B0}" destId="{6B20702C-3332-4839-A63B-D89D3817DBF2}" srcOrd="0" destOrd="0" presId="urn:microsoft.com/office/officeart/2005/8/layout/hierarchy3"/>
    <dgm:cxn modelId="{BA5E3D55-002F-46A7-AF8E-91833D0F8DC1}" type="presParOf" srcId="{3D29988E-71E3-4679-A0AE-958019AFE8B0}" destId="{57E2DEF8-9AEC-4A78-B943-816AC209A468}" srcOrd="1" destOrd="0" presId="urn:microsoft.com/office/officeart/2005/8/layout/hierarchy3"/>
    <dgm:cxn modelId="{46F3EB98-854D-4097-ADEA-B4646F0741B6}" type="presParOf" srcId="{A4A31BF3-E44C-42E0-A4B4-613856C8C0AD}" destId="{48E69C13-D056-44CA-9943-1B5B6A5F4C46}" srcOrd="1" destOrd="0" presId="urn:microsoft.com/office/officeart/2005/8/layout/hierarchy3"/>
    <dgm:cxn modelId="{1EED571F-232E-49FB-8644-68FFC9B88FC8}" type="presParOf" srcId="{48E69C13-D056-44CA-9943-1B5B6A5F4C46}" destId="{17656BEB-F170-4194-B9B3-4438BC1FCABC}" srcOrd="0" destOrd="0" presId="urn:microsoft.com/office/officeart/2005/8/layout/hierarchy3"/>
    <dgm:cxn modelId="{28C6FC1E-0C4C-413D-B5D5-2A2A8D517BF5}" type="presParOf" srcId="{48E69C13-D056-44CA-9943-1B5B6A5F4C46}" destId="{464EB7BB-1660-44CD-A827-A82BB7BE5D67}" srcOrd="1" destOrd="0" presId="urn:microsoft.com/office/officeart/2005/8/layout/hierarchy3"/>
    <dgm:cxn modelId="{3E292DBF-9CEA-4A28-9699-0A41563FB9AC}" type="presParOf" srcId="{385D8DFB-5730-4364-9479-A9A4DB6C76AB}" destId="{B1C04C91-22A1-4B75-9C46-F3294BB7B81B}" srcOrd="3" destOrd="0" presId="urn:microsoft.com/office/officeart/2005/8/layout/hierarchy3"/>
    <dgm:cxn modelId="{6EEB4D3C-0E02-4655-8394-745B5B40AE11}" type="presParOf" srcId="{B1C04C91-22A1-4B75-9C46-F3294BB7B81B}" destId="{DFEFF20B-1934-485D-8E19-3239F15CFF47}" srcOrd="0" destOrd="0" presId="urn:microsoft.com/office/officeart/2005/8/layout/hierarchy3"/>
    <dgm:cxn modelId="{38AC865B-D23E-4765-9940-C319C9137113}" type="presParOf" srcId="{DFEFF20B-1934-485D-8E19-3239F15CFF47}" destId="{3BBE9742-1C09-4C48-A521-011352B3696C}" srcOrd="0" destOrd="0" presId="urn:microsoft.com/office/officeart/2005/8/layout/hierarchy3"/>
    <dgm:cxn modelId="{ED6698B1-08E2-4416-A3CA-8D38E92EB826}" type="presParOf" srcId="{DFEFF20B-1934-485D-8E19-3239F15CFF47}" destId="{26366053-D20F-4A34-A698-79FE6CD18036}" srcOrd="1" destOrd="0" presId="urn:microsoft.com/office/officeart/2005/8/layout/hierarchy3"/>
    <dgm:cxn modelId="{2D12DBC1-B9D6-433E-BA1C-56BD496D20D7}" type="presParOf" srcId="{B1C04C91-22A1-4B75-9C46-F3294BB7B81B}" destId="{4797DF31-B852-44C8-AB47-59C588811101}" srcOrd="1" destOrd="0" presId="urn:microsoft.com/office/officeart/2005/8/layout/hierarchy3"/>
    <dgm:cxn modelId="{52060850-C1B7-430A-9D59-540825719D4E}" type="presParOf" srcId="{4797DF31-B852-44C8-AB47-59C588811101}" destId="{7BCA3681-C117-43CE-AF11-A219AA56C3F7}" srcOrd="0" destOrd="0" presId="urn:microsoft.com/office/officeart/2005/8/layout/hierarchy3"/>
    <dgm:cxn modelId="{FA726437-A318-4653-BC37-4607612F438C}" type="presParOf" srcId="{4797DF31-B852-44C8-AB47-59C588811101}" destId="{C3C027E7-BEC8-4D4B-BF4E-777D5F1F0F01}" srcOrd="1" destOrd="0" presId="urn:microsoft.com/office/officeart/2005/8/layout/hierarchy3"/>
    <dgm:cxn modelId="{B3BA43B2-BFA9-4C4F-8EB0-287AFF69AD2C}" type="presParOf" srcId="{385D8DFB-5730-4364-9479-A9A4DB6C76AB}" destId="{168F24F9-2B27-4F0D-B96E-6988043BF4B9}" srcOrd="4" destOrd="0" presId="urn:microsoft.com/office/officeart/2005/8/layout/hierarchy3"/>
    <dgm:cxn modelId="{E681A166-C586-4486-8BC5-02F0A81F4749}" type="presParOf" srcId="{168F24F9-2B27-4F0D-B96E-6988043BF4B9}" destId="{999E1CE3-96D2-4F82-B93C-00270986078F}" srcOrd="0" destOrd="0" presId="urn:microsoft.com/office/officeart/2005/8/layout/hierarchy3"/>
    <dgm:cxn modelId="{884B2694-DC17-4830-99ED-F8DAC155680F}" type="presParOf" srcId="{999E1CE3-96D2-4F82-B93C-00270986078F}" destId="{959778BD-BA60-42F8-B01A-4E390244595B}" srcOrd="0" destOrd="0" presId="urn:microsoft.com/office/officeart/2005/8/layout/hierarchy3"/>
    <dgm:cxn modelId="{B8071B00-6882-4F0D-AE60-D19A7A3EAE92}" type="presParOf" srcId="{999E1CE3-96D2-4F82-B93C-00270986078F}" destId="{15B14E69-AB70-4DDC-9821-85549C55C90C}" srcOrd="1" destOrd="0" presId="urn:microsoft.com/office/officeart/2005/8/layout/hierarchy3"/>
    <dgm:cxn modelId="{9D9DC4D4-48B7-499A-9877-7C6E3586CE42}" type="presParOf" srcId="{168F24F9-2B27-4F0D-B96E-6988043BF4B9}" destId="{3C9419C2-66BF-4D89-9201-46073CF92CB9}" srcOrd="1" destOrd="0" presId="urn:microsoft.com/office/officeart/2005/8/layout/hierarchy3"/>
    <dgm:cxn modelId="{F539DFC1-C51A-4891-80D9-56D9C8321AB0}" type="presParOf" srcId="{3C9419C2-66BF-4D89-9201-46073CF92CB9}" destId="{8F8C9F8D-7C7C-4195-A66B-BEC1A9338A60}" srcOrd="0" destOrd="0" presId="urn:microsoft.com/office/officeart/2005/8/layout/hierarchy3"/>
    <dgm:cxn modelId="{E9312C17-7779-48CA-A4FB-79D43113B2D8}" type="presParOf" srcId="{3C9419C2-66BF-4D89-9201-46073CF92CB9}" destId="{22DA0959-8D57-466E-A6CB-5B671AE1629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C3DBC7A-5D15-4275-990F-5C4C30BD2F86}"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B56F303A-2460-4EC6-9DA8-684BA6FE8C64}">
      <dgm:prSet custT="1"/>
      <dgm:spPr/>
      <dgm:t>
        <a:bodyPr/>
        <a:lstStyle/>
        <a:p>
          <a:pPr algn="ctr" rtl="0"/>
          <a:r>
            <a:rPr lang="en-US" sz="2000" b="1" dirty="0" smtClean="0">
              <a:solidFill>
                <a:schemeClr val="tx1"/>
              </a:solidFill>
              <a:latin typeface="Georgia" pitchFamily="18" charset="0"/>
            </a:rPr>
            <a:t>Market Segmentation</a:t>
          </a:r>
        </a:p>
        <a:p>
          <a:pPr algn="ctr" rtl="0"/>
          <a:endParaRPr lang="en-US" sz="2000" b="1" dirty="0" smtClean="0">
            <a:solidFill>
              <a:schemeClr val="tx1"/>
            </a:solidFill>
            <a:latin typeface="Georgia" pitchFamily="18" charset="0"/>
          </a:endParaRPr>
        </a:p>
        <a:p>
          <a:pPr algn="just" rtl="0"/>
          <a:r>
            <a:rPr lang="en-US" sz="1400" b="0" dirty="0" smtClean="0">
              <a:solidFill>
                <a:schemeClr val="tx1"/>
              </a:solidFill>
              <a:latin typeface="Georgia" pitchFamily="18" charset="0"/>
            </a:rPr>
            <a:t>1. Identify bases for      segmenting the market</a:t>
          </a:r>
        </a:p>
        <a:p>
          <a:pPr algn="just"/>
          <a:r>
            <a:rPr lang="en-US" sz="1400" b="0" dirty="0" smtClean="0">
              <a:solidFill>
                <a:schemeClr val="tx1"/>
              </a:solidFill>
              <a:latin typeface="Georgia" pitchFamily="18" charset="0"/>
            </a:rPr>
            <a:t>2. Develop segment profiles</a:t>
          </a:r>
        </a:p>
        <a:p>
          <a:pPr algn="ctr" rtl="0"/>
          <a:endParaRPr lang="en-US" sz="1400" b="1" dirty="0">
            <a:solidFill>
              <a:schemeClr val="tx1"/>
            </a:solidFill>
            <a:latin typeface="Georgia" pitchFamily="18" charset="0"/>
          </a:endParaRPr>
        </a:p>
      </dgm:t>
    </dgm:pt>
    <dgm:pt modelId="{A52291F4-3E5E-4D41-B280-1FFAC9064D29}" type="parTrans" cxnId="{75A49D62-8A1B-41F7-A195-A4EF92F51802}">
      <dgm:prSet/>
      <dgm:spPr/>
      <dgm:t>
        <a:bodyPr/>
        <a:lstStyle/>
        <a:p>
          <a:endParaRPr lang="en-US"/>
        </a:p>
      </dgm:t>
    </dgm:pt>
    <dgm:pt modelId="{53C36437-BD11-4CCE-8BD3-6314EDCA71E9}" type="sibTrans" cxnId="{75A49D62-8A1B-41F7-A195-A4EF92F51802}">
      <dgm:prSet custT="1"/>
      <dgm:spPr/>
      <dgm:t>
        <a:bodyPr/>
        <a:lstStyle/>
        <a:p>
          <a:endParaRPr lang="en-US" sz="1400">
            <a:solidFill>
              <a:schemeClr val="tx1"/>
            </a:solidFill>
            <a:latin typeface="Georgia" pitchFamily="18" charset="0"/>
          </a:endParaRPr>
        </a:p>
      </dgm:t>
    </dgm:pt>
    <dgm:pt modelId="{FC4E4A46-1257-4DC2-828A-E27E045569BD}">
      <dgm:prSet custT="1"/>
      <dgm:spPr/>
      <dgm:t>
        <a:bodyPr/>
        <a:lstStyle/>
        <a:p>
          <a:pPr algn="ctr" rtl="0"/>
          <a:endParaRPr lang="en-US" sz="2000" b="1" dirty="0" smtClean="0">
            <a:solidFill>
              <a:schemeClr val="tx1"/>
            </a:solidFill>
            <a:latin typeface="Georgia" pitchFamily="18" charset="0"/>
          </a:endParaRPr>
        </a:p>
        <a:p>
          <a:pPr algn="ctr" rtl="0"/>
          <a:r>
            <a:rPr lang="en-US" sz="2000" b="1" dirty="0" smtClean="0">
              <a:solidFill>
                <a:schemeClr val="tx1"/>
              </a:solidFill>
              <a:latin typeface="Georgia" pitchFamily="18" charset="0"/>
            </a:rPr>
            <a:t>Market Targeting</a:t>
          </a:r>
        </a:p>
        <a:p>
          <a:pPr algn="ctr" rtl="0"/>
          <a:endParaRPr lang="en-US" sz="2000" b="1" dirty="0" smtClean="0">
            <a:solidFill>
              <a:schemeClr val="tx1"/>
            </a:solidFill>
            <a:latin typeface="Georgia" pitchFamily="18" charset="0"/>
          </a:endParaRPr>
        </a:p>
        <a:p>
          <a:pPr algn="just" rtl="0"/>
          <a:r>
            <a:rPr lang="en-US" sz="1400" dirty="0" smtClean="0">
              <a:solidFill>
                <a:schemeClr val="tx1"/>
              </a:solidFill>
              <a:latin typeface="Georgia" pitchFamily="18" charset="0"/>
            </a:rPr>
            <a:t>3. Develop measure of  segment attractiveness</a:t>
          </a:r>
        </a:p>
        <a:p>
          <a:pPr algn="just"/>
          <a:r>
            <a:rPr lang="en-US" sz="1400" dirty="0" smtClean="0">
              <a:solidFill>
                <a:schemeClr val="tx1"/>
              </a:solidFill>
              <a:latin typeface="Georgia" pitchFamily="18" charset="0"/>
            </a:rPr>
            <a:t>4. Select target segments</a:t>
          </a:r>
        </a:p>
        <a:p>
          <a:pPr algn="ctr" rtl="0"/>
          <a:endParaRPr lang="en-US" sz="1400" dirty="0">
            <a:solidFill>
              <a:schemeClr val="tx1"/>
            </a:solidFill>
            <a:latin typeface="Georgia" pitchFamily="18" charset="0"/>
          </a:endParaRPr>
        </a:p>
      </dgm:t>
    </dgm:pt>
    <dgm:pt modelId="{147F7136-3427-4803-8402-7BB3F449C51F}" type="parTrans" cxnId="{FC6F25B1-A6D7-48A4-9CC4-964A3F6BA689}">
      <dgm:prSet/>
      <dgm:spPr/>
      <dgm:t>
        <a:bodyPr/>
        <a:lstStyle/>
        <a:p>
          <a:endParaRPr lang="en-US"/>
        </a:p>
      </dgm:t>
    </dgm:pt>
    <dgm:pt modelId="{047C54D6-19CA-4773-9F49-41E210CBD37D}" type="sibTrans" cxnId="{FC6F25B1-A6D7-48A4-9CC4-964A3F6BA689}">
      <dgm:prSet custT="1"/>
      <dgm:spPr/>
      <dgm:t>
        <a:bodyPr/>
        <a:lstStyle/>
        <a:p>
          <a:endParaRPr lang="en-US" sz="1400">
            <a:solidFill>
              <a:schemeClr val="tx1"/>
            </a:solidFill>
            <a:latin typeface="Georgia" pitchFamily="18" charset="0"/>
          </a:endParaRPr>
        </a:p>
      </dgm:t>
    </dgm:pt>
    <dgm:pt modelId="{0C9AE7F4-5786-4653-BD3E-3823E6556B0A}">
      <dgm:prSet custT="1"/>
      <dgm:spPr/>
      <dgm:t>
        <a:bodyPr/>
        <a:lstStyle/>
        <a:p>
          <a:pPr algn="ctr" rtl="0"/>
          <a:r>
            <a:rPr lang="en-US" sz="2000" b="1" dirty="0" smtClean="0">
              <a:solidFill>
                <a:schemeClr val="tx1"/>
              </a:solidFill>
              <a:latin typeface="Georgia" pitchFamily="18" charset="0"/>
            </a:rPr>
            <a:t>Market Positioning</a:t>
          </a:r>
        </a:p>
        <a:p>
          <a:pPr algn="ctr" rtl="0"/>
          <a:endParaRPr lang="en-US" sz="2000" b="1" dirty="0" smtClean="0">
            <a:solidFill>
              <a:schemeClr val="tx1"/>
            </a:solidFill>
            <a:latin typeface="Georgia" pitchFamily="18" charset="0"/>
          </a:endParaRPr>
        </a:p>
        <a:p>
          <a:pPr algn="just" rtl="0"/>
          <a:r>
            <a:rPr lang="en-US" sz="1400" dirty="0" smtClean="0">
              <a:solidFill>
                <a:schemeClr val="tx1"/>
              </a:solidFill>
              <a:latin typeface="Tahoma" pitchFamily="34" charset="0"/>
            </a:rPr>
            <a:t>5. Develop positioning for target segments</a:t>
          </a:r>
        </a:p>
        <a:p>
          <a:pPr algn="just"/>
          <a:r>
            <a:rPr lang="en-US" sz="1400" dirty="0" smtClean="0">
              <a:solidFill>
                <a:schemeClr val="tx1"/>
              </a:solidFill>
              <a:latin typeface="Tahoma" pitchFamily="34" charset="0"/>
            </a:rPr>
            <a:t>6. Develop a marketing </a:t>
          </a:r>
        </a:p>
        <a:p>
          <a:pPr algn="just"/>
          <a:r>
            <a:rPr lang="en-US" sz="1400" dirty="0" smtClean="0">
              <a:solidFill>
                <a:schemeClr val="tx1"/>
              </a:solidFill>
              <a:latin typeface="Tahoma" pitchFamily="34" charset="0"/>
            </a:rPr>
            <a:t>mix for each segment</a:t>
          </a:r>
          <a:endParaRPr lang="en-US" sz="1400" dirty="0">
            <a:solidFill>
              <a:schemeClr val="tx1"/>
            </a:solidFill>
            <a:latin typeface="Georgia" pitchFamily="18" charset="0"/>
          </a:endParaRPr>
        </a:p>
      </dgm:t>
    </dgm:pt>
    <dgm:pt modelId="{6B0B78C8-6B8A-42E5-AFC1-2D369C7B5D70}" type="parTrans" cxnId="{40F738C4-1713-400A-8636-091E7314E470}">
      <dgm:prSet/>
      <dgm:spPr/>
      <dgm:t>
        <a:bodyPr/>
        <a:lstStyle/>
        <a:p>
          <a:endParaRPr lang="en-US"/>
        </a:p>
      </dgm:t>
    </dgm:pt>
    <dgm:pt modelId="{23502371-93A4-43A7-A527-077ACEF9C7BE}" type="sibTrans" cxnId="{40F738C4-1713-400A-8636-091E7314E470}">
      <dgm:prSet/>
      <dgm:spPr/>
      <dgm:t>
        <a:bodyPr/>
        <a:lstStyle/>
        <a:p>
          <a:endParaRPr lang="en-US"/>
        </a:p>
      </dgm:t>
    </dgm:pt>
    <dgm:pt modelId="{DD361B9D-ADCF-471F-8240-860997EA6394}" type="pres">
      <dgm:prSet presAssocID="{5C3DBC7A-5D15-4275-990F-5C4C30BD2F86}" presName="Name0" presStyleCnt="0">
        <dgm:presLayoutVars>
          <dgm:dir/>
          <dgm:resizeHandles val="exact"/>
        </dgm:presLayoutVars>
      </dgm:prSet>
      <dgm:spPr/>
      <dgm:t>
        <a:bodyPr/>
        <a:lstStyle/>
        <a:p>
          <a:endParaRPr lang="en-US"/>
        </a:p>
      </dgm:t>
    </dgm:pt>
    <dgm:pt modelId="{08DE34D2-50DC-41D6-A18D-0E12B8E99ECF}" type="pres">
      <dgm:prSet presAssocID="{B56F303A-2460-4EC6-9DA8-684BA6FE8C64}" presName="node" presStyleLbl="node1" presStyleIdx="0" presStyleCnt="3" custScaleX="122448">
        <dgm:presLayoutVars>
          <dgm:bulletEnabled val="1"/>
        </dgm:presLayoutVars>
      </dgm:prSet>
      <dgm:spPr/>
      <dgm:t>
        <a:bodyPr/>
        <a:lstStyle/>
        <a:p>
          <a:endParaRPr lang="en-US"/>
        </a:p>
      </dgm:t>
    </dgm:pt>
    <dgm:pt modelId="{AED9B2CF-0A10-4804-8A3C-AB2F917E8A28}" type="pres">
      <dgm:prSet presAssocID="{53C36437-BD11-4CCE-8BD3-6314EDCA71E9}" presName="sibTrans" presStyleLbl="sibTrans2D1" presStyleIdx="0" presStyleCnt="2"/>
      <dgm:spPr/>
      <dgm:t>
        <a:bodyPr/>
        <a:lstStyle/>
        <a:p>
          <a:endParaRPr lang="en-US"/>
        </a:p>
      </dgm:t>
    </dgm:pt>
    <dgm:pt modelId="{5493A889-2DF5-43DC-BE3B-571AD287EA42}" type="pres">
      <dgm:prSet presAssocID="{53C36437-BD11-4CCE-8BD3-6314EDCA71E9}" presName="connectorText" presStyleLbl="sibTrans2D1" presStyleIdx="0" presStyleCnt="2"/>
      <dgm:spPr/>
      <dgm:t>
        <a:bodyPr/>
        <a:lstStyle/>
        <a:p>
          <a:endParaRPr lang="en-US"/>
        </a:p>
      </dgm:t>
    </dgm:pt>
    <dgm:pt modelId="{7008CCC4-3B34-4F15-B6CA-4B7089DEF8C6}" type="pres">
      <dgm:prSet presAssocID="{FC4E4A46-1257-4DC2-828A-E27E045569BD}" presName="node" presStyleLbl="node1" presStyleIdx="1" presStyleCnt="3">
        <dgm:presLayoutVars>
          <dgm:bulletEnabled val="1"/>
        </dgm:presLayoutVars>
      </dgm:prSet>
      <dgm:spPr/>
      <dgm:t>
        <a:bodyPr/>
        <a:lstStyle/>
        <a:p>
          <a:endParaRPr lang="en-US"/>
        </a:p>
      </dgm:t>
    </dgm:pt>
    <dgm:pt modelId="{31F460FD-BCAD-407C-9550-E6BEDEBFF763}" type="pres">
      <dgm:prSet presAssocID="{047C54D6-19CA-4773-9F49-41E210CBD37D}" presName="sibTrans" presStyleLbl="sibTrans2D1" presStyleIdx="1" presStyleCnt="2"/>
      <dgm:spPr/>
      <dgm:t>
        <a:bodyPr/>
        <a:lstStyle/>
        <a:p>
          <a:endParaRPr lang="en-US"/>
        </a:p>
      </dgm:t>
    </dgm:pt>
    <dgm:pt modelId="{C5209387-F050-4D90-90D0-60B7D921FFF6}" type="pres">
      <dgm:prSet presAssocID="{047C54D6-19CA-4773-9F49-41E210CBD37D}" presName="connectorText" presStyleLbl="sibTrans2D1" presStyleIdx="1" presStyleCnt="2"/>
      <dgm:spPr/>
      <dgm:t>
        <a:bodyPr/>
        <a:lstStyle/>
        <a:p>
          <a:endParaRPr lang="en-US"/>
        </a:p>
      </dgm:t>
    </dgm:pt>
    <dgm:pt modelId="{B60AA994-6CF1-4D67-8E3A-FF70AC45589F}" type="pres">
      <dgm:prSet presAssocID="{0C9AE7F4-5786-4653-BD3E-3823E6556B0A}" presName="node" presStyleLbl="node1" presStyleIdx="2" presStyleCnt="3" custScaleX="112647">
        <dgm:presLayoutVars>
          <dgm:bulletEnabled val="1"/>
        </dgm:presLayoutVars>
      </dgm:prSet>
      <dgm:spPr/>
      <dgm:t>
        <a:bodyPr/>
        <a:lstStyle/>
        <a:p>
          <a:endParaRPr lang="en-US"/>
        </a:p>
      </dgm:t>
    </dgm:pt>
  </dgm:ptLst>
  <dgm:cxnLst>
    <dgm:cxn modelId="{40F738C4-1713-400A-8636-091E7314E470}" srcId="{5C3DBC7A-5D15-4275-990F-5C4C30BD2F86}" destId="{0C9AE7F4-5786-4653-BD3E-3823E6556B0A}" srcOrd="2" destOrd="0" parTransId="{6B0B78C8-6B8A-42E5-AFC1-2D369C7B5D70}" sibTransId="{23502371-93A4-43A7-A527-077ACEF9C7BE}"/>
    <dgm:cxn modelId="{A6BFABE1-43CE-4521-BC5C-9288D17E6887}" type="presOf" srcId="{53C36437-BD11-4CCE-8BD3-6314EDCA71E9}" destId="{5493A889-2DF5-43DC-BE3B-571AD287EA42}" srcOrd="1" destOrd="0" presId="urn:microsoft.com/office/officeart/2005/8/layout/process1"/>
    <dgm:cxn modelId="{486382EA-3F5F-4A37-8413-AC15B04208D9}" type="presOf" srcId="{0C9AE7F4-5786-4653-BD3E-3823E6556B0A}" destId="{B60AA994-6CF1-4D67-8E3A-FF70AC45589F}" srcOrd="0" destOrd="0" presId="urn:microsoft.com/office/officeart/2005/8/layout/process1"/>
    <dgm:cxn modelId="{9ED26800-B92D-4410-8AAB-419434F8B19D}" type="presOf" srcId="{047C54D6-19CA-4773-9F49-41E210CBD37D}" destId="{C5209387-F050-4D90-90D0-60B7D921FFF6}" srcOrd="1" destOrd="0" presId="urn:microsoft.com/office/officeart/2005/8/layout/process1"/>
    <dgm:cxn modelId="{5229D2F0-CF1F-45FD-A377-F17777E445C3}" type="presOf" srcId="{047C54D6-19CA-4773-9F49-41E210CBD37D}" destId="{31F460FD-BCAD-407C-9550-E6BEDEBFF763}" srcOrd="0" destOrd="0" presId="urn:microsoft.com/office/officeart/2005/8/layout/process1"/>
    <dgm:cxn modelId="{57252701-4E5F-4209-A745-7FBF4C615A42}" type="presOf" srcId="{B56F303A-2460-4EC6-9DA8-684BA6FE8C64}" destId="{08DE34D2-50DC-41D6-A18D-0E12B8E99ECF}" srcOrd="0" destOrd="0" presId="urn:microsoft.com/office/officeart/2005/8/layout/process1"/>
    <dgm:cxn modelId="{75A49D62-8A1B-41F7-A195-A4EF92F51802}" srcId="{5C3DBC7A-5D15-4275-990F-5C4C30BD2F86}" destId="{B56F303A-2460-4EC6-9DA8-684BA6FE8C64}" srcOrd="0" destOrd="0" parTransId="{A52291F4-3E5E-4D41-B280-1FFAC9064D29}" sibTransId="{53C36437-BD11-4CCE-8BD3-6314EDCA71E9}"/>
    <dgm:cxn modelId="{290627EB-5DEF-424A-AF81-5EBD708F0B94}" type="presOf" srcId="{53C36437-BD11-4CCE-8BD3-6314EDCA71E9}" destId="{AED9B2CF-0A10-4804-8A3C-AB2F917E8A28}" srcOrd="0" destOrd="0" presId="urn:microsoft.com/office/officeart/2005/8/layout/process1"/>
    <dgm:cxn modelId="{B5014CFB-F72F-49A5-BD02-0A680B8ABC3C}" type="presOf" srcId="{FC4E4A46-1257-4DC2-828A-E27E045569BD}" destId="{7008CCC4-3B34-4F15-B6CA-4B7089DEF8C6}" srcOrd="0" destOrd="0" presId="urn:microsoft.com/office/officeart/2005/8/layout/process1"/>
    <dgm:cxn modelId="{FC6F25B1-A6D7-48A4-9CC4-964A3F6BA689}" srcId="{5C3DBC7A-5D15-4275-990F-5C4C30BD2F86}" destId="{FC4E4A46-1257-4DC2-828A-E27E045569BD}" srcOrd="1" destOrd="0" parTransId="{147F7136-3427-4803-8402-7BB3F449C51F}" sibTransId="{047C54D6-19CA-4773-9F49-41E210CBD37D}"/>
    <dgm:cxn modelId="{6430B2BD-4504-4B6C-B402-128CA5292B17}" type="presOf" srcId="{5C3DBC7A-5D15-4275-990F-5C4C30BD2F86}" destId="{DD361B9D-ADCF-471F-8240-860997EA6394}" srcOrd="0" destOrd="0" presId="urn:microsoft.com/office/officeart/2005/8/layout/process1"/>
    <dgm:cxn modelId="{E2C0DC17-9B39-4DD7-9C15-CB72A8BC5B14}" type="presParOf" srcId="{DD361B9D-ADCF-471F-8240-860997EA6394}" destId="{08DE34D2-50DC-41D6-A18D-0E12B8E99ECF}" srcOrd="0" destOrd="0" presId="urn:microsoft.com/office/officeart/2005/8/layout/process1"/>
    <dgm:cxn modelId="{72C033D5-F282-47BD-903B-BB841EFD3109}" type="presParOf" srcId="{DD361B9D-ADCF-471F-8240-860997EA6394}" destId="{AED9B2CF-0A10-4804-8A3C-AB2F917E8A28}" srcOrd="1" destOrd="0" presId="urn:microsoft.com/office/officeart/2005/8/layout/process1"/>
    <dgm:cxn modelId="{3796FA8B-4EB8-4B38-8A2D-378574BCC497}" type="presParOf" srcId="{AED9B2CF-0A10-4804-8A3C-AB2F917E8A28}" destId="{5493A889-2DF5-43DC-BE3B-571AD287EA42}" srcOrd="0" destOrd="0" presId="urn:microsoft.com/office/officeart/2005/8/layout/process1"/>
    <dgm:cxn modelId="{748C720C-633F-42EB-B5D2-841DD1182345}" type="presParOf" srcId="{DD361B9D-ADCF-471F-8240-860997EA6394}" destId="{7008CCC4-3B34-4F15-B6CA-4B7089DEF8C6}" srcOrd="2" destOrd="0" presId="urn:microsoft.com/office/officeart/2005/8/layout/process1"/>
    <dgm:cxn modelId="{5990D105-D499-40AD-8EE1-C6A73CE0DB24}" type="presParOf" srcId="{DD361B9D-ADCF-471F-8240-860997EA6394}" destId="{31F460FD-BCAD-407C-9550-E6BEDEBFF763}" srcOrd="3" destOrd="0" presId="urn:microsoft.com/office/officeart/2005/8/layout/process1"/>
    <dgm:cxn modelId="{A9EC7336-3FCE-483A-8FD5-6A2E1091EDEF}" type="presParOf" srcId="{31F460FD-BCAD-407C-9550-E6BEDEBFF763}" destId="{C5209387-F050-4D90-90D0-60B7D921FFF6}" srcOrd="0" destOrd="0" presId="urn:microsoft.com/office/officeart/2005/8/layout/process1"/>
    <dgm:cxn modelId="{C651F3FC-7B80-469C-B758-D63FB82A714C}" type="presParOf" srcId="{DD361B9D-ADCF-471F-8240-860997EA6394}" destId="{B60AA994-6CF1-4D67-8E3A-FF70AC45589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77634C0-C71A-4BEB-BAA1-F5EDC33E750A}"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8F3DAED8-2D07-43A1-A550-784B5A49CEB2}">
      <dgm:prSet custT="1"/>
      <dgm:spPr/>
      <dgm:t>
        <a:bodyPr/>
        <a:lstStyle/>
        <a:p>
          <a:pPr rtl="0"/>
          <a:r>
            <a:rPr lang="en-US" sz="2800" dirty="0" smtClean="0">
              <a:solidFill>
                <a:schemeClr val="tx1"/>
              </a:solidFill>
              <a:latin typeface="Georgia" pitchFamily="18" charset="0"/>
            </a:rPr>
            <a:t>Mass Marketing  </a:t>
          </a:r>
          <a:endParaRPr lang="en-US" sz="2800" dirty="0">
            <a:solidFill>
              <a:schemeClr val="tx1"/>
            </a:solidFill>
            <a:latin typeface="Georgia" pitchFamily="18" charset="0"/>
          </a:endParaRPr>
        </a:p>
      </dgm:t>
    </dgm:pt>
    <dgm:pt modelId="{C45FC836-CA45-4F61-B387-7A574309BB7F}" type="parTrans" cxnId="{E75CA5C4-AF92-4FA5-98BC-DBB07F64F09A}">
      <dgm:prSet/>
      <dgm:spPr/>
      <dgm:t>
        <a:bodyPr/>
        <a:lstStyle/>
        <a:p>
          <a:endParaRPr lang="en-US"/>
        </a:p>
      </dgm:t>
    </dgm:pt>
    <dgm:pt modelId="{B91BEE9B-B693-4F83-A5A3-919CB1A7BE6A}" type="sibTrans" cxnId="{E75CA5C4-AF92-4FA5-98BC-DBB07F64F09A}">
      <dgm:prSet/>
      <dgm:spPr/>
      <dgm:t>
        <a:bodyPr/>
        <a:lstStyle/>
        <a:p>
          <a:endParaRPr lang="en-US"/>
        </a:p>
      </dgm:t>
    </dgm:pt>
    <dgm:pt modelId="{73E77C9B-EA7B-4479-82DB-3F8DCD9B3563}">
      <dgm:prSet custT="1"/>
      <dgm:spPr/>
      <dgm:t>
        <a:bodyPr/>
        <a:lstStyle/>
        <a:p>
          <a:pPr rtl="0"/>
          <a:r>
            <a:rPr lang="en-US" sz="2800" dirty="0" smtClean="0">
              <a:solidFill>
                <a:schemeClr val="tx1"/>
              </a:solidFill>
              <a:latin typeface="Georgia" pitchFamily="18" charset="0"/>
            </a:rPr>
            <a:t>Segment Marketing  </a:t>
          </a:r>
          <a:endParaRPr lang="en-US" sz="2800" dirty="0">
            <a:solidFill>
              <a:schemeClr val="tx1"/>
            </a:solidFill>
            <a:latin typeface="Georgia" pitchFamily="18" charset="0"/>
          </a:endParaRPr>
        </a:p>
      </dgm:t>
    </dgm:pt>
    <dgm:pt modelId="{4F46CD4D-A815-4910-86E5-6C5A8D2E90AE}" type="parTrans" cxnId="{42397E32-D1DB-49DB-82CF-644DCF1F0F93}">
      <dgm:prSet/>
      <dgm:spPr/>
      <dgm:t>
        <a:bodyPr/>
        <a:lstStyle/>
        <a:p>
          <a:endParaRPr lang="en-US"/>
        </a:p>
      </dgm:t>
    </dgm:pt>
    <dgm:pt modelId="{AC5F92EA-82ED-4F1D-B036-9F2AF84F6A6B}" type="sibTrans" cxnId="{42397E32-D1DB-49DB-82CF-644DCF1F0F93}">
      <dgm:prSet/>
      <dgm:spPr/>
      <dgm:t>
        <a:bodyPr/>
        <a:lstStyle/>
        <a:p>
          <a:endParaRPr lang="en-US"/>
        </a:p>
      </dgm:t>
    </dgm:pt>
    <dgm:pt modelId="{41DC72EC-D486-4F4B-9883-7F31ADBE826A}">
      <dgm:prSet custT="1"/>
      <dgm:spPr/>
      <dgm:t>
        <a:bodyPr/>
        <a:lstStyle/>
        <a:p>
          <a:pPr algn="just"/>
          <a:r>
            <a:rPr lang="en-US" sz="2400" dirty="0" smtClean="0">
              <a:solidFill>
                <a:schemeClr val="tx1"/>
              </a:solidFill>
              <a:latin typeface="Georgia" pitchFamily="18" charset="0"/>
            </a:rPr>
            <a:t>Same product to all consumers</a:t>
          </a:r>
          <a:endParaRPr lang="en-US" sz="2400" dirty="0">
            <a:solidFill>
              <a:schemeClr val="tx1"/>
            </a:solidFill>
            <a:latin typeface="Georgia" pitchFamily="18" charset="0"/>
          </a:endParaRPr>
        </a:p>
      </dgm:t>
    </dgm:pt>
    <dgm:pt modelId="{750867AC-4B7A-415D-A29F-D86FD77E3B85}" type="parTrans" cxnId="{D21EEF69-04E6-47C3-AAE5-74CD8ADA3CB6}">
      <dgm:prSet/>
      <dgm:spPr/>
      <dgm:t>
        <a:bodyPr/>
        <a:lstStyle/>
        <a:p>
          <a:endParaRPr lang="en-US"/>
        </a:p>
      </dgm:t>
    </dgm:pt>
    <dgm:pt modelId="{FD13171D-4E40-44C0-8732-089DA4141929}" type="sibTrans" cxnId="{D21EEF69-04E6-47C3-AAE5-74CD8ADA3CB6}">
      <dgm:prSet/>
      <dgm:spPr/>
      <dgm:t>
        <a:bodyPr/>
        <a:lstStyle/>
        <a:p>
          <a:endParaRPr lang="en-US"/>
        </a:p>
      </dgm:t>
    </dgm:pt>
    <dgm:pt modelId="{FB7EC599-EC67-422B-857C-1F4E412D59BE}">
      <dgm:prSet custT="1"/>
      <dgm:spPr/>
      <dgm:t>
        <a:bodyPr/>
        <a:lstStyle/>
        <a:p>
          <a:pPr algn="just"/>
          <a:r>
            <a:rPr lang="en-US" sz="2400" dirty="0" smtClean="0">
              <a:solidFill>
                <a:schemeClr val="tx1"/>
              </a:solidFill>
              <a:latin typeface="Georgia" pitchFamily="18" charset="0"/>
            </a:rPr>
            <a:t>Different products to one or more segments</a:t>
          </a:r>
          <a:endParaRPr lang="en-US" sz="2400" dirty="0">
            <a:solidFill>
              <a:schemeClr val="tx1"/>
            </a:solidFill>
            <a:latin typeface="Georgia" pitchFamily="18" charset="0"/>
          </a:endParaRPr>
        </a:p>
      </dgm:t>
    </dgm:pt>
    <dgm:pt modelId="{AC83BFFC-B3C4-4E02-BC2B-8AC18707E61B}" type="parTrans" cxnId="{549C5276-00BB-47D6-9BFC-9D1CD82A3E39}">
      <dgm:prSet/>
      <dgm:spPr/>
      <dgm:t>
        <a:bodyPr/>
        <a:lstStyle/>
        <a:p>
          <a:endParaRPr lang="en-US"/>
        </a:p>
      </dgm:t>
    </dgm:pt>
    <dgm:pt modelId="{1D36842E-3A0D-45F9-854B-9A17F91DFADA}" type="sibTrans" cxnId="{549C5276-00BB-47D6-9BFC-9D1CD82A3E39}">
      <dgm:prSet/>
      <dgm:spPr/>
      <dgm:t>
        <a:bodyPr/>
        <a:lstStyle/>
        <a:p>
          <a:endParaRPr lang="en-US"/>
        </a:p>
      </dgm:t>
    </dgm:pt>
    <dgm:pt modelId="{351B69BE-E503-4D42-A693-D00DC929F9F3}" type="pres">
      <dgm:prSet presAssocID="{577634C0-C71A-4BEB-BAA1-F5EDC33E750A}" presName="Name0" presStyleCnt="0">
        <dgm:presLayoutVars>
          <dgm:dir/>
          <dgm:animLvl val="lvl"/>
          <dgm:resizeHandles/>
        </dgm:presLayoutVars>
      </dgm:prSet>
      <dgm:spPr/>
      <dgm:t>
        <a:bodyPr/>
        <a:lstStyle/>
        <a:p>
          <a:endParaRPr lang="en-US"/>
        </a:p>
      </dgm:t>
    </dgm:pt>
    <dgm:pt modelId="{DBCC44FF-9E89-4406-8E26-D5501F9590CF}" type="pres">
      <dgm:prSet presAssocID="{8F3DAED8-2D07-43A1-A550-784B5A49CEB2}" presName="linNode" presStyleCnt="0"/>
      <dgm:spPr/>
    </dgm:pt>
    <dgm:pt modelId="{61F686E0-69A0-47F5-9B78-8E03E73273E7}" type="pres">
      <dgm:prSet presAssocID="{8F3DAED8-2D07-43A1-A550-784B5A49CEB2}" presName="parentShp" presStyleLbl="node1" presStyleIdx="0" presStyleCnt="2">
        <dgm:presLayoutVars>
          <dgm:bulletEnabled val="1"/>
        </dgm:presLayoutVars>
      </dgm:prSet>
      <dgm:spPr/>
      <dgm:t>
        <a:bodyPr/>
        <a:lstStyle/>
        <a:p>
          <a:endParaRPr lang="en-US"/>
        </a:p>
      </dgm:t>
    </dgm:pt>
    <dgm:pt modelId="{FD4DB67C-97FE-412B-8CC0-2E5125AB40AD}" type="pres">
      <dgm:prSet presAssocID="{8F3DAED8-2D07-43A1-A550-784B5A49CEB2}" presName="childShp" presStyleLbl="bgAccFollowNode1" presStyleIdx="0" presStyleCnt="2">
        <dgm:presLayoutVars>
          <dgm:bulletEnabled val="1"/>
        </dgm:presLayoutVars>
      </dgm:prSet>
      <dgm:spPr/>
      <dgm:t>
        <a:bodyPr/>
        <a:lstStyle/>
        <a:p>
          <a:endParaRPr lang="en-US"/>
        </a:p>
      </dgm:t>
    </dgm:pt>
    <dgm:pt modelId="{48BCDB27-635E-4269-B288-F887172D3700}" type="pres">
      <dgm:prSet presAssocID="{B91BEE9B-B693-4F83-A5A3-919CB1A7BE6A}" presName="spacing" presStyleCnt="0"/>
      <dgm:spPr/>
    </dgm:pt>
    <dgm:pt modelId="{C547FFB8-77F5-4AAB-BCB8-02D48BB502CB}" type="pres">
      <dgm:prSet presAssocID="{73E77C9B-EA7B-4479-82DB-3F8DCD9B3563}" presName="linNode" presStyleCnt="0"/>
      <dgm:spPr/>
    </dgm:pt>
    <dgm:pt modelId="{04F78CE7-D690-45E9-B36D-13B579EB5608}" type="pres">
      <dgm:prSet presAssocID="{73E77C9B-EA7B-4479-82DB-3F8DCD9B3563}" presName="parentShp" presStyleLbl="node1" presStyleIdx="1" presStyleCnt="2">
        <dgm:presLayoutVars>
          <dgm:bulletEnabled val="1"/>
        </dgm:presLayoutVars>
      </dgm:prSet>
      <dgm:spPr/>
      <dgm:t>
        <a:bodyPr/>
        <a:lstStyle/>
        <a:p>
          <a:endParaRPr lang="en-US"/>
        </a:p>
      </dgm:t>
    </dgm:pt>
    <dgm:pt modelId="{9C72D244-60AB-4177-BB61-745846474EDC}" type="pres">
      <dgm:prSet presAssocID="{73E77C9B-EA7B-4479-82DB-3F8DCD9B3563}" presName="childShp" presStyleLbl="bgAccFollowNode1" presStyleIdx="1" presStyleCnt="2">
        <dgm:presLayoutVars>
          <dgm:bulletEnabled val="1"/>
        </dgm:presLayoutVars>
      </dgm:prSet>
      <dgm:spPr/>
      <dgm:t>
        <a:bodyPr/>
        <a:lstStyle/>
        <a:p>
          <a:endParaRPr lang="en-US"/>
        </a:p>
      </dgm:t>
    </dgm:pt>
  </dgm:ptLst>
  <dgm:cxnLst>
    <dgm:cxn modelId="{D21EEF69-04E6-47C3-AAE5-74CD8ADA3CB6}" srcId="{8F3DAED8-2D07-43A1-A550-784B5A49CEB2}" destId="{41DC72EC-D486-4F4B-9883-7F31ADBE826A}" srcOrd="0" destOrd="0" parTransId="{750867AC-4B7A-415D-A29F-D86FD77E3B85}" sibTransId="{FD13171D-4E40-44C0-8732-089DA4141929}"/>
    <dgm:cxn modelId="{0E35E0D6-66B2-46B7-910F-E138A9946A66}" type="presOf" srcId="{73E77C9B-EA7B-4479-82DB-3F8DCD9B3563}" destId="{04F78CE7-D690-45E9-B36D-13B579EB5608}" srcOrd="0" destOrd="0" presId="urn:microsoft.com/office/officeart/2005/8/layout/vList6"/>
    <dgm:cxn modelId="{37729FD7-8543-4F6C-9540-1D1FC8D8BFA3}" type="presOf" srcId="{577634C0-C71A-4BEB-BAA1-F5EDC33E750A}" destId="{351B69BE-E503-4D42-A693-D00DC929F9F3}" srcOrd="0" destOrd="0" presId="urn:microsoft.com/office/officeart/2005/8/layout/vList6"/>
    <dgm:cxn modelId="{549C5276-00BB-47D6-9BFC-9D1CD82A3E39}" srcId="{73E77C9B-EA7B-4479-82DB-3F8DCD9B3563}" destId="{FB7EC599-EC67-422B-857C-1F4E412D59BE}" srcOrd="0" destOrd="0" parTransId="{AC83BFFC-B3C4-4E02-BC2B-8AC18707E61B}" sibTransId="{1D36842E-3A0D-45F9-854B-9A17F91DFADA}"/>
    <dgm:cxn modelId="{ADA90DC5-95D2-4E16-BA34-B6C9DC1A5B31}" type="presOf" srcId="{8F3DAED8-2D07-43A1-A550-784B5A49CEB2}" destId="{61F686E0-69A0-47F5-9B78-8E03E73273E7}" srcOrd="0" destOrd="0" presId="urn:microsoft.com/office/officeart/2005/8/layout/vList6"/>
    <dgm:cxn modelId="{79BD745C-80D2-408F-ACD4-58E889E6D6F5}" type="presOf" srcId="{FB7EC599-EC67-422B-857C-1F4E412D59BE}" destId="{9C72D244-60AB-4177-BB61-745846474EDC}" srcOrd="0" destOrd="0" presId="urn:microsoft.com/office/officeart/2005/8/layout/vList6"/>
    <dgm:cxn modelId="{42397E32-D1DB-49DB-82CF-644DCF1F0F93}" srcId="{577634C0-C71A-4BEB-BAA1-F5EDC33E750A}" destId="{73E77C9B-EA7B-4479-82DB-3F8DCD9B3563}" srcOrd="1" destOrd="0" parTransId="{4F46CD4D-A815-4910-86E5-6C5A8D2E90AE}" sibTransId="{AC5F92EA-82ED-4F1D-B036-9F2AF84F6A6B}"/>
    <dgm:cxn modelId="{51C33845-392E-4BA1-B55A-117FB00AEE38}" type="presOf" srcId="{41DC72EC-D486-4F4B-9883-7F31ADBE826A}" destId="{FD4DB67C-97FE-412B-8CC0-2E5125AB40AD}" srcOrd="0" destOrd="0" presId="urn:microsoft.com/office/officeart/2005/8/layout/vList6"/>
    <dgm:cxn modelId="{E75CA5C4-AF92-4FA5-98BC-DBB07F64F09A}" srcId="{577634C0-C71A-4BEB-BAA1-F5EDC33E750A}" destId="{8F3DAED8-2D07-43A1-A550-784B5A49CEB2}" srcOrd="0" destOrd="0" parTransId="{C45FC836-CA45-4F61-B387-7A574309BB7F}" sibTransId="{B91BEE9B-B693-4F83-A5A3-919CB1A7BE6A}"/>
    <dgm:cxn modelId="{B12AAF6A-7D07-4257-A2C1-91346068EBC7}" type="presParOf" srcId="{351B69BE-E503-4D42-A693-D00DC929F9F3}" destId="{DBCC44FF-9E89-4406-8E26-D5501F9590CF}" srcOrd="0" destOrd="0" presId="urn:microsoft.com/office/officeart/2005/8/layout/vList6"/>
    <dgm:cxn modelId="{309B9B8A-30D0-4081-A2D7-FCB9221B3737}" type="presParOf" srcId="{DBCC44FF-9E89-4406-8E26-D5501F9590CF}" destId="{61F686E0-69A0-47F5-9B78-8E03E73273E7}" srcOrd="0" destOrd="0" presId="urn:microsoft.com/office/officeart/2005/8/layout/vList6"/>
    <dgm:cxn modelId="{8C914669-0EC4-4B7D-B770-65FAF453B54E}" type="presParOf" srcId="{DBCC44FF-9E89-4406-8E26-D5501F9590CF}" destId="{FD4DB67C-97FE-412B-8CC0-2E5125AB40AD}" srcOrd="1" destOrd="0" presId="urn:microsoft.com/office/officeart/2005/8/layout/vList6"/>
    <dgm:cxn modelId="{2307C7CC-56FE-4580-B828-8B48D2CC1A96}" type="presParOf" srcId="{351B69BE-E503-4D42-A693-D00DC929F9F3}" destId="{48BCDB27-635E-4269-B288-F887172D3700}" srcOrd="1" destOrd="0" presId="urn:microsoft.com/office/officeart/2005/8/layout/vList6"/>
    <dgm:cxn modelId="{54ABE441-C7B4-48A0-BEF0-2DC64CF6B19B}" type="presParOf" srcId="{351B69BE-E503-4D42-A693-D00DC929F9F3}" destId="{C547FFB8-77F5-4AAB-BCB8-02D48BB502CB}" srcOrd="2" destOrd="0" presId="urn:microsoft.com/office/officeart/2005/8/layout/vList6"/>
    <dgm:cxn modelId="{80A0F85F-1F7A-441E-AC5C-E5B44EF6926A}" type="presParOf" srcId="{C547FFB8-77F5-4AAB-BCB8-02D48BB502CB}" destId="{04F78CE7-D690-45E9-B36D-13B579EB5608}" srcOrd="0" destOrd="0" presId="urn:microsoft.com/office/officeart/2005/8/layout/vList6"/>
    <dgm:cxn modelId="{717295C3-B0AE-4860-857B-2A22E313FD1B}" type="presParOf" srcId="{C547FFB8-77F5-4AAB-BCB8-02D48BB502CB}" destId="{9C72D244-60AB-4177-BB61-745846474ED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03CBBC8-B3D4-4CCE-8506-8F4ADE0B6CAA}"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CB8E467C-E023-42CA-B2B5-68EF34D8C76C}">
      <dgm:prSet phldrT="[Text]" custT="1"/>
      <dgm:spPr/>
      <dgm:t>
        <a:bodyPr/>
        <a:lstStyle/>
        <a:p>
          <a:r>
            <a:rPr lang="en-US" sz="2400" b="1" dirty="0" smtClean="0">
              <a:solidFill>
                <a:schemeClr val="tx1"/>
              </a:solidFill>
              <a:latin typeface="Georgia" pitchFamily="18" charset="0"/>
            </a:rPr>
            <a:t>Market Segments</a:t>
          </a:r>
          <a:endParaRPr lang="en-US" sz="2400" b="1" dirty="0">
            <a:solidFill>
              <a:schemeClr val="tx1"/>
            </a:solidFill>
            <a:latin typeface="Georgia" pitchFamily="18" charset="0"/>
          </a:endParaRPr>
        </a:p>
      </dgm:t>
    </dgm:pt>
    <dgm:pt modelId="{DF7F8A99-CCB5-4D0B-A4F0-65AD976978AF}" type="parTrans" cxnId="{15981328-5660-4026-98E6-D80A95FED979}">
      <dgm:prSet/>
      <dgm:spPr/>
      <dgm:t>
        <a:bodyPr/>
        <a:lstStyle/>
        <a:p>
          <a:endParaRPr lang="en-US"/>
        </a:p>
      </dgm:t>
    </dgm:pt>
    <dgm:pt modelId="{BBB303EE-F798-41E5-B014-1494FAEDA8CF}" type="sibTrans" cxnId="{15981328-5660-4026-98E6-D80A95FED979}">
      <dgm:prSet/>
      <dgm:spPr/>
      <dgm:t>
        <a:bodyPr/>
        <a:lstStyle/>
        <a:p>
          <a:endParaRPr lang="en-US"/>
        </a:p>
      </dgm:t>
    </dgm:pt>
    <dgm:pt modelId="{23EE2872-7737-49C1-BCFB-7088B95992E1}">
      <dgm:prSet phldrT="[Text]" custT="1"/>
      <dgm:spPr/>
      <dgm:t>
        <a:bodyPr/>
        <a:lstStyle/>
        <a:p>
          <a:pPr algn="just"/>
          <a:r>
            <a:rPr lang="en-US" sz="2000" b="1" dirty="0" smtClean="0">
              <a:solidFill>
                <a:schemeClr val="tx1"/>
              </a:solidFill>
              <a:latin typeface="Georgia" pitchFamily="18" charset="0"/>
            </a:rPr>
            <a:t>Market Segments are large identifiable groups within a market</a:t>
          </a:r>
          <a:endParaRPr lang="en-US" sz="2000" b="1" dirty="0">
            <a:solidFill>
              <a:schemeClr val="tx1"/>
            </a:solidFill>
            <a:latin typeface="Georgia" pitchFamily="18" charset="0"/>
          </a:endParaRPr>
        </a:p>
      </dgm:t>
    </dgm:pt>
    <dgm:pt modelId="{0A99EB28-713C-44AB-A263-547AC1324888}" type="parTrans" cxnId="{7895BBE4-B578-4713-91CA-0786EFEAA3F1}">
      <dgm:prSet/>
      <dgm:spPr/>
      <dgm:t>
        <a:bodyPr/>
        <a:lstStyle/>
        <a:p>
          <a:endParaRPr lang="en-US"/>
        </a:p>
      </dgm:t>
    </dgm:pt>
    <dgm:pt modelId="{461E45B2-C673-42C4-82DA-53731DBEA4DC}" type="sibTrans" cxnId="{7895BBE4-B578-4713-91CA-0786EFEAA3F1}">
      <dgm:prSet/>
      <dgm:spPr/>
      <dgm:t>
        <a:bodyPr/>
        <a:lstStyle/>
        <a:p>
          <a:endParaRPr lang="en-US"/>
        </a:p>
      </dgm:t>
    </dgm:pt>
    <dgm:pt modelId="{58E95773-F816-4104-BE22-6C06F8409B4A}">
      <dgm:prSet phldrT="[Text]" custT="1"/>
      <dgm:spPr/>
      <dgm:t>
        <a:bodyPr/>
        <a:lstStyle/>
        <a:p>
          <a:r>
            <a:rPr lang="en-US" sz="2400" b="1" dirty="0" smtClean="0">
              <a:solidFill>
                <a:schemeClr val="tx1"/>
              </a:solidFill>
              <a:latin typeface="Georgia" pitchFamily="18" charset="0"/>
            </a:rPr>
            <a:t>Niche</a:t>
          </a:r>
          <a:endParaRPr lang="en-US" sz="2400" b="1" dirty="0">
            <a:solidFill>
              <a:schemeClr val="tx1"/>
            </a:solidFill>
            <a:latin typeface="Georgia" pitchFamily="18" charset="0"/>
          </a:endParaRPr>
        </a:p>
      </dgm:t>
    </dgm:pt>
    <dgm:pt modelId="{6E3F6B99-96E9-47E1-B301-750DD5940416}" type="parTrans" cxnId="{A9CB47C9-CF9D-4B44-9BA5-5B60C9C969D6}">
      <dgm:prSet/>
      <dgm:spPr/>
      <dgm:t>
        <a:bodyPr/>
        <a:lstStyle/>
        <a:p>
          <a:endParaRPr lang="en-US"/>
        </a:p>
      </dgm:t>
    </dgm:pt>
    <dgm:pt modelId="{D40B0146-C23F-4C82-AE90-84A8FB348D7E}" type="sibTrans" cxnId="{A9CB47C9-CF9D-4B44-9BA5-5B60C9C969D6}">
      <dgm:prSet/>
      <dgm:spPr/>
      <dgm:t>
        <a:bodyPr/>
        <a:lstStyle/>
        <a:p>
          <a:endParaRPr lang="en-US"/>
        </a:p>
      </dgm:t>
    </dgm:pt>
    <dgm:pt modelId="{ABA22348-CF09-4B45-8031-44E3605728EA}">
      <dgm:prSet phldrT="[Text]" custT="1"/>
      <dgm:spPr/>
      <dgm:t>
        <a:bodyPr/>
        <a:lstStyle/>
        <a:p>
          <a:pPr algn="just"/>
          <a:r>
            <a:rPr lang="en-US" sz="2000" b="1" dirty="0" smtClean="0">
              <a:solidFill>
                <a:schemeClr val="tx1"/>
              </a:solidFill>
              <a:latin typeface="Georgia" pitchFamily="18" charset="0"/>
            </a:rPr>
            <a:t>A Niche is a more narrowly defined group that may seek a special combination of benefits</a:t>
          </a:r>
          <a:endParaRPr lang="en-US" sz="2000" b="1" dirty="0">
            <a:solidFill>
              <a:schemeClr val="tx1"/>
            </a:solidFill>
            <a:latin typeface="Georgia" pitchFamily="18" charset="0"/>
          </a:endParaRPr>
        </a:p>
      </dgm:t>
    </dgm:pt>
    <dgm:pt modelId="{3F022828-7A6E-4765-85F7-0E59AE6F7F75}" type="parTrans" cxnId="{E414A140-AA30-4F12-8E45-7770914F612B}">
      <dgm:prSet/>
      <dgm:spPr/>
      <dgm:t>
        <a:bodyPr/>
        <a:lstStyle/>
        <a:p>
          <a:endParaRPr lang="en-US"/>
        </a:p>
      </dgm:t>
    </dgm:pt>
    <dgm:pt modelId="{8DBC98E7-B7AA-4479-B520-1A4C8C5FEECD}" type="sibTrans" cxnId="{E414A140-AA30-4F12-8E45-7770914F612B}">
      <dgm:prSet/>
      <dgm:spPr/>
      <dgm:t>
        <a:bodyPr/>
        <a:lstStyle/>
        <a:p>
          <a:endParaRPr lang="en-US"/>
        </a:p>
      </dgm:t>
    </dgm:pt>
    <dgm:pt modelId="{E32E7FEB-51C2-406B-A1E3-5BE30EA75B98}">
      <dgm:prSet phldrT="[Text]" custT="1"/>
      <dgm:spPr/>
      <dgm:t>
        <a:bodyPr/>
        <a:lstStyle/>
        <a:p>
          <a:pPr algn="just"/>
          <a:endParaRPr lang="en-US" sz="2000" b="1" dirty="0">
            <a:solidFill>
              <a:schemeClr val="tx1"/>
            </a:solidFill>
            <a:latin typeface="Georgia" pitchFamily="18" charset="0"/>
          </a:endParaRPr>
        </a:p>
      </dgm:t>
    </dgm:pt>
    <dgm:pt modelId="{B483B10A-767C-4456-80B0-51366A7E1B55}" type="parTrans" cxnId="{B33A1EA1-007B-493A-84A3-A0EB713417AB}">
      <dgm:prSet/>
      <dgm:spPr/>
      <dgm:t>
        <a:bodyPr/>
        <a:lstStyle/>
        <a:p>
          <a:endParaRPr lang="en-US"/>
        </a:p>
      </dgm:t>
    </dgm:pt>
    <dgm:pt modelId="{6B4746EA-81EE-4C8C-A8DB-692EAD42280A}" type="sibTrans" cxnId="{B33A1EA1-007B-493A-84A3-A0EB713417AB}">
      <dgm:prSet/>
      <dgm:spPr/>
      <dgm:t>
        <a:bodyPr/>
        <a:lstStyle/>
        <a:p>
          <a:endParaRPr lang="en-US"/>
        </a:p>
      </dgm:t>
    </dgm:pt>
    <dgm:pt modelId="{7D20524E-BE67-4726-B4F4-DFD3BB2AE87E}">
      <dgm:prSet phldrT="[Text]" custT="1"/>
      <dgm:spPr/>
      <dgm:t>
        <a:bodyPr/>
        <a:lstStyle/>
        <a:p>
          <a:pPr algn="just"/>
          <a:endParaRPr lang="en-US" sz="2000" b="0" dirty="0">
            <a:solidFill>
              <a:schemeClr val="tx1"/>
            </a:solidFill>
            <a:latin typeface="Georgia" pitchFamily="18" charset="0"/>
          </a:endParaRPr>
        </a:p>
      </dgm:t>
    </dgm:pt>
    <dgm:pt modelId="{55E237BE-2E10-4A62-8197-544A433CC179}" type="parTrans" cxnId="{25CE7EF4-646B-4394-A53B-C80D3C481770}">
      <dgm:prSet/>
      <dgm:spPr/>
      <dgm:t>
        <a:bodyPr/>
        <a:lstStyle/>
        <a:p>
          <a:endParaRPr lang="en-US"/>
        </a:p>
      </dgm:t>
    </dgm:pt>
    <dgm:pt modelId="{AFAD64AC-E7D2-4E35-B9F3-35E99E79A2B6}" type="sibTrans" cxnId="{25CE7EF4-646B-4394-A53B-C80D3C481770}">
      <dgm:prSet/>
      <dgm:spPr/>
      <dgm:t>
        <a:bodyPr/>
        <a:lstStyle/>
        <a:p>
          <a:endParaRPr lang="en-US"/>
        </a:p>
      </dgm:t>
    </dgm:pt>
    <dgm:pt modelId="{51393225-C5A7-4C32-929B-A0CE7AA10656}" type="pres">
      <dgm:prSet presAssocID="{103CBBC8-B3D4-4CCE-8506-8F4ADE0B6CAA}" presName="Name0" presStyleCnt="0">
        <dgm:presLayoutVars>
          <dgm:dir/>
          <dgm:animLvl val="lvl"/>
          <dgm:resizeHandles/>
        </dgm:presLayoutVars>
      </dgm:prSet>
      <dgm:spPr/>
      <dgm:t>
        <a:bodyPr/>
        <a:lstStyle/>
        <a:p>
          <a:endParaRPr lang="en-US"/>
        </a:p>
      </dgm:t>
    </dgm:pt>
    <dgm:pt modelId="{3032AAA5-BF5C-43A3-84DC-668D84EB5492}" type="pres">
      <dgm:prSet presAssocID="{CB8E467C-E023-42CA-B2B5-68EF34D8C76C}" presName="linNode" presStyleCnt="0"/>
      <dgm:spPr/>
    </dgm:pt>
    <dgm:pt modelId="{D9B1AB5B-FE65-45D2-B3EE-295AB18C4837}" type="pres">
      <dgm:prSet presAssocID="{CB8E467C-E023-42CA-B2B5-68EF34D8C76C}" presName="parentShp" presStyleLbl="node1" presStyleIdx="0" presStyleCnt="2">
        <dgm:presLayoutVars>
          <dgm:bulletEnabled val="1"/>
        </dgm:presLayoutVars>
      </dgm:prSet>
      <dgm:spPr/>
      <dgm:t>
        <a:bodyPr/>
        <a:lstStyle/>
        <a:p>
          <a:endParaRPr lang="en-US"/>
        </a:p>
      </dgm:t>
    </dgm:pt>
    <dgm:pt modelId="{DCFD62D8-190A-4CB4-8A5B-E0DA856FF659}" type="pres">
      <dgm:prSet presAssocID="{CB8E467C-E023-42CA-B2B5-68EF34D8C76C}" presName="childShp" presStyleLbl="bgAccFollowNode1" presStyleIdx="0" presStyleCnt="2">
        <dgm:presLayoutVars>
          <dgm:bulletEnabled val="1"/>
        </dgm:presLayoutVars>
      </dgm:prSet>
      <dgm:spPr/>
      <dgm:t>
        <a:bodyPr/>
        <a:lstStyle/>
        <a:p>
          <a:endParaRPr lang="en-US"/>
        </a:p>
      </dgm:t>
    </dgm:pt>
    <dgm:pt modelId="{55A7F688-F272-4065-A0FB-CAC3EC8AB5B5}" type="pres">
      <dgm:prSet presAssocID="{BBB303EE-F798-41E5-B014-1494FAEDA8CF}" presName="spacing" presStyleCnt="0"/>
      <dgm:spPr/>
    </dgm:pt>
    <dgm:pt modelId="{D6FDDD3F-187C-4D0D-9FDD-F93EE9C865CA}" type="pres">
      <dgm:prSet presAssocID="{58E95773-F816-4104-BE22-6C06F8409B4A}" presName="linNode" presStyleCnt="0"/>
      <dgm:spPr/>
    </dgm:pt>
    <dgm:pt modelId="{FCDDCA41-7B0A-4A95-A525-1033A75067CB}" type="pres">
      <dgm:prSet presAssocID="{58E95773-F816-4104-BE22-6C06F8409B4A}" presName="parentShp" presStyleLbl="node1" presStyleIdx="1" presStyleCnt="2">
        <dgm:presLayoutVars>
          <dgm:bulletEnabled val="1"/>
        </dgm:presLayoutVars>
      </dgm:prSet>
      <dgm:spPr/>
      <dgm:t>
        <a:bodyPr/>
        <a:lstStyle/>
        <a:p>
          <a:endParaRPr lang="en-US"/>
        </a:p>
      </dgm:t>
    </dgm:pt>
    <dgm:pt modelId="{256D705F-9212-42FD-84A7-73C9F89FFB49}" type="pres">
      <dgm:prSet presAssocID="{58E95773-F816-4104-BE22-6C06F8409B4A}" presName="childShp" presStyleLbl="bgAccFollowNode1" presStyleIdx="1" presStyleCnt="2">
        <dgm:presLayoutVars>
          <dgm:bulletEnabled val="1"/>
        </dgm:presLayoutVars>
      </dgm:prSet>
      <dgm:spPr/>
      <dgm:t>
        <a:bodyPr/>
        <a:lstStyle/>
        <a:p>
          <a:endParaRPr lang="en-US"/>
        </a:p>
      </dgm:t>
    </dgm:pt>
  </dgm:ptLst>
  <dgm:cxnLst>
    <dgm:cxn modelId="{D9303AF5-9B31-43BD-B22F-2A0B47C76DC2}" type="presOf" srcId="{ABA22348-CF09-4B45-8031-44E3605728EA}" destId="{256D705F-9212-42FD-84A7-73C9F89FFB49}" srcOrd="0" destOrd="1" presId="urn:microsoft.com/office/officeart/2005/8/layout/vList6"/>
    <dgm:cxn modelId="{25CE7EF4-646B-4394-A53B-C80D3C481770}" srcId="{58E95773-F816-4104-BE22-6C06F8409B4A}" destId="{7D20524E-BE67-4726-B4F4-DFD3BB2AE87E}" srcOrd="0" destOrd="0" parTransId="{55E237BE-2E10-4A62-8197-544A433CC179}" sibTransId="{AFAD64AC-E7D2-4E35-B9F3-35E99E79A2B6}"/>
    <dgm:cxn modelId="{7895BBE4-B578-4713-91CA-0786EFEAA3F1}" srcId="{CB8E467C-E023-42CA-B2B5-68EF34D8C76C}" destId="{23EE2872-7737-49C1-BCFB-7088B95992E1}" srcOrd="1" destOrd="0" parTransId="{0A99EB28-713C-44AB-A263-547AC1324888}" sibTransId="{461E45B2-C673-42C4-82DA-53731DBEA4DC}"/>
    <dgm:cxn modelId="{568A502D-886F-4893-AB18-6B5230672EFD}" type="presOf" srcId="{103CBBC8-B3D4-4CCE-8506-8F4ADE0B6CAA}" destId="{51393225-C5A7-4C32-929B-A0CE7AA10656}" srcOrd="0" destOrd="0" presId="urn:microsoft.com/office/officeart/2005/8/layout/vList6"/>
    <dgm:cxn modelId="{15981328-5660-4026-98E6-D80A95FED979}" srcId="{103CBBC8-B3D4-4CCE-8506-8F4ADE0B6CAA}" destId="{CB8E467C-E023-42CA-B2B5-68EF34D8C76C}" srcOrd="0" destOrd="0" parTransId="{DF7F8A99-CCB5-4D0B-A4F0-65AD976978AF}" sibTransId="{BBB303EE-F798-41E5-B014-1494FAEDA8CF}"/>
    <dgm:cxn modelId="{FD2A90B7-45F9-473C-9BF0-D644D1F580BA}" type="presOf" srcId="{E32E7FEB-51C2-406B-A1E3-5BE30EA75B98}" destId="{DCFD62D8-190A-4CB4-8A5B-E0DA856FF659}" srcOrd="0" destOrd="0" presId="urn:microsoft.com/office/officeart/2005/8/layout/vList6"/>
    <dgm:cxn modelId="{B33A1EA1-007B-493A-84A3-A0EB713417AB}" srcId="{CB8E467C-E023-42CA-B2B5-68EF34D8C76C}" destId="{E32E7FEB-51C2-406B-A1E3-5BE30EA75B98}" srcOrd="0" destOrd="0" parTransId="{B483B10A-767C-4456-80B0-51366A7E1B55}" sibTransId="{6B4746EA-81EE-4C8C-A8DB-692EAD42280A}"/>
    <dgm:cxn modelId="{E414A140-AA30-4F12-8E45-7770914F612B}" srcId="{58E95773-F816-4104-BE22-6C06F8409B4A}" destId="{ABA22348-CF09-4B45-8031-44E3605728EA}" srcOrd="1" destOrd="0" parTransId="{3F022828-7A6E-4765-85F7-0E59AE6F7F75}" sibTransId="{8DBC98E7-B7AA-4479-B520-1A4C8C5FEECD}"/>
    <dgm:cxn modelId="{78429C81-8133-4673-B418-6F583CAC59B4}" type="presOf" srcId="{CB8E467C-E023-42CA-B2B5-68EF34D8C76C}" destId="{D9B1AB5B-FE65-45D2-B3EE-295AB18C4837}" srcOrd="0" destOrd="0" presId="urn:microsoft.com/office/officeart/2005/8/layout/vList6"/>
    <dgm:cxn modelId="{3F645E12-FF67-49CE-97FE-F8E4B8AFEFE5}" type="presOf" srcId="{23EE2872-7737-49C1-BCFB-7088B95992E1}" destId="{DCFD62D8-190A-4CB4-8A5B-E0DA856FF659}" srcOrd="0" destOrd="1" presId="urn:microsoft.com/office/officeart/2005/8/layout/vList6"/>
    <dgm:cxn modelId="{EE91A27F-0293-410C-9279-12EA91AD6A4A}" type="presOf" srcId="{58E95773-F816-4104-BE22-6C06F8409B4A}" destId="{FCDDCA41-7B0A-4A95-A525-1033A75067CB}" srcOrd="0" destOrd="0" presId="urn:microsoft.com/office/officeart/2005/8/layout/vList6"/>
    <dgm:cxn modelId="{9355CBC3-D664-412B-9198-861F2E0ACF26}" type="presOf" srcId="{7D20524E-BE67-4726-B4F4-DFD3BB2AE87E}" destId="{256D705F-9212-42FD-84A7-73C9F89FFB49}" srcOrd="0" destOrd="0" presId="urn:microsoft.com/office/officeart/2005/8/layout/vList6"/>
    <dgm:cxn modelId="{A9CB47C9-CF9D-4B44-9BA5-5B60C9C969D6}" srcId="{103CBBC8-B3D4-4CCE-8506-8F4ADE0B6CAA}" destId="{58E95773-F816-4104-BE22-6C06F8409B4A}" srcOrd="1" destOrd="0" parTransId="{6E3F6B99-96E9-47E1-B301-750DD5940416}" sibTransId="{D40B0146-C23F-4C82-AE90-84A8FB348D7E}"/>
    <dgm:cxn modelId="{C2FB7A2E-DCF8-4EB7-A7E7-58032116DFC7}" type="presParOf" srcId="{51393225-C5A7-4C32-929B-A0CE7AA10656}" destId="{3032AAA5-BF5C-43A3-84DC-668D84EB5492}" srcOrd="0" destOrd="0" presId="urn:microsoft.com/office/officeart/2005/8/layout/vList6"/>
    <dgm:cxn modelId="{2E137531-EFE2-47FC-89F6-FC13DB3C66B7}" type="presParOf" srcId="{3032AAA5-BF5C-43A3-84DC-668D84EB5492}" destId="{D9B1AB5B-FE65-45D2-B3EE-295AB18C4837}" srcOrd="0" destOrd="0" presId="urn:microsoft.com/office/officeart/2005/8/layout/vList6"/>
    <dgm:cxn modelId="{232B9F1D-6C06-4970-B3A4-DF31AACEB3FA}" type="presParOf" srcId="{3032AAA5-BF5C-43A3-84DC-668D84EB5492}" destId="{DCFD62D8-190A-4CB4-8A5B-E0DA856FF659}" srcOrd="1" destOrd="0" presId="urn:microsoft.com/office/officeart/2005/8/layout/vList6"/>
    <dgm:cxn modelId="{39B85A73-C2DE-401C-B1A8-BD48A29B4666}" type="presParOf" srcId="{51393225-C5A7-4C32-929B-A0CE7AA10656}" destId="{55A7F688-F272-4065-A0FB-CAC3EC8AB5B5}" srcOrd="1" destOrd="0" presId="urn:microsoft.com/office/officeart/2005/8/layout/vList6"/>
    <dgm:cxn modelId="{45F4BDE5-01FA-422E-8F3B-8E02CD39B58A}" type="presParOf" srcId="{51393225-C5A7-4C32-929B-A0CE7AA10656}" destId="{D6FDDD3F-187C-4D0D-9FDD-F93EE9C865CA}" srcOrd="2" destOrd="0" presId="urn:microsoft.com/office/officeart/2005/8/layout/vList6"/>
    <dgm:cxn modelId="{FE2AC30D-4A93-4D99-AAFC-2B74116DA02D}" type="presParOf" srcId="{D6FDDD3F-187C-4D0D-9FDD-F93EE9C865CA}" destId="{FCDDCA41-7B0A-4A95-A525-1033A75067CB}" srcOrd="0" destOrd="0" presId="urn:microsoft.com/office/officeart/2005/8/layout/vList6"/>
    <dgm:cxn modelId="{B7D9C56F-4C3E-4971-B083-D8E05D7B8320}" type="presParOf" srcId="{D6FDDD3F-187C-4D0D-9FDD-F93EE9C865CA}" destId="{256D705F-9212-42FD-84A7-73C9F89FFB4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A541100-3602-446E-8A37-FA6FEAF3A45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EEB801E-F24F-4251-B213-DCDE8BE0D873}">
      <dgm:prSet custT="1"/>
      <dgm:spPr/>
      <dgm:t>
        <a:bodyPr/>
        <a:lstStyle/>
        <a:p>
          <a:pPr rtl="0"/>
          <a:r>
            <a:rPr lang="en-US" sz="2000" b="1" dirty="0" smtClean="0">
              <a:solidFill>
                <a:schemeClr val="tx1"/>
              </a:solidFill>
              <a:latin typeface="Georgia" pitchFamily="18" charset="0"/>
            </a:rPr>
            <a:t>Homogeneous Preferences</a:t>
          </a:r>
          <a:endParaRPr lang="en-US" sz="2000" b="1" dirty="0">
            <a:solidFill>
              <a:schemeClr val="tx1"/>
            </a:solidFill>
            <a:latin typeface="Georgia" pitchFamily="18" charset="0"/>
          </a:endParaRPr>
        </a:p>
      </dgm:t>
    </dgm:pt>
    <dgm:pt modelId="{AEBB5C2A-DE56-4281-9615-75FF8B0E212A}" type="parTrans" cxnId="{90C29183-CBA9-47E5-870C-4FC1358B2C82}">
      <dgm:prSet/>
      <dgm:spPr/>
      <dgm:t>
        <a:bodyPr/>
        <a:lstStyle/>
        <a:p>
          <a:endParaRPr lang="en-US"/>
        </a:p>
      </dgm:t>
    </dgm:pt>
    <dgm:pt modelId="{241EECC5-BEF9-4BCF-BEB1-54CD860F4379}" type="sibTrans" cxnId="{90C29183-CBA9-47E5-870C-4FC1358B2C82}">
      <dgm:prSet/>
      <dgm:spPr/>
      <dgm:t>
        <a:bodyPr/>
        <a:lstStyle/>
        <a:p>
          <a:endParaRPr lang="en-US"/>
        </a:p>
      </dgm:t>
    </dgm:pt>
    <dgm:pt modelId="{EA094F29-F581-44F5-8376-2FB6BE330630}">
      <dgm:prSet custT="1"/>
      <dgm:spPr/>
      <dgm:t>
        <a:bodyPr/>
        <a:lstStyle/>
        <a:p>
          <a:pPr rtl="0"/>
          <a:r>
            <a:rPr lang="en-US" sz="2000" b="1" dirty="0" smtClean="0">
              <a:solidFill>
                <a:schemeClr val="tx1"/>
              </a:solidFill>
              <a:latin typeface="Georgia" pitchFamily="18" charset="0"/>
            </a:rPr>
            <a:t>Diffused Preferences</a:t>
          </a:r>
          <a:endParaRPr lang="en-US" sz="2000" b="1" dirty="0">
            <a:solidFill>
              <a:schemeClr val="tx1"/>
            </a:solidFill>
            <a:latin typeface="Georgia" pitchFamily="18" charset="0"/>
          </a:endParaRPr>
        </a:p>
      </dgm:t>
    </dgm:pt>
    <dgm:pt modelId="{07B205CC-E306-49E3-9439-BF0513DCF696}" type="parTrans" cxnId="{9258C2BD-05AE-4241-AE8B-4346F1E970AB}">
      <dgm:prSet/>
      <dgm:spPr/>
      <dgm:t>
        <a:bodyPr/>
        <a:lstStyle/>
        <a:p>
          <a:endParaRPr lang="en-US"/>
        </a:p>
      </dgm:t>
    </dgm:pt>
    <dgm:pt modelId="{DB887631-B6B9-45B3-AB9C-F1DAEEE68C4D}" type="sibTrans" cxnId="{9258C2BD-05AE-4241-AE8B-4346F1E970AB}">
      <dgm:prSet/>
      <dgm:spPr/>
      <dgm:t>
        <a:bodyPr/>
        <a:lstStyle/>
        <a:p>
          <a:endParaRPr lang="en-US"/>
        </a:p>
      </dgm:t>
    </dgm:pt>
    <dgm:pt modelId="{3FDB9FF7-5363-4585-B863-743C94FDBD19}">
      <dgm:prSet custT="1"/>
      <dgm:spPr/>
      <dgm:t>
        <a:bodyPr/>
        <a:lstStyle/>
        <a:p>
          <a:pPr rtl="0"/>
          <a:r>
            <a:rPr lang="en-US" sz="2000" b="1" dirty="0" smtClean="0">
              <a:solidFill>
                <a:schemeClr val="tx1"/>
              </a:solidFill>
              <a:latin typeface="Georgia" pitchFamily="18" charset="0"/>
            </a:rPr>
            <a:t>Clustered Preferences</a:t>
          </a:r>
          <a:endParaRPr lang="en-US" sz="2000" b="1" dirty="0">
            <a:solidFill>
              <a:schemeClr val="tx1"/>
            </a:solidFill>
            <a:latin typeface="Georgia" pitchFamily="18" charset="0"/>
          </a:endParaRPr>
        </a:p>
      </dgm:t>
    </dgm:pt>
    <dgm:pt modelId="{1DDFD209-06B0-4911-923A-CBE83133C27C}" type="parTrans" cxnId="{9C0CA27F-8087-4F1C-8E9F-F3CA5B0F89BF}">
      <dgm:prSet/>
      <dgm:spPr/>
      <dgm:t>
        <a:bodyPr/>
        <a:lstStyle/>
        <a:p>
          <a:endParaRPr lang="en-US"/>
        </a:p>
      </dgm:t>
    </dgm:pt>
    <dgm:pt modelId="{226AA8A0-5E92-4B55-B6EA-F3197EC54E91}" type="sibTrans" cxnId="{9C0CA27F-8087-4F1C-8E9F-F3CA5B0F89BF}">
      <dgm:prSet/>
      <dgm:spPr/>
      <dgm:t>
        <a:bodyPr/>
        <a:lstStyle/>
        <a:p>
          <a:endParaRPr lang="en-US"/>
        </a:p>
      </dgm:t>
    </dgm:pt>
    <dgm:pt modelId="{FA862AA7-537B-4173-8CA9-24A083FF983C}">
      <dgm:prSet custT="1"/>
      <dgm:spPr/>
      <dgm:t>
        <a:bodyPr/>
        <a:lstStyle/>
        <a:p>
          <a:r>
            <a:rPr lang="en-US" sz="2000" dirty="0" smtClean="0">
              <a:latin typeface="Georgia" pitchFamily="18" charset="0"/>
            </a:rPr>
            <a:t>Consumers roughly have same preferences</a:t>
          </a:r>
          <a:endParaRPr lang="en-US" sz="2000" dirty="0">
            <a:latin typeface="Georgia" pitchFamily="18" charset="0"/>
          </a:endParaRPr>
        </a:p>
      </dgm:t>
    </dgm:pt>
    <dgm:pt modelId="{4458A230-5B65-485B-A4DA-F0A10AB0569F}" type="parTrans" cxnId="{B99AC691-83AF-4712-87FC-90364757E0FE}">
      <dgm:prSet/>
      <dgm:spPr/>
      <dgm:t>
        <a:bodyPr/>
        <a:lstStyle/>
        <a:p>
          <a:endParaRPr lang="en-US"/>
        </a:p>
      </dgm:t>
    </dgm:pt>
    <dgm:pt modelId="{4706B55E-907B-4B4C-8B9A-13C42E7ADE2C}" type="sibTrans" cxnId="{B99AC691-83AF-4712-87FC-90364757E0FE}">
      <dgm:prSet/>
      <dgm:spPr/>
      <dgm:t>
        <a:bodyPr/>
        <a:lstStyle/>
        <a:p>
          <a:endParaRPr lang="en-US"/>
        </a:p>
      </dgm:t>
    </dgm:pt>
    <dgm:pt modelId="{42C71208-BBD0-401E-8472-C6FEF31DDF18}">
      <dgm:prSet custT="1"/>
      <dgm:spPr/>
      <dgm:t>
        <a:bodyPr/>
        <a:lstStyle/>
        <a:p>
          <a:pPr algn="just"/>
          <a:r>
            <a:rPr lang="en-US" sz="2000" dirty="0" smtClean="0">
              <a:latin typeface="Georgia" pitchFamily="18" charset="0"/>
            </a:rPr>
            <a:t>Consumer preferences may be scattered</a:t>
          </a:r>
          <a:endParaRPr lang="en-US" sz="2000" dirty="0">
            <a:latin typeface="Georgia" pitchFamily="18" charset="0"/>
          </a:endParaRPr>
        </a:p>
      </dgm:t>
    </dgm:pt>
    <dgm:pt modelId="{F9021A94-1250-43C9-B270-8DA26F2B7937}" type="parTrans" cxnId="{ACCB9ABE-78D3-4BDF-9D00-87D7FBC154BD}">
      <dgm:prSet/>
      <dgm:spPr/>
      <dgm:t>
        <a:bodyPr/>
        <a:lstStyle/>
        <a:p>
          <a:endParaRPr lang="en-US"/>
        </a:p>
      </dgm:t>
    </dgm:pt>
    <dgm:pt modelId="{ABE58DBD-4A08-463F-B7F4-41A1B9D865EB}" type="sibTrans" cxnId="{ACCB9ABE-78D3-4BDF-9D00-87D7FBC154BD}">
      <dgm:prSet/>
      <dgm:spPr/>
      <dgm:t>
        <a:bodyPr/>
        <a:lstStyle/>
        <a:p>
          <a:endParaRPr lang="en-US"/>
        </a:p>
      </dgm:t>
    </dgm:pt>
    <dgm:pt modelId="{7D23BCD1-BA57-418C-A6B0-26B938F41A0D}">
      <dgm:prSet custT="1"/>
      <dgm:spPr/>
      <dgm:t>
        <a:bodyPr/>
        <a:lstStyle/>
        <a:p>
          <a:pPr algn="just"/>
          <a:r>
            <a:rPr lang="en-US" sz="2000" dirty="0" smtClean="0">
              <a:latin typeface="Georgia" pitchFamily="18" charset="0"/>
            </a:rPr>
            <a:t>The market might distinct preference clusters, called natural clusters</a:t>
          </a:r>
          <a:endParaRPr lang="en-US" sz="2000" dirty="0">
            <a:latin typeface="Georgia" pitchFamily="18" charset="0"/>
          </a:endParaRPr>
        </a:p>
      </dgm:t>
    </dgm:pt>
    <dgm:pt modelId="{40BC0290-DE08-44A8-ABD1-D013072266B9}" type="parTrans" cxnId="{1AD134F7-027C-4226-962E-9EFAC59AA205}">
      <dgm:prSet/>
      <dgm:spPr/>
      <dgm:t>
        <a:bodyPr/>
        <a:lstStyle/>
        <a:p>
          <a:endParaRPr lang="en-US"/>
        </a:p>
      </dgm:t>
    </dgm:pt>
    <dgm:pt modelId="{95D2E902-AA37-4C5B-8AEC-107AAA4EE95F}" type="sibTrans" cxnId="{1AD134F7-027C-4226-962E-9EFAC59AA205}">
      <dgm:prSet/>
      <dgm:spPr/>
      <dgm:t>
        <a:bodyPr/>
        <a:lstStyle/>
        <a:p>
          <a:endParaRPr lang="en-US"/>
        </a:p>
      </dgm:t>
    </dgm:pt>
    <dgm:pt modelId="{E3D38C55-930C-494F-8232-07EFEF4799B5}" type="pres">
      <dgm:prSet presAssocID="{3A541100-3602-446E-8A37-FA6FEAF3A45A}" presName="Name0" presStyleCnt="0">
        <dgm:presLayoutVars>
          <dgm:dir/>
          <dgm:animLvl val="lvl"/>
          <dgm:resizeHandles val="exact"/>
        </dgm:presLayoutVars>
      </dgm:prSet>
      <dgm:spPr/>
      <dgm:t>
        <a:bodyPr/>
        <a:lstStyle/>
        <a:p>
          <a:endParaRPr lang="en-US"/>
        </a:p>
      </dgm:t>
    </dgm:pt>
    <dgm:pt modelId="{28F1583F-4BE8-48C8-A8F0-B0738F6D7874}" type="pres">
      <dgm:prSet presAssocID="{2EEB801E-F24F-4251-B213-DCDE8BE0D873}" presName="composite" presStyleCnt="0"/>
      <dgm:spPr/>
    </dgm:pt>
    <dgm:pt modelId="{6F1AFCB8-0C32-4850-B1E8-51F423CEE949}" type="pres">
      <dgm:prSet presAssocID="{2EEB801E-F24F-4251-B213-DCDE8BE0D873}" presName="parTx" presStyleLbl="alignNode1" presStyleIdx="0" presStyleCnt="3">
        <dgm:presLayoutVars>
          <dgm:chMax val="0"/>
          <dgm:chPref val="0"/>
          <dgm:bulletEnabled val="1"/>
        </dgm:presLayoutVars>
      </dgm:prSet>
      <dgm:spPr/>
      <dgm:t>
        <a:bodyPr/>
        <a:lstStyle/>
        <a:p>
          <a:endParaRPr lang="en-US"/>
        </a:p>
      </dgm:t>
    </dgm:pt>
    <dgm:pt modelId="{3A22E904-8E93-4961-833F-72370F40E7D2}" type="pres">
      <dgm:prSet presAssocID="{2EEB801E-F24F-4251-B213-DCDE8BE0D873}" presName="desTx" presStyleLbl="alignAccFollowNode1" presStyleIdx="0" presStyleCnt="3">
        <dgm:presLayoutVars>
          <dgm:bulletEnabled val="1"/>
        </dgm:presLayoutVars>
      </dgm:prSet>
      <dgm:spPr/>
      <dgm:t>
        <a:bodyPr/>
        <a:lstStyle/>
        <a:p>
          <a:endParaRPr lang="en-US"/>
        </a:p>
      </dgm:t>
    </dgm:pt>
    <dgm:pt modelId="{738D0689-6F6B-4909-905B-668F772AAD52}" type="pres">
      <dgm:prSet presAssocID="{241EECC5-BEF9-4BCF-BEB1-54CD860F4379}" presName="space" presStyleCnt="0"/>
      <dgm:spPr/>
    </dgm:pt>
    <dgm:pt modelId="{4D36E11C-1A03-405A-BD71-D0FF6EC99FB1}" type="pres">
      <dgm:prSet presAssocID="{EA094F29-F581-44F5-8376-2FB6BE330630}" presName="composite" presStyleCnt="0"/>
      <dgm:spPr/>
    </dgm:pt>
    <dgm:pt modelId="{7945835F-0A57-4177-8510-AE2FAF7433C2}" type="pres">
      <dgm:prSet presAssocID="{EA094F29-F581-44F5-8376-2FB6BE330630}" presName="parTx" presStyleLbl="alignNode1" presStyleIdx="1" presStyleCnt="3">
        <dgm:presLayoutVars>
          <dgm:chMax val="0"/>
          <dgm:chPref val="0"/>
          <dgm:bulletEnabled val="1"/>
        </dgm:presLayoutVars>
      </dgm:prSet>
      <dgm:spPr/>
      <dgm:t>
        <a:bodyPr/>
        <a:lstStyle/>
        <a:p>
          <a:endParaRPr lang="en-US"/>
        </a:p>
      </dgm:t>
    </dgm:pt>
    <dgm:pt modelId="{C897C30E-4A78-495C-9A22-07419706C3F2}" type="pres">
      <dgm:prSet presAssocID="{EA094F29-F581-44F5-8376-2FB6BE330630}" presName="desTx" presStyleLbl="alignAccFollowNode1" presStyleIdx="1" presStyleCnt="3">
        <dgm:presLayoutVars>
          <dgm:bulletEnabled val="1"/>
        </dgm:presLayoutVars>
      </dgm:prSet>
      <dgm:spPr/>
      <dgm:t>
        <a:bodyPr/>
        <a:lstStyle/>
        <a:p>
          <a:endParaRPr lang="en-US"/>
        </a:p>
      </dgm:t>
    </dgm:pt>
    <dgm:pt modelId="{08F63C32-B949-4A39-B692-861FFEC9EC9C}" type="pres">
      <dgm:prSet presAssocID="{DB887631-B6B9-45B3-AB9C-F1DAEEE68C4D}" presName="space" presStyleCnt="0"/>
      <dgm:spPr/>
    </dgm:pt>
    <dgm:pt modelId="{221376E5-BD68-45E9-8503-01606778359C}" type="pres">
      <dgm:prSet presAssocID="{3FDB9FF7-5363-4585-B863-743C94FDBD19}" presName="composite" presStyleCnt="0"/>
      <dgm:spPr/>
    </dgm:pt>
    <dgm:pt modelId="{4130AADC-D0C0-48A4-8719-2385D851038A}" type="pres">
      <dgm:prSet presAssocID="{3FDB9FF7-5363-4585-B863-743C94FDBD19}" presName="parTx" presStyleLbl="alignNode1" presStyleIdx="2" presStyleCnt="3">
        <dgm:presLayoutVars>
          <dgm:chMax val="0"/>
          <dgm:chPref val="0"/>
          <dgm:bulletEnabled val="1"/>
        </dgm:presLayoutVars>
      </dgm:prSet>
      <dgm:spPr/>
      <dgm:t>
        <a:bodyPr/>
        <a:lstStyle/>
        <a:p>
          <a:endParaRPr lang="en-US"/>
        </a:p>
      </dgm:t>
    </dgm:pt>
    <dgm:pt modelId="{BED864AD-33D4-470A-BD2D-9483C2B46CAD}" type="pres">
      <dgm:prSet presAssocID="{3FDB9FF7-5363-4585-B863-743C94FDBD19}" presName="desTx" presStyleLbl="alignAccFollowNode1" presStyleIdx="2" presStyleCnt="3">
        <dgm:presLayoutVars>
          <dgm:bulletEnabled val="1"/>
        </dgm:presLayoutVars>
      </dgm:prSet>
      <dgm:spPr/>
      <dgm:t>
        <a:bodyPr/>
        <a:lstStyle/>
        <a:p>
          <a:endParaRPr lang="en-US"/>
        </a:p>
      </dgm:t>
    </dgm:pt>
  </dgm:ptLst>
  <dgm:cxnLst>
    <dgm:cxn modelId="{B99AC691-83AF-4712-87FC-90364757E0FE}" srcId="{2EEB801E-F24F-4251-B213-DCDE8BE0D873}" destId="{FA862AA7-537B-4173-8CA9-24A083FF983C}" srcOrd="0" destOrd="0" parTransId="{4458A230-5B65-485B-A4DA-F0A10AB0569F}" sibTransId="{4706B55E-907B-4B4C-8B9A-13C42E7ADE2C}"/>
    <dgm:cxn modelId="{3F1CEB88-B2A4-4667-B397-5C7A498718C0}" type="presOf" srcId="{FA862AA7-537B-4173-8CA9-24A083FF983C}" destId="{3A22E904-8E93-4961-833F-72370F40E7D2}" srcOrd="0" destOrd="0" presId="urn:microsoft.com/office/officeart/2005/8/layout/hList1"/>
    <dgm:cxn modelId="{ACCB9ABE-78D3-4BDF-9D00-87D7FBC154BD}" srcId="{EA094F29-F581-44F5-8376-2FB6BE330630}" destId="{42C71208-BBD0-401E-8472-C6FEF31DDF18}" srcOrd="0" destOrd="0" parTransId="{F9021A94-1250-43C9-B270-8DA26F2B7937}" sibTransId="{ABE58DBD-4A08-463F-B7F4-41A1B9D865EB}"/>
    <dgm:cxn modelId="{6A644221-D29D-4BD6-A6D5-61A6CDB0A5DF}" type="presOf" srcId="{EA094F29-F581-44F5-8376-2FB6BE330630}" destId="{7945835F-0A57-4177-8510-AE2FAF7433C2}" srcOrd="0" destOrd="0" presId="urn:microsoft.com/office/officeart/2005/8/layout/hList1"/>
    <dgm:cxn modelId="{9258C2BD-05AE-4241-AE8B-4346F1E970AB}" srcId="{3A541100-3602-446E-8A37-FA6FEAF3A45A}" destId="{EA094F29-F581-44F5-8376-2FB6BE330630}" srcOrd="1" destOrd="0" parTransId="{07B205CC-E306-49E3-9439-BF0513DCF696}" sibTransId="{DB887631-B6B9-45B3-AB9C-F1DAEEE68C4D}"/>
    <dgm:cxn modelId="{9C0CA27F-8087-4F1C-8E9F-F3CA5B0F89BF}" srcId="{3A541100-3602-446E-8A37-FA6FEAF3A45A}" destId="{3FDB9FF7-5363-4585-B863-743C94FDBD19}" srcOrd="2" destOrd="0" parTransId="{1DDFD209-06B0-4911-923A-CBE83133C27C}" sibTransId="{226AA8A0-5E92-4B55-B6EA-F3197EC54E91}"/>
    <dgm:cxn modelId="{F753E1B6-9CA3-4EBD-B7C7-E88A0672FCBC}" type="presOf" srcId="{7D23BCD1-BA57-418C-A6B0-26B938F41A0D}" destId="{BED864AD-33D4-470A-BD2D-9483C2B46CAD}" srcOrd="0" destOrd="0" presId="urn:microsoft.com/office/officeart/2005/8/layout/hList1"/>
    <dgm:cxn modelId="{90C29183-CBA9-47E5-870C-4FC1358B2C82}" srcId="{3A541100-3602-446E-8A37-FA6FEAF3A45A}" destId="{2EEB801E-F24F-4251-B213-DCDE8BE0D873}" srcOrd="0" destOrd="0" parTransId="{AEBB5C2A-DE56-4281-9615-75FF8B0E212A}" sibTransId="{241EECC5-BEF9-4BCF-BEB1-54CD860F4379}"/>
    <dgm:cxn modelId="{E19039F7-596E-4607-B040-697A801F9274}" type="presOf" srcId="{3FDB9FF7-5363-4585-B863-743C94FDBD19}" destId="{4130AADC-D0C0-48A4-8719-2385D851038A}" srcOrd="0" destOrd="0" presId="urn:microsoft.com/office/officeart/2005/8/layout/hList1"/>
    <dgm:cxn modelId="{BA714A8B-5FA3-4C70-8381-55210D18F277}" type="presOf" srcId="{3A541100-3602-446E-8A37-FA6FEAF3A45A}" destId="{E3D38C55-930C-494F-8232-07EFEF4799B5}" srcOrd="0" destOrd="0" presId="urn:microsoft.com/office/officeart/2005/8/layout/hList1"/>
    <dgm:cxn modelId="{B65697F6-98DA-47EC-9D5F-B1024042A8C6}" type="presOf" srcId="{2EEB801E-F24F-4251-B213-DCDE8BE0D873}" destId="{6F1AFCB8-0C32-4850-B1E8-51F423CEE949}" srcOrd="0" destOrd="0" presId="urn:microsoft.com/office/officeart/2005/8/layout/hList1"/>
    <dgm:cxn modelId="{E85AEB6E-B8AF-4A42-8786-4989DFAE3171}" type="presOf" srcId="{42C71208-BBD0-401E-8472-C6FEF31DDF18}" destId="{C897C30E-4A78-495C-9A22-07419706C3F2}" srcOrd="0" destOrd="0" presId="urn:microsoft.com/office/officeart/2005/8/layout/hList1"/>
    <dgm:cxn modelId="{1AD134F7-027C-4226-962E-9EFAC59AA205}" srcId="{3FDB9FF7-5363-4585-B863-743C94FDBD19}" destId="{7D23BCD1-BA57-418C-A6B0-26B938F41A0D}" srcOrd="0" destOrd="0" parTransId="{40BC0290-DE08-44A8-ABD1-D013072266B9}" sibTransId="{95D2E902-AA37-4C5B-8AEC-107AAA4EE95F}"/>
    <dgm:cxn modelId="{0E7F900B-0070-4070-9C81-519C367F297F}" type="presParOf" srcId="{E3D38C55-930C-494F-8232-07EFEF4799B5}" destId="{28F1583F-4BE8-48C8-A8F0-B0738F6D7874}" srcOrd="0" destOrd="0" presId="urn:microsoft.com/office/officeart/2005/8/layout/hList1"/>
    <dgm:cxn modelId="{D5AA8378-7FD2-4313-8D11-4151E85A10C0}" type="presParOf" srcId="{28F1583F-4BE8-48C8-A8F0-B0738F6D7874}" destId="{6F1AFCB8-0C32-4850-B1E8-51F423CEE949}" srcOrd="0" destOrd="0" presId="urn:microsoft.com/office/officeart/2005/8/layout/hList1"/>
    <dgm:cxn modelId="{32898520-F69F-4019-8383-28C0D367D4B7}" type="presParOf" srcId="{28F1583F-4BE8-48C8-A8F0-B0738F6D7874}" destId="{3A22E904-8E93-4961-833F-72370F40E7D2}" srcOrd="1" destOrd="0" presId="urn:microsoft.com/office/officeart/2005/8/layout/hList1"/>
    <dgm:cxn modelId="{41FB33B2-C079-4882-9B44-F05F1843B696}" type="presParOf" srcId="{E3D38C55-930C-494F-8232-07EFEF4799B5}" destId="{738D0689-6F6B-4909-905B-668F772AAD52}" srcOrd="1" destOrd="0" presId="urn:microsoft.com/office/officeart/2005/8/layout/hList1"/>
    <dgm:cxn modelId="{E279EC48-1D4E-48E3-A645-01F1F4B8F498}" type="presParOf" srcId="{E3D38C55-930C-494F-8232-07EFEF4799B5}" destId="{4D36E11C-1A03-405A-BD71-D0FF6EC99FB1}" srcOrd="2" destOrd="0" presId="urn:microsoft.com/office/officeart/2005/8/layout/hList1"/>
    <dgm:cxn modelId="{B403F650-B3CE-4EA0-B7E3-DAAFC160BBC1}" type="presParOf" srcId="{4D36E11C-1A03-405A-BD71-D0FF6EC99FB1}" destId="{7945835F-0A57-4177-8510-AE2FAF7433C2}" srcOrd="0" destOrd="0" presId="urn:microsoft.com/office/officeart/2005/8/layout/hList1"/>
    <dgm:cxn modelId="{BA4AD173-AEC1-4576-B7D9-A948AD9ED6E0}" type="presParOf" srcId="{4D36E11C-1A03-405A-BD71-D0FF6EC99FB1}" destId="{C897C30E-4A78-495C-9A22-07419706C3F2}" srcOrd="1" destOrd="0" presId="urn:microsoft.com/office/officeart/2005/8/layout/hList1"/>
    <dgm:cxn modelId="{6B3A10FE-AC7D-4F17-AB06-CD64D09033C3}" type="presParOf" srcId="{E3D38C55-930C-494F-8232-07EFEF4799B5}" destId="{08F63C32-B949-4A39-B692-861FFEC9EC9C}" srcOrd="3" destOrd="0" presId="urn:microsoft.com/office/officeart/2005/8/layout/hList1"/>
    <dgm:cxn modelId="{5CE7035C-1D51-47EC-827E-7A81EE19AA9D}" type="presParOf" srcId="{E3D38C55-930C-494F-8232-07EFEF4799B5}" destId="{221376E5-BD68-45E9-8503-01606778359C}" srcOrd="4" destOrd="0" presId="urn:microsoft.com/office/officeart/2005/8/layout/hList1"/>
    <dgm:cxn modelId="{EA4E5D6F-6035-4B6B-B465-B4279CA05AE2}" type="presParOf" srcId="{221376E5-BD68-45E9-8503-01606778359C}" destId="{4130AADC-D0C0-48A4-8719-2385D851038A}" srcOrd="0" destOrd="0" presId="urn:microsoft.com/office/officeart/2005/8/layout/hList1"/>
    <dgm:cxn modelId="{9445CD8E-E8BC-4DF2-AE0B-D024A7F68313}" type="presParOf" srcId="{221376E5-BD68-45E9-8503-01606778359C}" destId="{BED864AD-33D4-470A-BD2D-9483C2B46C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0E12585-54C0-41C7-B64A-B398FF6DA0EC}"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FA984A3C-5080-4FD5-91C7-13D4BE96A223}">
      <dgm:prSet custT="1"/>
      <dgm:spPr/>
      <dgm:t>
        <a:bodyPr/>
        <a:lstStyle/>
        <a:p>
          <a:pPr rtl="0"/>
          <a:r>
            <a:rPr lang="en-US" sz="1800" dirty="0" smtClean="0">
              <a:solidFill>
                <a:schemeClr val="tx1"/>
              </a:solidFill>
              <a:latin typeface="Georgia" pitchFamily="18" charset="0"/>
            </a:rPr>
            <a:t>Geographic Segmentation</a:t>
          </a:r>
          <a:endParaRPr lang="en-US" sz="1800" dirty="0">
            <a:solidFill>
              <a:schemeClr val="tx1"/>
            </a:solidFill>
            <a:latin typeface="Georgia" pitchFamily="18" charset="0"/>
          </a:endParaRPr>
        </a:p>
      </dgm:t>
    </dgm:pt>
    <dgm:pt modelId="{977AF443-F88A-4EF5-99B0-06A648AF359E}" type="parTrans" cxnId="{7FA92C68-FCF7-4A85-AA71-6168F9B7189A}">
      <dgm:prSet/>
      <dgm:spPr/>
      <dgm:t>
        <a:bodyPr/>
        <a:lstStyle/>
        <a:p>
          <a:endParaRPr lang="en-US"/>
        </a:p>
      </dgm:t>
    </dgm:pt>
    <dgm:pt modelId="{C3FEA583-4E90-4CCC-911C-B134891953FA}" type="sibTrans" cxnId="{7FA92C68-FCF7-4A85-AA71-6168F9B7189A}">
      <dgm:prSet/>
      <dgm:spPr/>
      <dgm:t>
        <a:bodyPr/>
        <a:lstStyle/>
        <a:p>
          <a:endParaRPr lang="en-US"/>
        </a:p>
      </dgm:t>
    </dgm:pt>
    <dgm:pt modelId="{7819D913-BA2F-4317-8A41-12D56231FE0F}">
      <dgm:prSet custT="1"/>
      <dgm:spPr/>
      <dgm:t>
        <a:bodyPr/>
        <a:lstStyle/>
        <a:p>
          <a:pPr rtl="0"/>
          <a:r>
            <a:rPr lang="en-US" sz="1800" dirty="0" smtClean="0">
              <a:solidFill>
                <a:schemeClr val="tx1"/>
              </a:solidFill>
              <a:latin typeface="Georgia" pitchFamily="18" charset="0"/>
            </a:rPr>
            <a:t>Demographic Segmentation</a:t>
          </a:r>
          <a:endParaRPr lang="en-US" sz="1800" dirty="0">
            <a:solidFill>
              <a:schemeClr val="tx1"/>
            </a:solidFill>
            <a:latin typeface="Georgia" pitchFamily="18" charset="0"/>
          </a:endParaRPr>
        </a:p>
      </dgm:t>
    </dgm:pt>
    <dgm:pt modelId="{AB6D3F3A-B8F7-428C-AC9C-A6CA99F7BC4E}" type="parTrans" cxnId="{87E8B368-9054-45A0-8D9C-254477AECDD4}">
      <dgm:prSet/>
      <dgm:spPr/>
      <dgm:t>
        <a:bodyPr/>
        <a:lstStyle/>
        <a:p>
          <a:endParaRPr lang="en-US"/>
        </a:p>
      </dgm:t>
    </dgm:pt>
    <dgm:pt modelId="{B0241B55-2D4B-448C-9A3C-06A55DC3E6A1}" type="sibTrans" cxnId="{87E8B368-9054-45A0-8D9C-254477AECDD4}">
      <dgm:prSet/>
      <dgm:spPr/>
      <dgm:t>
        <a:bodyPr/>
        <a:lstStyle/>
        <a:p>
          <a:endParaRPr lang="en-US"/>
        </a:p>
      </dgm:t>
    </dgm:pt>
    <dgm:pt modelId="{A6327168-3F0E-4C30-BB27-A66C57FFFFE5}">
      <dgm:prSet custT="1"/>
      <dgm:spPr/>
      <dgm:t>
        <a:bodyPr/>
        <a:lstStyle/>
        <a:p>
          <a:pPr rtl="0"/>
          <a:r>
            <a:rPr lang="en-US" sz="1800" dirty="0" smtClean="0">
              <a:solidFill>
                <a:schemeClr val="tx1"/>
              </a:solidFill>
              <a:latin typeface="Georgia" pitchFamily="18" charset="0"/>
            </a:rPr>
            <a:t>Psychographic Segmentation</a:t>
          </a:r>
          <a:endParaRPr lang="en-US" sz="1800" dirty="0">
            <a:solidFill>
              <a:schemeClr val="tx1"/>
            </a:solidFill>
            <a:latin typeface="Georgia" pitchFamily="18" charset="0"/>
          </a:endParaRPr>
        </a:p>
      </dgm:t>
    </dgm:pt>
    <dgm:pt modelId="{0E5D100B-515A-48E7-A1FD-93A69BD959A5}" type="parTrans" cxnId="{CB07C0D6-A6BA-4267-8DA7-DD3DE66D0D1F}">
      <dgm:prSet/>
      <dgm:spPr/>
      <dgm:t>
        <a:bodyPr/>
        <a:lstStyle/>
        <a:p>
          <a:endParaRPr lang="en-US"/>
        </a:p>
      </dgm:t>
    </dgm:pt>
    <dgm:pt modelId="{C292D3AB-5C7C-4C05-8222-D37F79A4566B}" type="sibTrans" cxnId="{CB07C0D6-A6BA-4267-8DA7-DD3DE66D0D1F}">
      <dgm:prSet/>
      <dgm:spPr/>
      <dgm:t>
        <a:bodyPr/>
        <a:lstStyle/>
        <a:p>
          <a:endParaRPr lang="en-US"/>
        </a:p>
      </dgm:t>
    </dgm:pt>
    <dgm:pt modelId="{7F153285-C507-4087-A02B-8A53B4195660}">
      <dgm:prSet custT="1"/>
      <dgm:spPr/>
      <dgm:t>
        <a:bodyPr/>
        <a:lstStyle/>
        <a:p>
          <a:pPr rtl="0"/>
          <a:r>
            <a:rPr lang="en-US" sz="1800" dirty="0" smtClean="0">
              <a:solidFill>
                <a:schemeClr val="tx1"/>
              </a:solidFill>
              <a:latin typeface="Georgia" pitchFamily="18" charset="0"/>
            </a:rPr>
            <a:t>Behavioural Segmentation</a:t>
          </a:r>
          <a:endParaRPr lang="en-US" sz="1800" dirty="0">
            <a:solidFill>
              <a:schemeClr val="tx1"/>
            </a:solidFill>
            <a:latin typeface="Georgia" pitchFamily="18" charset="0"/>
          </a:endParaRPr>
        </a:p>
      </dgm:t>
    </dgm:pt>
    <dgm:pt modelId="{5EADDB8F-6897-48B8-95A3-87739231765A}" type="parTrans" cxnId="{ADE60BC3-2ADE-46A6-8652-50922397B3F6}">
      <dgm:prSet/>
      <dgm:spPr/>
      <dgm:t>
        <a:bodyPr/>
        <a:lstStyle/>
        <a:p>
          <a:endParaRPr lang="en-US"/>
        </a:p>
      </dgm:t>
    </dgm:pt>
    <dgm:pt modelId="{68674B58-48E5-4B3D-A7A4-16574745DCC7}" type="sibTrans" cxnId="{ADE60BC3-2ADE-46A6-8652-50922397B3F6}">
      <dgm:prSet/>
      <dgm:spPr/>
      <dgm:t>
        <a:bodyPr/>
        <a:lstStyle/>
        <a:p>
          <a:endParaRPr lang="en-US"/>
        </a:p>
      </dgm:t>
    </dgm:pt>
    <dgm:pt modelId="{24924D5B-2990-43C6-A7B3-B5E4B4BAC798}" type="pres">
      <dgm:prSet presAssocID="{C0E12585-54C0-41C7-B64A-B398FF6DA0EC}" presName="diagram" presStyleCnt="0">
        <dgm:presLayoutVars>
          <dgm:chPref val="1"/>
          <dgm:dir/>
          <dgm:animOne val="branch"/>
          <dgm:animLvl val="lvl"/>
          <dgm:resizeHandles/>
        </dgm:presLayoutVars>
      </dgm:prSet>
      <dgm:spPr/>
      <dgm:t>
        <a:bodyPr/>
        <a:lstStyle/>
        <a:p>
          <a:endParaRPr lang="en-US"/>
        </a:p>
      </dgm:t>
    </dgm:pt>
    <dgm:pt modelId="{C9F92B0E-153C-4BA2-A853-297FE904C9CD}" type="pres">
      <dgm:prSet presAssocID="{FA984A3C-5080-4FD5-91C7-13D4BE96A223}" presName="root" presStyleCnt="0"/>
      <dgm:spPr/>
    </dgm:pt>
    <dgm:pt modelId="{DFCD9DE2-6C2C-42C9-BC3F-68770405C71D}" type="pres">
      <dgm:prSet presAssocID="{FA984A3C-5080-4FD5-91C7-13D4BE96A223}" presName="rootComposite" presStyleCnt="0"/>
      <dgm:spPr/>
    </dgm:pt>
    <dgm:pt modelId="{387E92CF-6656-4CD6-8C27-69FF8B7C28AD}" type="pres">
      <dgm:prSet presAssocID="{FA984A3C-5080-4FD5-91C7-13D4BE96A223}" presName="rootText" presStyleLbl="node1" presStyleIdx="0" presStyleCnt="4" custScaleX="114120" custScaleY="223041"/>
      <dgm:spPr/>
      <dgm:t>
        <a:bodyPr/>
        <a:lstStyle/>
        <a:p>
          <a:endParaRPr lang="en-US"/>
        </a:p>
      </dgm:t>
    </dgm:pt>
    <dgm:pt modelId="{FE077783-E0B2-435E-A3BD-291A4F6FCE92}" type="pres">
      <dgm:prSet presAssocID="{FA984A3C-5080-4FD5-91C7-13D4BE96A223}" presName="rootConnector" presStyleLbl="node1" presStyleIdx="0" presStyleCnt="4"/>
      <dgm:spPr/>
      <dgm:t>
        <a:bodyPr/>
        <a:lstStyle/>
        <a:p>
          <a:endParaRPr lang="en-US"/>
        </a:p>
      </dgm:t>
    </dgm:pt>
    <dgm:pt modelId="{FA68233A-4235-4B4B-834F-8E746D2B136C}" type="pres">
      <dgm:prSet presAssocID="{FA984A3C-5080-4FD5-91C7-13D4BE96A223}" presName="childShape" presStyleCnt="0"/>
      <dgm:spPr/>
    </dgm:pt>
    <dgm:pt modelId="{CBFF092A-07F0-446D-8B8E-4B4B08D60A43}" type="pres">
      <dgm:prSet presAssocID="{7819D913-BA2F-4317-8A41-12D56231FE0F}" presName="root" presStyleCnt="0"/>
      <dgm:spPr/>
    </dgm:pt>
    <dgm:pt modelId="{6BC35037-EFD2-473B-AB96-3DF2EE94C96B}" type="pres">
      <dgm:prSet presAssocID="{7819D913-BA2F-4317-8A41-12D56231FE0F}" presName="rootComposite" presStyleCnt="0"/>
      <dgm:spPr/>
    </dgm:pt>
    <dgm:pt modelId="{A1350FAA-2C85-4C2E-BFD1-822076343E6B}" type="pres">
      <dgm:prSet presAssocID="{7819D913-BA2F-4317-8A41-12D56231FE0F}" presName="rootText" presStyleLbl="node1" presStyleIdx="1" presStyleCnt="4" custScaleX="114120" custScaleY="223041"/>
      <dgm:spPr/>
      <dgm:t>
        <a:bodyPr/>
        <a:lstStyle/>
        <a:p>
          <a:endParaRPr lang="en-US"/>
        </a:p>
      </dgm:t>
    </dgm:pt>
    <dgm:pt modelId="{6501FAE8-B5BC-47D8-9751-9E75638F0775}" type="pres">
      <dgm:prSet presAssocID="{7819D913-BA2F-4317-8A41-12D56231FE0F}" presName="rootConnector" presStyleLbl="node1" presStyleIdx="1" presStyleCnt="4"/>
      <dgm:spPr/>
      <dgm:t>
        <a:bodyPr/>
        <a:lstStyle/>
        <a:p>
          <a:endParaRPr lang="en-US"/>
        </a:p>
      </dgm:t>
    </dgm:pt>
    <dgm:pt modelId="{2BCDF538-FC9E-44F5-8074-4ACC9160225C}" type="pres">
      <dgm:prSet presAssocID="{7819D913-BA2F-4317-8A41-12D56231FE0F}" presName="childShape" presStyleCnt="0"/>
      <dgm:spPr/>
    </dgm:pt>
    <dgm:pt modelId="{0E20173D-9E97-4739-A687-0822DAB0DCEE}" type="pres">
      <dgm:prSet presAssocID="{A6327168-3F0E-4C30-BB27-A66C57FFFFE5}" presName="root" presStyleCnt="0"/>
      <dgm:spPr/>
    </dgm:pt>
    <dgm:pt modelId="{E077A74F-2203-406A-AE8C-C207157D27A0}" type="pres">
      <dgm:prSet presAssocID="{A6327168-3F0E-4C30-BB27-A66C57FFFFE5}" presName="rootComposite" presStyleCnt="0"/>
      <dgm:spPr/>
    </dgm:pt>
    <dgm:pt modelId="{BE85994D-DDB7-480F-AC20-6F7A366AEC07}" type="pres">
      <dgm:prSet presAssocID="{A6327168-3F0E-4C30-BB27-A66C57FFFFE5}" presName="rootText" presStyleLbl="node1" presStyleIdx="2" presStyleCnt="4" custScaleX="114120" custScaleY="223041"/>
      <dgm:spPr/>
      <dgm:t>
        <a:bodyPr/>
        <a:lstStyle/>
        <a:p>
          <a:endParaRPr lang="en-US"/>
        </a:p>
      </dgm:t>
    </dgm:pt>
    <dgm:pt modelId="{A70CEEFC-0B37-402F-9B17-4DAD6AF884C7}" type="pres">
      <dgm:prSet presAssocID="{A6327168-3F0E-4C30-BB27-A66C57FFFFE5}" presName="rootConnector" presStyleLbl="node1" presStyleIdx="2" presStyleCnt="4"/>
      <dgm:spPr/>
      <dgm:t>
        <a:bodyPr/>
        <a:lstStyle/>
        <a:p>
          <a:endParaRPr lang="en-US"/>
        </a:p>
      </dgm:t>
    </dgm:pt>
    <dgm:pt modelId="{7C10951F-73D9-4C17-9302-39C8C7F827D9}" type="pres">
      <dgm:prSet presAssocID="{A6327168-3F0E-4C30-BB27-A66C57FFFFE5}" presName="childShape" presStyleCnt="0"/>
      <dgm:spPr/>
    </dgm:pt>
    <dgm:pt modelId="{3F3E1775-40D1-47EC-B3E1-B013E5C78851}" type="pres">
      <dgm:prSet presAssocID="{7F153285-C507-4087-A02B-8A53B4195660}" presName="root" presStyleCnt="0"/>
      <dgm:spPr/>
    </dgm:pt>
    <dgm:pt modelId="{372631A9-A7BD-459C-93B9-99CA5FDFFF71}" type="pres">
      <dgm:prSet presAssocID="{7F153285-C507-4087-A02B-8A53B4195660}" presName="rootComposite" presStyleCnt="0"/>
      <dgm:spPr/>
    </dgm:pt>
    <dgm:pt modelId="{1BCBC3A4-CC48-4645-9C00-CB50B7F73FF5}" type="pres">
      <dgm:prSet presAssocID="{7F153285-C507-4087-A02B-8A53B4195660}" presName="rootText" presStyleLbl="node1" presStyleIdx="3" presStyleCnt="4" custScaleX="114120" custScaleY="223041"/>
      <dgm:spPr/>
      <dgm:t>
        <a:bodyPr/>
        <a:lstStyle/>
        <a:p>
          <a:endParaRPr lang="en-US"/>
        </a:p>
      </dgm:t>
    </dgm:pt>
    <dgm:pt modelId="{AFC41F04-FDF7-4925-A373-D39A5CC102B1}" type="pres">
      <dgm:prSet presAssocID="{7F153285-C507-4087-A02B-8A53B4195660}" presName="rootConnector" presStyleLbl="node1" presStyleIdx="3" presStyleCnt="4"/>
      <dgm:spPr/>
      <dgm:t>
        <a:bodyPr/>
        <a:lstStyle/>
        <a:p>
          <a:endParaRPr lang="en-US"/>
        </a:p>
      </dgm:t>
    </dgm:pt>
    <dgm:pt modelId="{15B9212D-73CB-40DF-B74A-A09946D1E5C6}" type="pres">
      <dgm:prSet presAssocID="{7F153285-C507-4087-A02B-8A53B4195660}" presName="childShape" presStyleCnt="0"/>
      <dgm:spPr/>
    </dgm:pt>
  </dgm:ptLst>
  <dgm:cxnLst>
    <dgm:cxn modelId="{500BEB56-34D5-4E34-8B28-DDC0BBCBE8C4}" type="presOf" srcId="{FA984A3C-5080-4FD5-91C7-13D4BE96A223}" destId="{387E92CF-6656-4CD6-8C27-69FF8B7C28AD}" srcOrd="0" destOrd="0" presId="urn:microsoft.com/office/officeart/2005/8/layout/hierarchy3"/>
    <dgm:cxn modelId="{9EA34A7D-0D84-45DE-8466-637D33808CCE}" type="presOf" srcId="{A6327168-3F0E-4C30-BB27-A66C57FFFFE5}" destId="{BE85994D-DDB7-480F-AC20-6F7A366AEC07}" srcOrd="0" destOrd="0" presId="urn:microsoft.com/office/officeart/2005/8/layout/hierarchy3"/>
    <dgm:cxn modelId="{ADE60BC3-2ADE-46A6-8652-50922397B3F6}" srcId="{C0E12585-54C0-41C7-B64A-B398FF6DA0EC}" destId="{7F153285-C507-4087-A02B-8A53B4195660}" srcOrd="3" destOrd="0" parTransId="{5EADDB8F-6897-48B8-95A3-87739231765A}" sibTransId="{68674B58-48E5-4B3D-A7A4-16574745DCC7}"/>
    <dgm:cxn modelId="{ED0FB033-79C4-4654-A6C1-4C646E5BE83D}" type="presOf" srcId="{7819D913-BA2F-4317-8A41-12D56231FE0F}" destId="{A1350FAA-2C85-4C2E-BFD1-822076343E6B}" srcOrd="0" destOrd="0" presId="urn:microsoft.com/office/officeart/2005/8/layout/hierarchy3"/>
    <dgm:cxn modelId="{14F9A419-D525-48D2-944F-6775BF4FC2F6}" type="presOf" srcId="{7F153285-C507-4087-A02B-8A53B4195660}" destId="{AFC41F04-FDF7-4925-A373-D39A5CC102B1}" srcOrd="1" destOrd="0" presId="urn:microsoft.com/office/officeart/2005/8/layout/hierarchy3"/>
    <dgm:cxn modelId="{D666A7C1-BD22-4618-8E06-E514020CBA51}" type="presOf" srcId="{7F153285-C507-4087-A02B-8A53B4195660}" destId="{1BCBC3A4-CC48-4645-9C00-CB50B7F73FF5}" srcOrd="0" destOrd="0" presId="urn:microsoft.com/office/officeart/2005/8/layout/hierarchy3"/>
    <dgm:cxn modelId="{7FA92C68-FCF7-4A85-AA71-6168F9B7189A}" srcId="{C0E12585-54C0-41C7-B64A-B398FF6DA0EC}" destId="{FA984A3C-5080-4FD5-91C7-13D4BE96A223}" srcOrd="0" destOrd="0" parTransId="{977AF443-F88A-4EF5-99B0-06A648AF359E}" sibTransId="{C3FEA583-4E90-4CCC-911C-B134891953FA}"/>
    <dgm:cxn modelId="{522E27BA-A371-4ADA-B27B-881942B22B87}" type="presOf" srcId="{7819D913-BA2F-4317-8A41-12D56231FE0F}" destId="{6501FAE8-B5BC-47D8-9751-9E75638F0775}" srcOrd="1" destOrd="0" presId="urn:microsoft.com/office/officeart/2005/8/layout/hierarchy3"/>
    <dgm:cxn modelId="{87E8B368-9054-45A0-8D9C-254477AECDD4}" srcId="{C0E12585-54C0-41C7-B64A-B398FF6DA0EC}" destId="{7819D913-BA2F-4317-8A41-12D56231FE0F}" srcOrd="1" destOrd="0" parTransId="{AB6D3F3A-B8F7-428C-AC9C-A6CA99F7BC4E}" sibTransId="{B0241B55-2D4B-448C-9A3C-06A55DC3E6A1}"/>
    <dgm:cxn modelId="{074E49E0-2D5F-4FC7-8FF4-CCFEED826D42}" type="presOf" srcId="{C0E12585-54C0-41C7-B64A-B398FF6DA0EC}" destId="{24924D5B-2990-43C6-A7B3-B5E4B4BAC798}" srcOrd="0" destOrd="0" presId="urn:microsoft.com/office/officeart/2005/8/layout/hierarchy3"/>
    <dgm:cxn modelId="{D9BD85CF-4643-467E-A10D-E58788C36845}" type="presOf" srcId="{FA984A3C-5080-4FD5-91C7-13D4BE96A223}" destId="{FE077783-E0B2-435E-A3BD-291A4F6FCE92}" srcOrd="1" destOrd="0" presId="urn:microsoft.com/office/officeart/2005/8/layout/hierarchy3"/>
    <dgm:cxn modelId="{24CAC8B0-345D-45B3-B392-BF07DEA34E36}" type="presOf" srcId="{A6327168-3F0E-4C30-BB27-A66C57FFFFE5}" destId="{A70CEEFC-0B37-402F-9B17-4DAD6AF884C7}" srcOrd="1" destOrd="0" presId="urn:microsoft.com/office/officeart/2005/8/layout/hierarchy3"/>
    <dgm:cxn modelId="{CB07C0D6-A6BA-4267-8DA7-DD3DE66D0D1F}" srcId="{C0E12585-54C0-41C7-B64A-B398FF6DA0EC}" destId="{A6327168-3F0E-4C30-BB27-A66C57FFFFE5}" srcOrd="2" destOrd="0" parTransId="{0E5D100B-515A-48E7-A1FD-93A69BD959A5}" sibTransId="{C292D3AB-5C7C-4C05-8222-D37F79A4566B}"/>
    <dgm:cxn modelId="{047355C7-B2A8-4F87-A225-B0577FB3E728}" type="presParOf" srcId="{24924D5B-2990-43C6-A7B3-B5E4B4BAC798}" destId="{C9F92B0E-153C-4BA2-A853-297FE904C9CD}" srcOrd="0" destOrd="0" presId="urn:microsoft.com/office/officeart/2005/8/layout/hierarchy3"/>
    <dgm:cxn modelId="{A47012F0-8FFC-4652-B461-91EBE3154C46}" type="presParOf" srcId="{C9F92B0E-153C-4BA2-A853-297FE904C9CD}" destId="{DFCD9DE2-6C2C-42C9-BC3F-68770405C71D}" srcOrd="0" destOrd="0" presId="urn:microsoft.com/office/officeart/2005/8/layout/hierarchy3"/>
    <dgm:cxn modelId="{714EEC63-79E1-4C63-8102-95F4D60114E4}" type="presParOf" srcId="{DFCD9DE2-6C2C-42C9-BC3F-68770405C71D}" destId="{387E92CF-6656-4CD6-8C27-69FF8B7C28AD}" srcOrd="0" destOrd="0" presId="urn:microsoft.com/office/officeart/2005/8/layout/hierarchy3"/>
    <dgm:cxn modelId="{3C6288CA-ADF3-46B3-9BCD-AE80047ECBE0}" type="presParOf" srcId="{DFCD9DE2-6C2C-42C9-BC3F-68770405C71D}" destId="{FE077783-E0B2-435E-A3BD-291A4F6FCE92}" srcOrd="1" destOrd="0" presId="urn:microsoft.com/office/officeart/2005/8/layout/hierarchy3"/>
    <dgm:cxn modelId="{448F7DEA-DC97-4D2D-9C52-E82F2090C328}" type="presParOf" srcId="{C9F92B0E-153C-4BA2-A853-297FE904C9CD}" destId="{FA68233A-4235-4B4B-834F-8E746D2B136C}" srcOrd="1" destOrd="0" presId="urn:microsoft.com/office/officeart/2005/8/layout/hierarchy3"/>
    <dgm:cxn modelId="{DEB2554E-EE1B-4CBA-85AB-0DE32FBB5331}" type="presParOf" srcId="{24924D5B-2990-43C6-A7B3-B5E4B4BAC798}" destId="{CBFF092A-07F0-446D-8B8E-4B4B08D60A43}" srcOrd="1" destOrd="0" presId="urn:microsoft.com/office/officeart/2005/8/layout/hierarchy3"/>
    <dgm:cxn modelId="{16A7116C-3E55-40F9-B1AD-341F47D3813F}" type="presParOf" srcId="{CBFF092A-07F0-446D-8B8E-4B4B08D60A43}" destId="{6BC35037-EFD2-473B-AB96-3DF2EE94C96B}" srcOrd="0" destOrd="0" presId="urn:microsoft.com/office/officeart/2005/8/layout/hierarchy3"/>
    <dgm:cxn modelId="{5DD1FF45-AF20-457F-BF78-E9D32B97F1B6}" type="presParOf" srcId="{6BC35037-EFD2-473B-AB96-3DF2EE94C96B}" destId="{A1350FAA-2C85-4C2E-BFD1-822076343E6B}" srcOrd="0" destOrd="0" presId="urn:microsoft.com/office/officeart/2005/8/layout/hierarchy3"/>
    <dgm:cxn modelId="{4751F2EE-B166-4927-A2DE-618ECB5B00FF}" type="presParOf" srcId="{6BC35037-EFD2-473B-AB96-3DF2EE94C96B}" destId="{6501FAE8-B5BC-47D8-9751-9E75638F0775}" srcOrd="1" destOrd="0" presId="urn:microsoft.com/office/officeart/2005/8/layout/hierarchy3"/>
    <dgm:cxn modelId="{34C08D23-02BF-425A-924B-59F3CF4A0ACD}" type="presParOf" srcId="{CBFF092A-07F0-446D-8B8E-4B4B08D60A43}" destId="{2BCDF538-FC9E-44F5-8074-4ACC9160225C}" srcOrd="1" destOrd="0" presId="urn:microsoft.com/office/officeart/2005/8/layout/hierarchy3"/>
    <dgm:cxn modelId="{2859E2B3-09EC-44AD-A385-8FB1389BE8A7}" type="presParOf" srcId="{24924D5B-2990-43C6-A7B3-B5E4B4BAC798}" destId="{0E20173D-9E97-4739-A687-0822DAB0DCEE}" srcOrd="2" destOrd="0" presId="urn:microsoft.com/office/officeart/2005/8/layout/hierarchy3"/>
    <dgm:cxn modelId="{02C1F533-5F06-4158-9E14-46E98866A96B}" type="presParOf" srcId="{0E20173D-9E97-4739-A687-0822DAB0DCEE}" destId="{E077A74F-2203-406A-AE8C-C207157D27A0}" srcOrd="0" destOrd="0" presId="urn:microsoft.com/office/officeart/2005/8/layout/hierarchy3"/>
    <dgm:cxn modelId="{FBCC15F3-C769-4ADD-B85C-11B50EFF3D06}" type="presParOf" srcId="{E077A74F-2203-406A-AE8C-C207157D27A0}" destId="{BE85994D-DDB7-480F-AC20-6F7A366AEC07}" srcOrd="0" destOrd="0" presId="urn:microsoft.com/office/officeart/2005/8/layout/hierarchy3"/>
    <dgm:cxn modelId="{356FAC2A-E142-48CB-8733-F74B0301F621}" type="presParOf" srcId="{E077A74F-2203-406A-AE8C-C207157D27A0}" destId="{A70CEEFC-0B37-402F-9B17-4DAD6AF884C7}" srcOrd="1" destOrd="0" presId="urn:microsoft.com/office/officeart/2005/8/layout/hierarchy3"/>
    <dgm:cxn modelId="{6B4CAB78-130A-47A4-99A6-4F1E6C6F01AF}" type="presParOf" srcId="{0E20173D-9E97-4739-A687-0822DAB0DCEE}" destId="{7C10951F-73D9-4C17-9302-39C8C7F827D9}" srcOrd="1" destOrd="0" presId="urn:microsoft.com/office/officeart/2005/8/layout/hierarchy3"/>
    <dgm:cxn modelId="{1392333B-4961-4EEC-BC53-D3D60E01FE39}" type="presParOf" srcId="{24924D5B-2990-43C6-A7B3-B5E4B4BAC798}" destId="{3F3E1775-40D1-47EC-B3E1-B013E5C78851}" srcOrd="3" destOrd="0" presId="urn:microsoft.com/office/officeart/2005/8/layout/hierarchy3"/>
    <dgm:cxn modelId="{176083F9-2B4E-44F9-A64C-EAF3A3A4DE1B}" type="presParOf" srcId="{3F3E1775-40D1-47EC-B3E1-B013E5C78851}" destId="{372631A9-A7BD-459C-93B9-99CA5FDFFF71}" srcOrd="0" destOrd="0" presId="urn:microsoft.com/office/officeart/2005/8/layout/hierarchy3"/>
    <dgm:cxn modelId="{95C8949D-63D5-4433-8692-D9448AB2721B}" type="presParOf" srcId="{372631A9-A7BD-459C-93B9-99CA5FDFFF71}" destId="{1BCBC3A4-CC48-4645-9C00-CB50B7F73FF5}" srcOrd="0" destOrd="0" presId="urn:microsoft.com/office/officeart/2005/8/layout/hierarchy3"/>
    <dgm:cxn modelId="{69F9101C-F8FB-4E74-9256-F667A9EC7C4A}" type="presParOf" srcId="{372631A9-A7BD-459C-93B9-99CA5FDFFF71}" destId="{AFC41F04-FDF7-4925-A373-D39A5CC102B1}" srcOrd="1" destOrd="0" presId="urn:microsoft.com/office/officeart/2005/8/layout/hierarchy3"/>
    <dgm:cxn modelId="{A36B810A-5B26-4ADA-8158-C3CA350AB319}" type="presParOf" srcId="{3F3E1775-40D1-47EC-B3E1-B013E5C78851}" destId="{15B9212D-73CB-40DF-B74A-A09946D1E5C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E0B2A51-BE64-4EA0-8BE0-F2B5F8951684}" type="doc">
      <dgm:prSet loTypeId="urn:microsoft.com/office/officeart/2005/8/layout/radial5" loCatId="relationship" qsTypeId="urn:microsoft.com/office/officeart/2005/8/quickstyle/3d3" qsCatId="3D" csTypeId="urn:microsoft.com/office/officeart/2005/8/colors/colorful3" csCatId="colorful" phldr="1"/>
      <dgm:spPr/>
      <dgm:t>
        <a:bodyPr/>
        <a:lstStyle/>
        <a:p>
          <a:endParaRPr lang="en-US"/>
        </a:p>
      </dgm:t>
    </dgm:pt>
    <dgm:pt modelId="{79EAEAF5-0DDC-4AD8-8F8C-4DFD462AADA9}">
      <dgm:prSet custT="1"/>
      <dgm:spPr/>
      <dgm:t>
        <a:bodyPr/>
        <a:lstStyle/>
        <a:p>
          <a:pPr rtl="0"/>
          <a:r>
            <a:rPr lang="en-US" sz="1800" b="1" i="1" dirty="0" smtClean="0">
              <a:solidFill>
                <a:schemeClr val="tx1"/>
              </a:solidFill>
              <a:latin typeface="Georgia" pitchFamily="18" charset="0"/>
            </a:rPr>
            <a:t>Geographic Segmentation</a:t>
          </a:r>
          <a:endParaRPr lang="en-US" sz="1800" dirty="0">
            <a:solidFill>
              <a:schemeClr val="tx1"/>
            </a:solidFill>
            <a:latin typeface="Georgia" pitchFamily="18" charset="0"/>
          </a:endParaRPr>
        </a:p>
      </dgm:t>
    </dgm:pt>
    <dgm:pt modelId="{311A71CC-D1C3-493F-8F2A-EE613D6FF9B9}" type="parTrans" cxnId="{D013D352-B6F7-4221-A509-71D665D89603}">
      <dgm:prSet/>
      <dgm:spPr/>
      <dgm:t>
        <a:bodyPr/>
        <a:lstStyle/>
        <a:p>
          <a:endParaRPr lang="en-US"/>
        </a:p>
      </dgm:t>
    </dgm:pt>
    <dgm:pt modelId="{7D249175-E754-498B-8BB3-59EEA2F15436}" type="sibTrans" cxnId="{D013D352-B6F7-4221-A509-71D665D89603}">
      <dgm:prSet/>
      <dgm:spPr/>
      <dgm:t>
        <a:bodyPr/>
        <a:lstStyle/>
        <a:p>
          <a:endParaRPr lang="en-US"/>
        </a:p>
      </dgm:t>
    </dgm:pt>
    <dgm:pt modelId="{AE71AE4F-5474-4227-A2BE-08B1EFB00B2C}">
      <dgm:prSet/>
      <dgm:spPr/>
      <dgm:t>
        <a:bodyPr/>
        <a:lstStyle/>
        <a:p>
          <a:endParaRPr lang="en-US" sz="1800" dirty="0">
            <a:solidFill>
              <a:schemeClr val="tx1"/>
            </a:solidFill>
            <a:latin typeface="Georgia" pitchFamily="18" charset="0"/>
          </a:endParaRPr>
        </a:p>
      </dgm:t>
    </dgm:pt>
    <dgm:pt modelId="{3F895AB9-5673-49F3-95D1-B6EA2CE6DAF5}" type="parTrans" cxnId="{B6C20033-9FDE-4ECE-99E1-525D3BBAA809}">
      <dgm:prSet/>
      <dgm:spPr/>
      <dgm:t>
        <a:bodyPr/>
        <a:lstStyle/>
        <a:p>
          <a:endParaRPr lang="en-US"/>
        </a:p>
      </dgm:t>
    </dgm:pt>
    <dgm:pt modelId="{018823DE-40D9-422F-8F9E-80C8B927DB3F}" type="sibTrans" cxnId="{B6C20033-9FDE-4ECE-99E1-525D3BBAA809}">
      <dgm:prSet/>
      <dgm:spPr/>
      <dgm:t>
        <a:bodyPr/>
        <a:lstStyle/>
        <a:p>
          <a:endParaRPr lang="en-US"/>
        </a:p>
      </dgm:t>
    </dgm:pt>
    <dgm:pt modelId="{C24770B9-9D19-4FCC-9C0E-38474FD175EE}">
      <dgm:prSet/>
      <dgm:spPr/>
      <dgm:t>
        <a:bodyPr/>
        <a:lstStyle/>
        <a:p>
          <a:endParaRPr lang="en-US" sz="1800" dirty="0">
            <a:solidFill>
              <a:schemeClr val="tx1"/>
            </a:solidFill>
            <a:latin typeface="Georgia" pitchFamily="18" charset="0"/>
          </a:endParaRPr>
        </a:p>
      </dgm:t>
    </dgm:pt>
    <dgm:pt modelId="{D033DEB8-9546-4ED3-B465-D265591DF4C1}" type="parTrans" cxnId="{809A41CD-7DDA-421D-9BB6-4CD2DD0FF5B3}">
      <dgm:prSet/>
      <dgm:spPr/>
      <dgm:t>
        <a:bodyPr/>
        <a:lstStyle/>
        <a:p>
          <a:endParaRPr lang="en-US"/>
        </a:p>
      </dgm:t>
    </dgm:pt>
    <dgm:pt modelId="{D0FC833A-D820-4734-92C9-0B27A3F572A4}" type="sibTrans" cxnId="{809A41CD-7DDA-421D-9BB6-4CD2DD0FF5B3}">
      <dgm:prSet/>
      <dgm:spPr/>
      <dgm:t>
        <a:bodyPr/>
        <a:lstStyle/>
        <a:p>
          <a:endParaRPr lang="en-US"/>
        </a:p>
      </dgm:t>
    </dgm:pt>
    <dgm:pt modelId="{77332B52-D61E-40BD-9A71-E66CEB2F431B}">
      <dgm:prSet/>
      <dgm:spPr/>
      <dgm:t>
        <a:bodyPr/>
        <a:lstStyle/>
        <a:p>
          <a:endParaRPr lang="en-US" sz="1800" dirty="0">
            <a:solidFill>
              <a:schemeClr val="tx1"/>
            </a:solidFill>
            <a:latin typeface="Georgia" pitchFamily="18" charset="0"/>
          </a:endParaRPr>
        </a:p>
      </dgm:t>
    </dgm:pt>
    <dgm:pt modelId="{79D015E9-CD00-4FEB-BE4E-DBDA8847D533}" type="parTrans" cxnId="{4CD5D62A-5979-43AA-8F5A-5B81DD6A7D28}">
      <dgm:prSet/>
      <dgm:spPr/>
      <dgm:t>
        <a:bodyPr/>
        <a:lstStyle/>
        <a:p>
          <a:endParaRPr lang="en-US"/>
        </a:p>
      </dgm:t>
    </dgm:pt>
    <dgm:pt modelId="{307D5816-2664-4670-8F3E-00B417CCEB7B}" type="sibTrans" cxnId="{4CD5D62A-5979-43AA-8F5A-5B81DD6A7D28}">
      <dgm:prSet/>
      <dgm:spPr/>
      <dgm:t>
        <a:bodyPr/>
        <a:lstStyle/>
        <a:p>
          <a:endParaRPr lang="en-US"/>
        </a:p>
      </dgm:t>
    </dgm:pt>
    <dgm:pt modelId="{1183C0DA-31FB-423E-B9E7-B2D2F0B5FEC2}">
      <dgm:prSet/>
      <dgm:spPr/>
      <dgm:t>
        <a:bodyPr/>
        <a:lstStyle/>
        <a:p>
          <a:pPr rtl="0"/>
          <a:endParaRPr lang="en-US" sz="1800" dirty="0">
            <a:solidFill>
              <a:schemeClr val="tx1"/>
            </a:solidFill>
            <a:latin typeface="Georgia" pitchFamily="18" charset="0"/>
          </a:endParaRPr>
        </a:p>
      </dgm:t>
    </dgm:pt>
    <dgm:pt modelId="{7A106215-BCD1-42EA-8B3F-1D1D0CDF78A0}" type="parTrans" cxnId="{D75FEEC4-4F0F-4108-90D0-6D00D8C07F3E}">
      <dgm:prSet/>
      <dgm:spPr/>
      <dgm:t>
        <a:bodyPr/>
        <a:lstStyle/>
        <a:p>
          <a:endParaRPr lang="en-US"/>
        </a:p>
      </dgm:t>
    </dgm:pt>
    <dgm:pt modelId="{B73CD91C-559E-4195-B580-1733397A7A2A}" type="sibTrans" cxnId="{D75FEEC4-4F0F-4108-90D0-6D00D8C07F3E}">
      <dgm:prSet/>
      <dgm:spPr/>
      <dgm:t>
        <a:bodyPr/>
        <a:lstStyle/>
        <a:p>
          <a:endParaRPr lang="en-US"/>
        </a:p>
      </dgm:t>
    </dgm:pt>
    <dgm:pt modelId="{0839E393-EF6D-430A-859E-F0A5A3C92EB3}">
      <dgm:prSet custT="1"/>
      <dgm:spPr/>
      <dgm:t>
        <a:bodyPr/>
        <a:lstStyle/>
        <a:p>
          <a:r>
            <a:rPr lang="en-US" sz="1800" dirty="0" smtClean="0">
              <a:solidFill>
                <a:schemeClr val="tx1"/>
              </a:solidFill>
              <a:latin typeface="Georgia" pitchFamily="18" charset="0"/>
            </a:rPr>
            <a:t>Density</a:t>
          </a:r>
          <a:endParaRPr lang="en-US" sz="1800" dirty="0">
            <a:solidFill>
              <a:schemeClr val="tx1"/>
            </a:solidFill>
            <a:latin typeface="Georgia" pitchFamily="18" charset="0"/>
          </a:endParaRPr>
        </a:p>
      </dgm:t>
    </dgm:pt>
    <dgm:pt modelId="{136781DB-B753-49F3-BC23-B45B4F9D56E0}" type="parTrans" cxnId="{E807633B-957E-454B-92B0-1D0317DD6DD3}">
      <dgm:prSet custT="1"/>
      <dgm:spPr/>
      <dgm:t>
        <a:bodyPr/>
        <a:lstStyle/>
        <a:p>
          <a:endParaRPr lang="en-US" sz="1800">
            <a:solidFill>
              <a:schemeClr val="tx1"/>
            </a:solidFill>
            <a:latin typeface="Georgia" pitchFamily="18" charset="0"/>
          </a:endParaRPr>
        </a:p>
      </dgm:t>
    </dgm:pt>
    <dgm:pt modelId="{66AD0A65-CFE4-418B-9FFA-4513EE38B9ED}" type="sibTrans" cxnId="{E807633B-957E-454B-92B0-1D0317DD6DD3}">
      <dgm:prSet/>
      <dgm:spPr/>
      <dgm:t>
        <a:bodyPr/>
        <a:lstStyle/>
        <a:p>
          <a:endParaRPr lang="en-US"/>
        </a:p>
      </dgm:t>
    </dgm:pt>
    <dgm:pt modelId="{0162B9DB-6A65-45D5-81FE-D70DC8D20989}">
      <dgm:prSet custT="1"/>
      <dgm:spPr/>
      <dgm:t>
        <a:bodyPr/>
        <a:lstStyle/>
        <a:p>
          <a:r>
            <a:rPr lang="en-US" sz="1800" dirty="0" smtClean="0">
              <a:solidFill>
                <a:schemeClr val="tx1"/>
              </a:solidFill>
              <a:latin typeface="Georgia" pitchFamily="18" charset="0"/>
            </a:rPr>
            <a:t>Climate</a:t>
          </a:r>
          <a:endParaRPr lang="en-US" sz="1800" dirty="0">
            <a:solidFill>
              <a:schemeClr val="tx1"/>
            </a:solidFill>
            <a:latin typeface="Georgia" pitchFamily="18" charset="0"/>
          </a:endParaRPr>
        </a:p>
      </dgm:t>
    </dgm:pt>
    <dgm:pt modelId="{DE5CC67B-DB3C-4D27-B40F-C02E1B0A45FD}" type="parTrans" cxnId="{BCC30B73-777A-4CCE-9A5D-8259FF8F2561}">
      <dgm:prSet custT="1"/>
      <dgm:spPr/>
      <dgm:t>
        <a:bodyPr/>
        <a:lstStyle/>
        <a:p>
          <a:endParaRPr lang="en-US" sz="1800">
            <a:solidFill>
              <a:schemeClr val="tx1"/>
            </a:solidFill>
            <a:latin typeface="Georgia" pitchFamily="18" charset="0"/>
          </a:endParaRPr>
        </a:p>
      </dgm:t>
    </dgm:pt>
    <dgm:pt modelId="{D4501D92-A8E0-443A-A63B-EC2A4157921A}" type="sibTrans" cxnId="{BCC30B73-777A-4CCE-9A5D-8259FF8F2561}">
      <dgm:prSet/>
      <dgm:spPr/>
      <dgm:t>
        <a:bodyPr/>
        <a:lstStyle/>
        <a:p>
          <a:endParaRPr lang="en-US"/>
        </a:p>
      </dgm:t>
    </dgm:pt>
    <dgm:pt modelId="{157FD434-5059-4DC9-A8BA-CCCCF95EC82B}">
      <dgm:prSet custT="1"/>
      <dgm:spPr/>
      <dgm:t>
        <a:bodyPr/>
        <a:lstStyle/>
        <a:p>
          <a:r>
            <a:rPr lang="en-US" sz="1800" dirty="0" smtClean="0">
              <a:solidFill>
                <a:schemeClr val="tx1"/>
              </a:solidFill>
              <a:latin typeface="Georgia" pitchFamily="18" charset="0"/>
            </a:rPr>
            <a:t>Region</a:t>
          </a:r>
          <a:endParaRPr lang="en-US" sz="1800" dirty="0">
            <a:solidFill>
              <a:schemeClr val="tx1"/>
            </a:solidFill>
            <a:latin typeface="Georgia" pitchFamily="18" charset="0"/>
          </a:endParaRPr>
        </a:p>
      </dgm:t>
    </dgm:pt>
    <dgm:pt modelId="{1041C509-4DD7-4225-AF8E-A3760C86C53A}" type="sibTrans" cxnId="{60E55940-0A28-4769-84A0-D8BE04C454DB}">
      <dgm:prSet/>
      <dgm:spPr/>
      <dgm:t>
        <a:bodyPr/>
        <a:lstStyle/>
        <a:p>
          <a:endParaRPr lang="en-US"/>
        </a:p>
      </dgm:t>
    </dgm:pt>
    <dgm:pt modelId="{02867B20-4654-4C34-8B01-5434C6C1006D}" type="parTrans" cxnId="{60E55940-0A28-4769-84A0-D8BE04C454DB}">
      <dgm:prSet custT="1"/>
      <dgm:spPr/>
      <dgm:t>
        <a:bodyPr/>
        <a:lstStyle/>
        <a:p>
          <a:endParaRPr lang="en-US" sz="1800">
            <a:solidFill>
              <a:schemeClr val="tx1"/>
            </a:solidFill>
            <a:latin typeface="Georgia" pitchFamily="18" charset="0"/>
          </a:endParaRPr>
        </a:p>
      </dgm:t>
    </dgm:pt>
    <dgm:pt modelId="{612069C2-D281-4EC6-A10D-4C5E7C1F889C}">
      <dgm:prSet custT="1"/>
      <dgm:spPr/>
      <dgm:t>
        <a:bodyPr/>
        <a:lstStyle/>
        <a:p>
          <a:r>
            <a:rPr lang="en-US" sz="1800" dirty="0" smtClean="0">
              <a:solidFill>
                <a:schemeClr val="tx1"/>
              </a:solidFill>
              <a:latin typeface="Georgia" pitchFamily="18" charset="0"/>
            </a:rPr>
            <a:t>City or Metro Size</a:t>
          </a:r>
          <a:endParaRPr lang="en-US" sz="1800" dirty="0">
            <a:solidFill>
              <a:schemeClr val="tx1"/>
            </a:solidFill>
            <a:latin typeface="Georgia" pitchFamily="18" charset="0"/>
          </a:endParaRPr>
        </a:p>
      </dgm:t>
    </dgm:pt>
    <dgm:pt modelId="{1D0CABC5-543E-4A27-B3C6-3A68BE0DE9D8}" type="sibTrans" cxnId="{3D3C3E57-BE5C-4C08-AAC5-BB8B7DEB9EF4}">
      <dgm:prSet/>
      <dgm:spPr/>
      <dgm:t>
        <a:bodyPr/>
        <a:lstStyle/>
        <a:p>
          <a:endParaRPr lang="en-US"/>
        </a:p>
      </dgm:t>
    </dgm:pt>
    <dgm:pt modelId="{E5E2670B-6C93-4013-8E2E-610F5D6FE79C}" type="parTrans" cxnId="{3D3C3E57-BE5C-4C08-AAC5-BB8B7DEB9EF4}">
      <dgm:prSet custT="1"/>
      <dgm:spPr/>
      <dgm:t>
        <a:bodyPr/>
        <a:lstStyle/>
        <a:p>
          <a:endParaRPr lang="en-US" sz="1800">
            <a:solidFill>
              <a:schemeClr val="tx1"/>
            </a:solidFill>
            <a:latin typeface="Georgia" pitchFamily="18" charset="0"/>
          </a:endParaRPr>
        </a:p>
      </dgm:t>
    </dgm:pt>
    <dgm:pt modelId="{8A906D95-DBD1-488F-A35E-3A05A6B84620}" type="pres">
      <dgm:prSet presAssocID="{9E0B2A51-BE64-4EA0-8BE0-F2B5F8951684}" presName="Name0" presStyleCnt="0">
        <dgm:presLayoutVars>
          <dgm:chMax val="1"/>
          <dgm:dir/>
          <dgm:animLvl val="ctr"/>
          <dgm:resizeHandles val="exact"/>
        </dgm:presLayoutVars>
      </dgm:prSet>
      <dgm:spPr/>
      <dgm:t>
        <a:bodyPr/>
        <a:lstStyle/>
        <a:p>
          <a:endParaRPr lang="en-US"/>
        </a:p>
      </dgm:t>
    </dgm:pt>
    <dgm:pt modelId="{50A90384-8A60-4034-A254-09FF5F21D4DE}" type="pres">
      <dgm:prSet presAssocID="{79EAEAF5-0DDC-4AD8-8F8C-4DFD462AADA9}" presName="centerShape" presStyleLbl="node0" presStyleIdx="0" presStyleCnt="1" custScaleX="184694"/>
      <dgm:spPr/>
      <dgm:t>
        <a:bodyPr/>
        <a:lstStyle/>
        <a:p>
          <a:endParaRPr lang="en-US"/>
        </a:p>
      </dgm:t>
    </dgm:pt>
    <dgm:pt modelId="{F09E2333-D900-4456-B514-0DF1E0C15095}" type="pres">
      <dgm:prSet presAssocID="{02867B20-4654-4C34-8B01-5434C6C1006D}" presName="parTrans" presStyleLbl="sibTrans2D1" presStyleIdx="0" presStyleCnt="4"/>
      <dgm:spPr/>
      <dgm:t>
        <a:bodyPr/>
        <a:lstStyle/>
        <a:p>
          <a:endParaRPr lang="en-US"/>
        </a:p>
      </dgm:t>
    </dgm:pt>
    <dgm:pt modelId="{2F2E7041-9312-49C5-834F-272C339B4693}" type="pres">
      <dgm:prSet presAssocID="{02867B20-4654-4C34-8B01-5434C6C1006D}" presName="connectorText" presStyleLbl="sibTrans2D1" presStyleIdx="0" presStyleCnt="4"/>
      <dgm:spPr/>
      <dgm:t>
        <a:bodyPr/>
        <a:lstStyle/>
        <a:p>
          <a:endParaRPr lang="en-US"/>
        </a:p>
      </dgm:t>
    </dgm:pt>
    <dgm:pt modelId="{F1D81725-1A0B-48E6-B0E2-E65E014E19D1}" type="pres">
      <dgm:prSet presAssocID="{157FD434-5059-4DC9-A8BA-CCCCF95EC82B}" presName="node" presStyleLbl="node1" presStyleIdx="0" presStyleCnt="4">
        <dgm:presLayoutVars>
          <dgm:bulletEnabled val="1"/>
        </dgm:presLayoutVars>
      </dgm:prSet>
      <dgm:spPr/>
      <dgm:t>
        <a:bodyPr/>
        <a:lstStyle/>
        <a:p>
          <a:endParaRPr lang="en-US"/>
        </a:p>
      </dgm:t>
    </dgm:pt>
    <dgm:pt modelId="{97871223-9C0C-4C3C-9663-0E3933FE301C}" type="pres">
      <dgm:prSet presAssocID="{E5E2670B-6C93-4013-8E2E-610F5D6FE79C}" presName="parTrans" presStyleLbl="sibTrans2D1" presStyleIdx="1" presStyleCnt="4"/>
      <dgm:spPr/>
      <dgm:t>
        <a:bodyPr/>
        <a:lstStyle/>
        <a:p>
          <a:endParaRPr lang="en-US"/>
        </a:p>
      </dgm:t>
    </dgm:pt>
    <dgm:pt modelId="{2B5A738E-BBAD-4049-B0C9-777E60F27711}" type="pres">
      <dgm:prSet presAssocID="{E5E2670B-6C93-4013-8E2E-610F5D6FE79C}" presName="connectorText" presStyleLbl="sibTrans2D1" presStyleIdx="1" presStyleCnt="4"/>
      <dgm:spPr/>
      <dgm:t>
        <a:bodyPr/>
        <a:lstStyle/>
        <a:p>
          <a:endParaRPr lang="en-US"/>
        </a:p>
      </dgm:t>
    </dgm:pt>
    <dgm:pt modelId="{C9C6C861-C927-4D95-B719-3104B77F2DC5}" type="pres">
      <dgm:prSet presAssocID="{612069C2-D281-4EC6-A10D-4C5E7C1F889C}" presName="node" presStyleLbl="node1" presStyleIdx="1" presStyleCnt="4" custRadScaleRad="130169">
        <dgm:presLayoutVars>
          <dgm:bulletEnabled val="1"/>
        </dgm:presLayoutVars>
      </dgm:prSet>
      <dgm:spPr/>
      <dgm:t>
        <a:bodyPr/>
        <a:lstStyle/>
        <a:p>
          <a:endParaRPr lang="en-US"/>
        </a:p>
      </dgm:t>
    </dgm:pt>
    <dgm:pt modelId="{469CA35F-0290-4662-9A45-E3218354C695}" type="pres">
      <dgm:prSet presAssocID="{136781DB-B753-49F3-BC23-B45B4F9D56E0}" presName="parTrans" presStyleLbl="sibTrans2D1" presStyleIdx="2" presStyleCnt="4"/>
      <dgm:spPr/>
      <dgm:t>
        <a:bodyPr/>
        <a:lstStyle/>
        <a:p>
          <a:endParaRPr lang="en-US"/>
        </a:p>
      </dgm:t>
    </dgm:pt>
    <dgm:pt modelId="{B47D7A57-F58C-4506-959B-9821A58EE140}" type="pres">
      <dgm:prSet presAssocID="{136781DB-B753-49F3-BC23-B45B4F9D56E0}" presName="connectorText" presStyleLbl="sibTrans2D1" presStyleIdx="2" presStyleCnt="4"/>
      <dgm:spPr/>
      <dgm:t>
        <a:bodyPr/>
        <a:lstStyle/>
        <a:p>
          <a:endParaRPr lang="en-US"/>
        </a:p>
      </dgm:t>
    </dgm:pt>
    <dgm:pt modelId="{1CA5D36F-A11B-464A-88AE-522D8E4E13EF}" type="pres">
      <dgm:prSet presAssocID="{0839E393-EF6D-430A-859E-F0A5A3C92EB3}" presName="node" presStyleLbl="node1" presStyleIdx="2" presStyleCnt="4">
        <dgm:presLayoutVars>
          <dgm:bulletEnabled val="1"/>
        </dgm:presLayoutVars>
      </dgm:prSet>
      <dgm:spPr/>
      <dgm:t>
        <a:bodyPr/>
        <a:lstStyle/>
        <a:p>
          <a:endParaRPr lang="en-US"/>
        </a:p>
      </dgm:t>
    </dgm:pt>
    <dgm:pt modelId="{BCEEB43C-B699-4CEF-83CD-7F313B046504}" type="pres">
      <dgm:prSet presAssocID="{DE5CC67B-DB3C-4D27-B40F-C02E1B0A45FD}" presName="parTrans" presStyleLbl="sibTrans2D1" presStyleIdx="3" presStyleCnt="4"/>
      <dgm:spPr/>
      <dgm:t>
        <a:bodyPr/>
        <a:lstStyle/>
        <a:p>
          <a:endParaRPr lang="en-US"/>
        </a:p>
      </dgm:t>
    </dgm:pt>
    <dgm:pt modelId="{BE1BCCEC-485D-47EE-9603-CCA45A88D334}" type="pres">
      <dgm:prSet presAssocID="{DE5CC67B-DB3C-4D27-B40F-C02E1B0A45FD}" presName="connectorText" presStyleLbl="sibTrans2D1" presStyleIdx="3" presStyleCnt="4"/>
      <dgm:spPr/>
      <dgm:t>
        <a:bodyPr/>
        <a:lstStyle/>
        <a:p>
          <a:endParaRPr lang="en-US"/>
        </a:p>
      </dgm:t>
    </dgm:pt>
    <dgm:pt modelId="{F71DEBAE-148C-4849-BCCE-FB8E73962FBD}" type="pres">
      <dgm:prSet presAssocID="{0162B9DB-6A65-45D5-81FE-D70DC8D20989}" presName="node" presStyleLbl="node1" presStyleIdx="3" presStyleCnt="4" custRadScaleRad="134166">
        <dgm:presLayoutVars>
          <dgm:bulletEnabled val="1"/>
        </dgm:presLayoutVars>
      </dgm:prSet>
      <dgm:spPr/>
      <dgm:t>
        <a:bodyPr/>
        <a:lstStyle/>
        <a:p>
          <a:endParaRPr lang="en-US"/>
        </a:p>
      </dgm:t>
    </dgm:pt>
  </dgm:ptLst>
  <dgm:cxnLst>
    <dgm:cxn modelId="{9EBD96CD-862E-4EB0-87E3-3D7919467308}" type="presOf" srcId="{79EAEAF5-0DDC-4AD8-8F8C-4DFD462AADA9}" destId="{50A90384-8A60-4034-A254-09FF5F21D4DE}" srcOrd="0" destOrd="0" presId="urn:microsoft.com/office/officeart/2005/8/layout/radial5"/>
    <dgm:cxn modelId="{B6C20033-9FDE-4ECE-99E1-525D3BBAA809}" srcId="{9E0B2A51-BE64-4EA0-8BE0-F2B5F8951684}" destId="{AE71AE4F-5474-4227-A2BE-08B1EFB00B2C}" srcOrd="1" destOrd="0" parTransId="{3F895AB9-5673-49F3-95D1-B6EA2CE6DAF5}" sibTransId="{018823DE-40D9-422F-8F9E-80C8B927DB3F}"/>
    <dgm:cxn modelId="{052713BB-6282-4D3A-8317-CC642D0F9F53}" type="presOf" srcId="{0162B9DB-6A65-45D5-81FE-D70DC8D20989}" destId="{F71DEBAE-148C-4849-BCCE-FB8E73962FBD}" srcOrd="0" destOrd="0" presId="urn:microsoft.com/office/officeart/2005/8/layout/radial5"/>
    <dgm:cxn modelId="{D75FEEC4-4F0F-4108-90D0-6D00D8C07F3E}" srcId="{9E0B2A51-BE64-4EA0-8BE0-F2B5F8951684}" destId="{1183C0DA-31FB-423E-B9E7-B2D2F0B5FEC2}" srcOrd="4" destOrd="0" parTransId="{7A106215-BCD1-42EA-8B3F-1D1D0CDF78A0}" sibTransId="{B73CD91C-559E-4195-B580-1733397A7A2A}"/>
    <dgm:cxn modelId="{4C3FC06A-E945-476F-BC81-BBC3755FDAB5}" type="presOf" srcId="{9E0B2A51-BE64-4EA0-8BE0-F2B5F8951684}" destId="{8A906D95-DBD1-488F-A35E-3A05A6B84620}" srcOrd="0" destOrd="0" presId="urn:microsoft.com/office/officeart/2005/8/layout/radial5"/>
    <dgm:cxn modelId="{A5E57BFC-CB61-46BA-A062-6D7FF7AEB863}" type="presOf" srcId="{02867B20-4654-4C34-8B01-5434C6C1006D}" destId="{F09E2333-D900-4456-B514-0DF1E0C15095}" srcOrd="0" destOrd="0" presId="urn:microsoft.com/office/officeart/2005/8/layout/radial5"/>
    <dgm:cxn modelId="{3131F076-B5A4-41D1-9304-27F97A6DCB93}" type="presOf" srcId="{02867B20-4654-4C34-8B01-5434C6C1006D}" destId="{2F2E7041-9312-49C5-834F-272C339B4693}" srcOrd="1" destOrd="0" presId="urn:microsoft.com/office/officeart/2005/8/layout/radial5"/>
    <dgm:cxn modelId="{251E5E82-73D4-4293-89F9-992810F71974}" type="presOf" srcId="{136781DB-B753-49F3-BC23-B45B4F9D56E0}" destId="{469CA35F-0290-4662-9A45-E3218354C695}" srcOrd="0" destOrd="0" presId="urn:microsoft.com/office/officeart/2005/8/layout/radial5"/>
    <dgm:cxn modelId="{BCC30B73-777A-4CCE-9A5D-8259FF8F2561}" srcId="{79EAEAF5-0DDC-4AD8-8F8C-4DFD462AADA9}" destId="{0162B9DB-6A65-45D5-81FE-D70DC8D20989}" srcOrd="3" destOrd="0" parTransId="{DE5CC67B-DB3C-4D27-B40F-C02E1B0A45FD}" sibTransId="{D4501D92-A8E0-443A-A63B-EC2A4157921A}"/>
    <dgm:cxn modelId="{992BC348-C617-45FB-BA20-0A07F8C6DA19}" type="presOf" srcId="{E5E2670B-6C93-4013-8E2E-610F5D6FE79C}" destId="{97871223-9C0C-4C3C-9663-0E3933FE301C}" srcOrd="0" destOrd="0" presId="urn:microsoft.com/office/officeart/2005/8/layout/radial5"/>
    <dgm:cxn modelId="{EFCFE33A-6C4A-46CE-9410-12CC32A2E1E3}" type="presOf" srcId="{612069C2-D281-4EC6-A10D-4C5E7C1F889C}" destId="{C9C6C861-C927-4D95-B719-3104B77F2DC5}" srcOrd="0" destOrd="0" presId="urn:microsoft.com/office/officeart/2005/8/layout/radial5"/>
    <dgm:cxn modelId="{809A41CD-7DDA-421D-9BB6-4CD2DD0FF5B3}" srcId="{9E0B2A51-BE64-4EA0-8BE0-F2B5F8951684}" destId="{C24770B9-9D19-4FCC-9C0E-38474FD175EE}" srcOrd="2" destOrd="0" parTransId="{D033DEB8-9546-4ED3-B465-D265591DF4C1}" sibTransId="{D0FC833A-D820-4734-92C9-0B27A3F572A4}"/>
    <dgm:cxn modelId="{98704B64-D89D-4E9D-8A4E-4B6F199B4E20}" type="presOf" srcId="{136781DB-B753-49F3-BC23-B45B4F9D56E0}" destId="{B47D7A57-F58C-4506-959B-9821A58EE140}" srcOrd="1" destOrd="0" presId="urn:microsoft.com/office/officeart/2005/8/layout/radial5"/>
    <dgm:cxn modelId="{60E55940-0A28-4769-84A0-D8BE04C454DB}" srcId="{79EAEAF5-0DDC-4AD8-8F8C-4DFD462AADA9}" destId="{157FD434-5059-4DC9-A8BA-CCCCF95EC82B}" srcOrd="0" destOrd="0" parTransId="{02867B20-4654-4C34-8B01-5434C6C1006D}" sibTransId="{1041C509-4DD7-4225-AF8E-A3760C86C53A}"/>
    <dgm:cxn modelId="{4CD5D62A-5979-43AA-8F5A-5B81DD6A7D28}" srcId="{9E0B2A51-BE64-4EA0-8BE0-F2B5F8951684}" destId="{77332B52-D61E-40BD-9A71-E66CEB2F431B}" srcOrd="3" destOrd="0" parTransId="{79D015E9-CD00-4FEB-BE4E-DBDA8847D533}" sibTransId="{307D5816-2664-4670-8F3E-00B417CCEB7B}"/>
    <dgm:cxn modelId="{86EFA4EB-F1B7-4330-A08B-5E5EB0C011E0}" type="presOf" srcId="{DE5CC67B-DB3C-4D27-B40F-C02E1B0A45FD}" destId="{BCEEB43C-B699-4CEF-83CD-7F313B046504}" srcOrd="0" destOrd="0" presId="urn:microsoft.com/office/officeart/2005/8/layout/radial5"/>
    <dgm:cxn modelId="{3D3C3E57-BE5C-4C08-AAC5-BB8B7DEB9EF4}" srcId="{79EAEAF5-0DDC-4AD8-8F8C-4DFD462AADA9}" destId="{612069C2-D281-4EC6-A10D-4C5E7C1F889C}" srcOrd="1" destOrd="0" parTransId="{E5E2670B-6C93-4013-8E2E-610F5D6FE79C}" sibTransId="{1D0CABC5-543E-4A27-B3C6-3A68BE0DE9D8}"/>
    <dgm:cxn modelId="{D013D352-B6F7-4221-A509-71D665D89603}" srcId="{9E0B2A51-BE64-4EA0-8BE0-F2B5F8951684}" destId="{79EAEAF5-0DDC-4AD8-8F8C-4DFD462AADA9}" srcOrd="0" destOrd="0" parTransId="{311A71CC-D1C3-493F-8F2A-EE613D6FF9B9}" sibTransId="{7D249175-E754-498B-8BB3-59EEA2F15436}"/>
    <dgm:cxn modelId="{C71B6C6E-15DF-45D3-9B2D-1F89402AC819}" type="presOf" srcId="{E5E2670B-6C93-4013-8E2E-610F5D6FE79C}" destId="{2B5A738E-BBAD-4049-B0C9-777E60F27711}" srcOrd="1" destOrd="0" presId="urn:microsoft.com/office/officeart/2005/8/layout/radial5"/>
    <dgm:cxn modelId="{93D12F46-760D-43A3-AA43-308E173C440A}" type="presOf" srcId="{157FD434-5059-4DC9-A8BA-CCCCF95EC82B}" destId="{F1D81725-1A0B-48E6-B0E2-E65E014E19D1}" srcOrd="0" destOrd="0" presId="urn:microsoft.com/office/officeart/2005/8/layout/radial5"/>
    <dgm:cxn modelId="{7C4D9148-4F51-4DD7-9CFE-E50C131B43E4}" type="presOf" srcId="{DE5CC67B-DB3C-4D27-B40F-C02E1B0A45FD}" destId="{BE1BCCEC-485D-47EE-9603-CCA45A88D334}" srcOrd="1" destOrd="0" presId="urn:microsoft.com/office/officeart/2005/8/layout/radial5"/>
    <dgm:cxn modelId="{E807633B-957E-454B-92B0-1D0317DD6DD3}" srcId="{79EAEAF5-0DDC-4AD8-8F8C-4DFD462AADA9}" destId="{0839E393-EF6D-430A-859E-F0A5A3C92EB3}" srcOrd="2" destOrd="0" parTransId="{136781DB-B753-49F3-BC23-B45B4F9D56E0}" sibTransId="{66AD0A65-CFE4-418B-9FFA-4513EE38B9ED}"/>
    <dgm:cxn modelId="{705D4780-8820-47FC-BF79-340ABB85361A}" type="presOf" srcId="{0839E393-EF6D-430A-859E-F0A5A3C92EB3}" destId="{1CA5D36F-A11B-464A-88AE-522D8E4E13EF}" srcOrd="0" destOrd="0" presId="urn:microsoft.com/office/officeart/2005/8/layout/radial5"/>
    <dgm:cxn modelId="{A99AB593-B175-4B80-9FDD-4766DD894D5C}" type="presParOf" srcId="{8A906D95-DBD1-488F-A35E-3A05A6B84620}" destId="{50A90384-8A60-4034-A254-09FF5F21D4DE}" srcOrd="0" destOrd="0" presId="urn:microsoft.com/office/officeart/2005/8/layout/radial5"/>
    <dgm:cxn modelId="{326D0013-3315-4A7F-8F55-8BABB7B0E772}" type="presParOf" srcId="{8A906D95-DBD1-488F-A35E-3A05A6B84620}" destId="{F09E2333-D900-4456-B514-0DF1E0C15095}" srcOrd="1" destOrd="0" presId="urn:microsoft.com/office/officeart/2005/8/layout/radial5"/>
    <dgm:cxn modelId="{92A8FC7C-F747-4B76-BA95-178F89ED5209}" type="presParOf" srcId="{F09E2333-D900-4456-B514-0DF1E0C15095}" destId="{2F2E7041-9312-49C5-834F-272C339B4693}" srcOrd="0" destOrd="0" presId="urn:microsoft.com/office/officeart/2005/8/layout/radial5"/>
    <dgm:cxn modelId="{4D0DE108-3570-4317-815A-60570B47E75D}" type="presParOf" srcId="{8A906D95-DBD1-488F-A35E-3A05A6B84620}" destId="{F1D81725-1A0B-48E6-B0E2-E65E014E19D1}" srcOrd="2" destOrd="0" presId="urn:microsoft.com/office/officeart/2005/8/layout/radial5"/>
    <dgm:cxn modelId="{02D4FF6F-8A8C-45F3-8DD6-F74B1BCB4299}" type="presParOf" srcId="{8A906D95-DBD1-488F-A35E-3A05A6B84620}" destId="{97871223-9C0C-4C3C-9663-0E3933FE301C}" srcOrd="3" destOrd="0" presId="urn:microsoft.com/office/officeart/2005/8/layout/radial5"/>
    <dgm:cxn modelId="{662B6674-45AD-42CF-8B26-2A12F2A8AC7B}" type="presParOf" srcId="{97871223-9C0C-4C3C-9663-0E3933FE301C}" destId="{2B5A738E-BBAD-4049-B0C9-777E60F27711}" srcOrd="0" destOrd="0" presId="urn:microsoft.com/office/officeart/2005/8/layout/radial5"/>
    <dgm:cxn modelId="{1EAFF5EF-1F8F-48E8-A560-903DD4651178}" type="presParOf" srcId="{8A906D95-DBD1-488F-A35E-3A05A6B84620}" destId="{C9C6C861-C927-4D95-B719-3104B77F2DC5}" srcOrd="4" destOrd="0" presId="urn:microsoft.com/office/officeart/2005/8/layout/radial5"/>
    <dgm:cxn modelId="{2294554D-89A0-4D98-8A89-41F066A09B10}" type="presParOf" srcId="{8A906D95-DBD1-488F-A35E-3A05A6B84620}" destId="{469CA35F-0290-4662-9A45-E3218354C695}" srcOrd="5" destOrd="0" presId="urn:microsoft.com/office/officeart/2005/8/layout/radial5"/>
    <dgm:cxn modelId="{570CDD5C-1226-4A40-97EB-EE32FFC29D09}" type="presParOf" srcId="{469CA35F-0290-4662-9A45-E3218354C695}" destId="{B47D7A57-F58C-4506-959B-9821A58EE140}" srcOrd="0" destOrd="0" presId="urn:microsoft.com/office/officeart/2005/8/layout/radial5"/>
    <dgm:cxn modelId="{55BB2974-7B51-4D57-951A-95739884AAEC}" type="presParOf" srcId="{8A906D95-DBD1-488F-A35E-3A05A6B84620}" destId="{1CA5D36F-A11B-464A-88AE-522D8E4E13EF}" srcOrd="6" destOrd="0" presId="urn:microsoft.com/office/officeart/2005/8/layout/radial5"/>
    <dgm:cxn modelId="{107B11C6-6E72-47A7-9CD7-CD8418F4A4C5}" type="presParOf" srcId="{8A906D95-DBD1-488F-A35E-3A05A6B84620}" destId="{BCEEB43C-B699-4CEF-83CD-7F313B046504}" srcOrd="7" destOrd="0" presId="urn:microsoft.com/office/officeart/2005/8/layout/radial5"/>
    <dgm:cxn modelId="{9DD1141C-6EA0-420F-BB6C-6861F97543E2}" type="presParOf" srcId="{BCEEB43C-B699-4CEF-83CD-7F313B046504}" destId="{BE1BCCEC-485D-47EE-9603-CCA45A88D334}" srcOrd="0" destOrd="0" presId="urn:microsoft.com/office/officeart/2005/8/layout/radial5"/>
    <dgm:cxn modelId="{5C3AEAB3-4B09-4B7F-8E49-4BAB80595F5D}" type="presParOf" srcId="{8A906D95-DBD1-488F-A35E-3A05A6B84620}" destId="{F71DEBAE-148C-4849-BCCE-FB8E73962FBD}"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C29176-EC35-4690-BA34-128DF0315703}"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DD068582-0AC1-433C-ABA8-A61026AB57A3}">
      <dgm:prSet custT="1"/>
      <dgm:spPr/>
      <dgm:t>
        <a:bodyPr/>
        <a:lstStyle/>
        <a:p>
          <a:pPr algn="just" rtl="0"/>
          <a:r>
            <a:rPr lang="en-US" sz="2400" b="1" i="1" dirty="0" smtClean="0"/>
            <a:t>Marketing is a societal process by which individuals and groups obtain what they need and want through creating, offering, and exchanging products and services of value freely with others.</a:t>
          </a:r>
          <a:endParaRPr lang="en-US" sz="2400" dirty="0"/>
        </a:p>
      </dgm:t>
    </dgm:pt>
    <dgm:pt modelId="{3901D481-C0A9-4A0F-968B-559983635EFD}" type="parTrans" cxnId="{66AE44C5-0CC4-4EAB-81F3-03951D7368C2}">
      <dgm:prSet/>
      <dgm:spPr/>
      <dgm:t>
        <a:bodyPr/>
        <a:lstStyle/>
        <a:p>
          <a:endParaRPr lang="en-US"/>
        </a:p>
      </dgm:t>
    </dgm:pt>
    <dgm:pt modelId="{5F46DE59-147E-43B5-A790-8C41521AFB2C}" type="sibTrans" cxnId="{66AE44C5-0CC4-4EAB-81F3-03951D7368C2}">
      <dgm:prSet/>
      <dgm:spPr/>
      <dgm:t>
        <a:bodyPr/>
        <a:lstStyle/>
        <a:p>
          <a:endParaRPr lang="en-US"/>
        </a:p>
      </dgm:t>
    </dgm:pt>
    <dgm:pt modelId="{DEF6A29C-92E6-43F6-B537-19E934202D6A}">
      <dgm:prSet custT="1"/>
      <dgm:spPr/>
      <dgm:t>
        <a:bodyPr/>
        <a:lstStyle/>
        <a:p>
          <a:pPr algn="just" rtl="0"/>
          <a:r>
            <a:rPr lang="en-US" sz="2400" b="1" i="1" dirty="0" smtClean="0"/>
            <a:t>The American Marketing Association defines Marketing (management) as the process of planning and executing the conception, pricing, promotion, and distribution of ideas, goods, and services to create exchanges that satisfy individual and organizational goals</a:t>
          </a:r>
          <a:endParaRPr lang="en-US" sz="2400" dirty="0"/>
        </a:p>
      </dgm:t>
    </dgm:pt>
    <dgm:pt modelId="{5F631552-2091-4A9F-B891-336B818E8EC2}" type="parTrans" cxnId="{573F00A8-FA50-4B55-A2BD-B9C4E39075A2}">
      <dgm:prSet/>
      <dgm:spPr/>
      <dgm:t>
        <a:bodyPr/>
        <a:lstStyle/>
        <a:p>
          <a:endParaRPr lang="en-US"/>
        </a:p>
      </dgm:t>
    </dgm:pt>
    <dgm:pt modelId="{EC16C744-429C-4B02-A1DA-540A5701886C}" type="sibTrans" cxnId="{573F00A8-FA50-4B55-A2BD-B9C4E39075A2}">
      <dgm:prSet/>
      <dgm:spPr/>
      <dgm:t>
        <a:bodyPr/>
        <a:lstStyle/>
        <a:p>
          <a:endParaRPr lang="en-US"/>
        </a:p>
      </dgm:t>
    </dgm:pt>
    <dgm:pt modelId="{D85D6DCB-B263-4D28-93E2-E7B8C9C3B50C}" type="pres">
      <dgm:prSet presAssocID="{70C29176-EC35-4690-BA34-128DF0315703}" presName="linear" presStyleCnt="0">
        <dgm:presLayoutVars>
          <dgm:animLvl val="lvl"/>
          <dgm:resizeHandles val="exact"/>
        </dgm:presLayoutVars>
      </dgm:prSet>
      <dgm:spPr/>
      <dgm:t>
        <a:bodyPr/>
        <a:lstStyle/>
        <a:p>
          <a:endParaRPr lang="en-US"/>
        </a:p>
      </dgm:t>
    </dgm:pt>
    <dgm:pt modelId="{9DFE6252-B19A-409E-A88A-50C6996B89DF}" type="pres">
      <dgm:prSet presAssocID="{DD068582-0AC1-433C-ABA8-A61026AB57A3}" presName="parentText" presStyleLbl="node1" presStyleIdx="0" presStyleCnt="2">
        <dgm:presLayoutVars>
          <dgm:chMax val="0"/>
          <dgm:bulletEnabled val="1"/>
        </dgm:presLayoutVars>
      </dgm:prSet>
      <dgm:spPr/>
      <dgm:t>
        <a:bodyPr/>
        <a:lstStyle/>
        <a:p>
          <a:endParaRPr lang="en-US"/>
        </a:p>
      </dgm:t>
    </dgm:pt>
    <dgm:pt modelId="{F68FB408-EB82-4E3D-AAC7-F2A1B625CAE6}" type="pres">
      <dgm:prSet presAssocID="{5F46DE59-147E-43B5-A790-8C41521AFB2C}" presName="spacer" presStyleCnt="0"/>
      <dgm:spPr/>
    </dgm:pt>
    <dgm:pt modelId="{B2A478C5-073C-4079-846D-5F484C75F3E7}" type="pres">
      <dgm:prSet presAssocID="{DEF6A29C-92E6-43F6-B537-19E934202D6A}" presName="parentText" presStyleLbl="node1" presStyleIdx="1" presStyleCnt="2">
        <dgm:presLayoutVars>
          <dgm:chMax val="0"/>
          <dgm:bulletEnabled val="1"/>
        </dgm:presLayoutVars>
      </dgm:prSet>
      <dgm:spPr/>
      <dgm:t>
        <a:bodyPr/>
        <a:lstStyle/>
        <a:p>
          <a:endParaRPr lang="en-US"/>
        </a:p>
      </dgm:t>
    </dgm:pt>
  </dgm:ptLst>
  <dgm:cxnLst>
    <dgm:cxn modelId="{2F844341-7979-4EC9-86ED-A6492163BEA8}" type="presOf" srcId="{70C29176-EC35-4690-BA34-128DF0315703}" destId="{D85D6DCB-B263-4D28-93E2-E7B8C9C3B50C}" srcOrd="0" destOrd="0" presId="urn:microsoft.com/office/officeart/2005/8/layout/vList2"/>
    <dgm:cxn modelId="{81C82F44-F3A5-4B96-AA27-2580468B7B9C}" type="presOf" srcId="{DD068582-0AC1-433C-ABA8-A61026AB57A3}" destId="{9DFE6252-B19A-409E-A88A-50C6996B89DF}" srcOrd="0" destOrd="0" presId="urn:microsoft.com/office/officeart/2005/8/layout/vList2"/>
    <dgm:cxn modelId="{66AE44C5-0CC4-4EAB-81F3-03951D7368C2}" srcId="{70C29176-EC35-4690-BA34-128DF0315703}" destId="{DD068582-0AC1-433C-ABA8-A61026AB57A3}" srcOrd="0" destOrd="0" parTransId="{3901D481-C0A9-4A0F-968B-559983635EFD}" sibTransId="{5F46DE59-147E-43B5-A790-8C41521AFB2C}"/>
    <dgm:cxn modelId="{573F00A8-FA50-4B55-A2BD-B9C4E39075A2}" srcId="{70C29176-EC35-4690-BA34-128DF0315703}" destId="{DEF6A29C-92E6-43F6-B537-19E934202D6A}" srcOrd="1" destOrd="0" parTransId="{5F631552-2091-4A9F-B891-336B818E8EC2}" sibTransId="{EC16C744-429C-4B02-A1DA-540A5701886C}"/>
    <dgm:cxn modelId="{35ACD7D3-2DC9-4448-940E-8CEE58779A04}" type="presOf" srcId="{DEF6A29C-92E6-43F6-B537-19E934202D6A}" destId="{B2A478C5-073C-4079-846D-5F484C75F3E7}" srcOrd="0" destOrd="0" presId="urn:microsoft.com/office/officeart/2005/8/layout/vList2"/>
    <dgm:cxn modelId="{E2783E3F-8179-4BCF-B513-473F8B07DCE1}" type="presParOf" srcId="{D85D6DCB-B263-4D28-93E2-E7B8C9C3B50C}" destId="{9DFE6252-B19A-409E-A88A-50C6996B89DF}" srcOrd="0" destOrd="0" presId="urn:microsoft.com/office/officeart/2005/8/layout/vList2"/>
    <dgm:cxn modelId="{325EF188-4093-4C59-AA9C-FBD6BF10A5DA}" type="presParOf" srcId="{D85D6DCB-B263-4D28-93E2-E7B8C9C3B50C}" destId="{F68FB408-EB82-4E3D-AAC7-F2A1B625CAE6}" srcOrd="1" destOrd="0" presId="urn:microsoft.com/office/officeart/2005/8/layout/vList2"/>
    <dgm:cxn modelId="{04C305DE-7FC4-47D6-B789-97DEA21BCA86}" type="presParOf" srcId="{D85D6DCB-B263-4D28-93E2-E7B8C9C3B50C}" destId="{B2A478C5-073C-4079-846D-5F484C75F3E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AF58E5E-FCAC-49A2-ACCC-5DD3E1E1B531}"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DA52425C-8735-448C-92BE-20F153544ED4}">
      <dgm:prSet custT="1"/>
      <dgm:spPr/>
      <dgm:t>
        <a:bodyPr/>
        <a:lstStyle/>
        <a:p>
          <a:pPr rtl="0"/>
          <a:r>
            <a:rPr lang="en-US" sz="2200" dirty="0" smtClean="0">
              <a:solidFill>
                <a:schemeClr val="tx1"/>
              </a:solidFill>
              <a:latin typeface="Georgia" pitchFamily="18" charset="0"/>
            </a:rPr>
            <a:t>Age</a:t>
          </a:r>
          <a:endParaRPr lang="en-US" sz="2200" dirty="0">
            <a:solidFill>
              <a:schemeClr val="tx1"/>
            </a:solidFill>
            <a:latin typeface="Georgia" pitchFamily="18" charset="0"/>
          </a:endParaRPr>
        </a:p>
      </dgm:t>
    </dgm:pt>
    <dgm:pt modelId="{F082E15C-FAA9-4F98-9599-5C1EC51C5A43}" type="parTrans" cxnId="{0A534F85-4BA0-4E99-A751-EC7A78BA9F36}">
      <dgm:prSet/>
      <dgm:spPr/>
      <dgm:t>
        <a:bodyPr/>
        <a:lstStyle/>
        <a:p>
          <a:endParaRPr lang="en-US"/>
        </a:p>
      </dgm:t>
    </dgm:pt>
    <dgm:pt modelId="{BCC09CD2-72B4-4F01-AC77-555B82DD1AF0}" type="sibTrans" cxnId="{0A534F85-4BA0-4E99-A751-EC7A78BA9F36}">
      <dgm:prSet/>
      <dgm:spPr/>
      <dgm:t>
        <a:bodyPr/>
        <a:lstStyle/>
        <a:p>
          <a:endParaRPr lang="en-US"/>
        </a:p>
      </dgm:t>
    </dgm:pt>
    <dgm:pt modelId="{F3426228-CA14-4689-B53F-C460F57557CF}">
      <dgm:prSet custT="1"/>
      <dgm:spPr/>
      <dgm:t>
        <a:bodyPr/>
        <a:lstStyle/>
        <a:p>
          <a:pPr rtl="0"/>
          <a:r>
            <a:rPr lang="en-US" sz="2200" dirty="0" smtClean="0">
              <a:solidFill>
                <a:schemeClr val="tx1"/>
              </a:solidFill>
              <a:latin typeface="Georgia" pitchFamily="18" charset="0"/>
            </a:rPr>
            <a:t>Gender</a:t>
          </a:r>
          <a:endParaRPr lang="en-US" sz="2200" dirty="0">
            <a:solidFill>
              <a:schemeClr val="tx1"/>
            </a:solidFill>
            <a:latin typeface="Georgia" pitchFamily="18" charset="0"/>
          </a:endParaRPr>
        </a:p>
      </dgm:t>
    </dgm:pt>
    <dgm:pt modelId="{8912E3C8-8FDE-409C-82EC-FC813A769CA1}" type="parTrans" cxnId="{18FFDFCC-2BB1-43F1-9B48-07D4D803266E}">
      <dgm:prSet/>
      <dgm:spPr/>
      <dgm:t>
        <a:bodyPr/>
        <a:lstStyle/>
        <a:p>
          <a:endParaRPr lang="en-US"/>
        </a:p>
      </dgm:t>
    </dgm:pt>
    <dgm:pt modelId="{3661CC1E-86B6-4A89-B2D7-B6A207E905F8}" type="sibTrans" cxnId="{18FFDFCC-2BB1-43F1-9B48-07D4D803266E}">
      <dgm:prSet/>
      <dgm:spPr/>
      <dgm:t>
        <a:bodyPr/>
        <a:lstStyle/>
        <a:p>
          <a:endParaRPr lang="en-US"/>
        </a:p>
      </dgm:t>
    </dgm:pt>
    <dgm:pt modelId="{08A12C8D-2444-42C0-964F-BFA9C7CA961F}">
      <dgm:prSet custT="1"/>
      <dgm:spPr/>
      <dgm:t>
        <a:bodyPr/>
        <a:lstStyle/>
        <a:p>
          <a:pPr rtl="0"/>
          <a:r>
            <a:rPr lang="en-US" sz="2200" dirty="0" smtClean="0">
              <a:solidFill>
                <a:schemeClr val="tx1"/>
              </a:solidFill>
              <a:latin typeface="Georgia" pitchFamily="18" charset="0"/>
            </a:rPr>
            <a:t>Family Size</a:t>
          </a:r>
          <a:endParaRPr lang="en-US" sz="2200" dirty="0">
            <a:solidFill>
              <a:schemeClr val="tx1"/>
            </a:solidFill>
            <a:latin typeface="Georgia" pitchFamily="18" charset="0"/>
          </a:endParaRPr>
        </a:p>
      </dgm:t>
    </dgm:pt>
    <dgm:pt modelId="{D1C8845C-2C51-407D-9FA9-30513860B129}" type="parTrans" cxnId="{9175B227-97C8-4003-9142-87744ADF0B8B}">
      <dgm:prSet/>
      <dgm:spPr/>
      <dgm:t>
        <a:bodyPr/>
        <a:lstStyle/>
        <a:p>
          <a:endParaRPr lang="en-US"/>
        </a:p>
      </dgm:t>
    </dgm:pt>
    <dgm:pt modelId="{C0BA11CC-7183-4D49-BDB9-1A563FBCD89E}" type="sibTrans" cxnId="{9175B227-97C8-4003-9142-87744ADF0B8B}">
      <dgm:prSet/>
      <dgm:spPr/>
      <dgm:t>
        <a:bodyPr/>
        <a:lstStyle/>
        <a:p>
          <a:endParaRPr lang="en-US"/>
        </a:p>
      </dgm:t>
    </dgm:pt>
    <dgm:pt modelId="{A3B64DDB-EAE3-43B2-9EC7-00C3FFB04022}">
      <dgm:prSet custT="1"/>
      <dgm:spPr/>
      <dgm:t>
        <a:bodyPr/>
        <a:lstStyle/>
        <a:p>
          <a:pPr rtl="0"/>
          <a:r>
            <a:rPr lang="en-US" sz="2200" dirty="0" smtClean="0">
              <a:solidFill>
                <a:schemeClr val="tx1"/>
              </a:solidFill>
              <a:latin typeface="Georgia" pitchFamily="18" charset="0"/>
            </a:rPr>
            <a:t>Family Life Cycle</a:t>
          </a:r>
          <a:endParaRPr lang="en-US" sz="2200" dirty="0">
            <a:solidFill>
              <a:schemeClr val="tx1"/>
            </a:solidFill>
            <a:latin typeface="Georgia" pitchFamily="18" charset="0"/>
          </a:endParaRPr>
        </a:p>
      </dgm:t>
    </dgm:pt>
    <dgm:pt modelId="{FB60A398-E1B6-4062-93A8-DC30BD103245}" type="parTrans" cxnId="{9A082623-4B15-40D7-988D-5906BC247FCA}">
      <dgm:prSet/>
      <dgm:spPr/>
      <dgm:t>
        <a:bodyPr/>
        <a:lstStyle/>
        <a:p>
          <a:endParaRPr lang="en-US"/>
        </a:p>
      </dgm:t>
    </dgm:pt>
    <dgm:pt modelId="{35009BA2-04ED-4180-8A9D-37E0DFE95F7B}" type="sibTrans" cxnId="{9A082623-4B15-40D7-988D-5906BC247FCA}">
      <dgm:prSet/>
      <dgm:spPr/>
      <dgm:t>
        <a:bodyPr/>
        <a:lstStyle/>
        <a:p>
          <a:endParaRPr lang="en-US"/>
        </a:p>
      </dgm:t>
    </dgm:pt>
    <dgm:pt modelId="{2A22DFCB-3D78-42D0-A393-89ED01E123D2}">
      <dgm:prSet custT="1"/>
      <dgm:spPr/>
      <dgm:t>
        <a:bodyPr/>
        <a:lstStyle/>
        <a:p>
          <a:pPr rtl="0"/>
          <a:r>
            <a:rPr lang="en-US" sz="2200" dirty="0" smtClean="0">
              <a:solidFill>
                <a:schemeClr val="tx1"/>
              </a:solidFill>
              <a:latin typeface="Georgia" pitchFamily="18" charset="0"/>
            </a:rPr>
            <a:t>Income</a:t>
          </a:r>
          <a:endParaRPr lang="en-US" sz="2200" dirty="0">
            <a:solidFill>
              <a:schemeClr val="tx1"/>
            </a:solidFill>
            <a:latin typeface="Georgia" pitchFamily="18" charset="0"/>
          </a:endParaRPr>
        </a:p>
      </dgm:t>
    </dgm:pt>
    <dgm:pt modelId="{E467E8FC-B936-462C-AC2B-1475AFC5614E}" type="parTrans" cxnId="{B056CAE2-AAEC-4389-8095-846EA8E7ED88}">
      <dgm:prSet/>
      <dgm:spPr/>
      <dgm:t>
        <a:bodyPr/>
        <a:lstStyle/>
        <a:p>
          <a:endParaRPr lang="en-US"/>
        </a:p>
      </dgm:t>
    </dgm:pt>
    <dgm:pt modelId="{66FCEC19-6C7E-474F-8688-E2E9924AFD82}" type="sibTrans" cxnId="{B056CAE2-AAEC-4389-8095-846EA8E7ED88}">
      <dgm:prSet/>
      <dgm:spPr/>
      <dgm:t>
        <a:bodyPr/>
        <a:lstStyle/>
        <a:p>
          <a:endParaRPr lang="en-US"/>
        </a:p>
      </dgm:t>
    </dgm:pt>
    <dgm:pt modelId="{FF724BB6-5084-4A8E-9F4D-28A895A1E9B9}">
      <dgm:prSet custT="1"/>
      <dgm:spPr/>
      <dgm:t>
        <a:bodyPr/>
        <a:lstStyle/>
        <a:p>
          <a:pPr rtl="0"/>
          <a:r>
            <a:rPr lang="en-US" sz="2200" dirty="0" smtClean="0">
              <a:solidFill>
                <a:schemeClr val="tx1"/>
              </a:solidFill>
              <a:latin typeface="Georgia" pitchFamily="18" charset="0"/>
            </a:rPr>
            <a:t>Occupation</a:t>
          </a:r>
          <a:endParaRPr lang="en-US" sz="2200" dirty="0">
            <a:solidFill>
              <a:schemeClr val="tx1"/>
            </a:solidFill>
            <a:latin typeface="Georgia" pitchFamily="18" charset="0"/>
          </a:endParaRPr>
        </a:p>
      </dgm:t>
    </dgm:pt>
    <dgm:pt modelId="{48C00F72-5AE7-4CA6-888F-F591CDB4B879}" type="parTrans" cxnId="{09767ED3-1966-443A-9051-EE4BE2BDF81A}">
      <dgm:prSet/>
      <dgm:spPr/>
      <dgm:t>
        <a:bodyPr/>
        <a:lstStyle/>
        <a:p>
          <a:endParaRPr lang="en-US"/>
        </a:p>
      </dgm:t>
    </dgm:pt>
    <dgm:pt modelId="{89F0A284-9D91-4103-A9D1-16F2F59A81A0}" type="sibTrans" cxnId="{09767ED3-1966-443A-9051-EE4BE2BDF81A}">
      <dgm:prSet/>
      <dgm:spPr/>
      <dgm:t>
        <a:bodyPr/>
        <a:lstStyle/>
        <a:p>
          <a:endParaRPr lang="en-US"/>
        </a:p>
      </dgm:t>
    </dgm:pt>
    <dgm:pt modelId="{B585B378-DA17-4751-9761-1C9C3333311B}">
      <dgm:prSet custT="1"/>
      <dgm:spPr/>
      <dgm:t>
        <a:bodyPr/>
        <a:lstStyle/>
        <a:p>
          <a:pPr rtl="0"/>
          <a:r>
            <a:rPr lang="en-US" sz="2200" dirty="0" smtClean="0">
              <a:solidFill>
                <a:schemeClr val="tx1"/>
              </a:solidFill>
              <a:latin typeface="Georgia" pitchFamily="18" charset="0"/>
            </a:rPr>
            <a:t>Education</a:t>
          </a:r>
          <a:endParaRPr lang="en-US" sz="2200" dirty="0">
            <a:solidFill>
              <a:schemeClr val="tx1"/>
            </a:solidFill>
            <a:latin typeface="Georgia" pitchFamily="18" charset="0"/>
          </a:endParaRPr>
        </a:p>
      </dgm:t>
    </dgm:pt>
    <dgm:pt modelId="{69775ACF-0EBC-401C-91B3-7D404A6F6300}" type="parTrans" cxnId="{30358BF5-8AB4-46E9-AFDE-FAE385678016}">
      <dgm:prSet/>
      <dgm:spPr/>
      <dgm:t>
        <a:bodyPr/>
        <a:lstStyle/>
        <a:p>
          <a:endParaRPr lang="en-US"/>
        </a:p>
      </dgm:t>
    </dgm:pt>
    <dgm:pt modelId="{181CBC05-9F80-439C-823B-15C7F6450ED1}" type="sibTrans" cxnId="{30358BF5-8AB4-46E9-AFDE-FAE385678016}">
      <dgm:prSet/>
      <dgm:spPr/>
      <dgm:t>
        <a:bodyPr/>
        <a:lstStyle/>
        <a:p>
          <a:endParaRPr lang="en-US"/>
        </a:p>
      </dgm:t>
    </dgm:pt>
    <dgm:pt modelId="{9F74E943-59BC-45B0-9B49-2CE289CC7A6E}">
      <dgm:prSet custT="1"/>
      <dgm:spPr/>
      <dgm:t>
        <a:bodyPr/>
        <a:lstStyle/>
        <a:p>
          <a:pPr rtl="0"/>
          <a:r>
            <a:rPr lang="en-US" sz="2200" dirty="0" smtClean="0">
              <a:solidFill>
                <a:schemeClr val="tx1"/>
              </a:solidFill>
              <a:latin typeface="Georgia" pitchFamily="18" charset="0"/>
            </a:rPr>
            <a:t>Religion</a:t>
          </a:r>
          <a:endParaRPr lang="en-US" sz="2200" dirty="0">
            <a:solidFill>
              <a:schemeClr val="tx1"/>
            </a:solidFill>
            <a:latin typeface="Georgia" pitchFamily="18" charset="0"/>
          </a:endParaRPr>
        </a:p>
      </dgm:t>
    </dgm:pt>
    <dgm:pt modelId="{1E1D1932-BBC6-42E7-8032-672C1506220F}" type="parTrans" cxnId="{B9AA5291-A6ED-40DC-BA7F-94A4F238C118}">
      <dgm:prSet/>
      <dgm:spPr/>
      <dgm:t>
        <a:bodyPr/>
        <a:lstStyle/>
        <a:p>
          <a:endParaRPr lang="en-US"/>
        </a:p>
      </dgm:t>
    </dgm:pt>
    <dgm:pt modelId="{5A9A75CD-DFAB-425A-8E3B-A49F9892A1D9}" type="sibTrans" cxnId="{B9AA5291-A6ED-40DC-BA7F-94A4F238C118}">
      <dgm:prSet/>
      <dgm:spPr/>
      <dgm:t>
        <a:bodyPr/>
        <a:lstStyle/>
        <a:p>
          <a:endParaRPr lang="en-US"/>
        </a:p>
      </dgm:t>
    </dgm:pt>
    <dgm:pt modelId="{AA474444-F3A7-4CA2-BBC6-D9EB9D148B89}">
      <dgm:prSet custT="1"/>
      <dgm:spPr/>
      <dgm:t>
        <a:bodyPr/>
        <a:lstStyle/>
        <a:p>
          <a:pPr rtl="0"/>
          <a:r>
            <a:rPr lang="en-US" sz="2200" dirty="0" smtClean="0">
              <a:solidFill>
                <a:schemeClr val="tx1"/>
              </a:solidFill>
              <a:latin typeface="Georgia" pitchFamily="18" charset="0"/>
            </a:rPr>
            <a:t>Race</a:t>
          </a:r>
          <a:endParaRPr lang="en-US" sz="2200" dirty="0">
            <a:solidFill>
              <a:schemeClr val="tx1"/>
            </a:solidFill>
            <a:latin typeface="Georgia" pitchFamily="18" charset="0"/>
          </a:endParaRPr>
        </a:p>
      </dgm:t>
    </dgm:pt>
    <dgm:pt modelId="{6A43F6F7-A4B3-411C-8067-B65E01D4D66A}" type="parTrans" cxnId="{AD826011-D511-4522-B610-D49B61923A85}">
      <dgm:prSet/>
      <dgm:spPr/>
      <dgm:t>
        <a:bodyPr/>
        <a:lstStyle/>
        <a:p>
          <a:endParaRPr lang="en-US"/>
        </a:p>
      </dgm:t>
    </dgm:pt>
    <dgm:pt modelId="{D171199B-1815-416D-8E94-4FC9408A1AAC}" type="sibTrans" cxnId="{AD826011-D511-4522-B610-D49B61923A85}">
      <dgm:prSet/>
      <dgm:spPr/>
      <dgm:t>
        <a:bodyPr/>
        <a:lstStyle/>
        <a:p>
          <a:endParaRPr lang="en-US"/>
        </a:p>
      </dgm:t>
    </dgm:pt>
    <dgm:pt modelId="{4C9C65C4-03D6-4EE7-AC87-99AEE763AFFB}">
      <dgm:prSet custT="1"/>
      <dgm:spPr/>
      <dgm:t>
        <a:bodyPr/>
        <a:lstStyle/>
        <a:p>
          <a:pPr rtl="0"/>
          <a:r>
            <a:rPr lang="en-US" sz="2200" dirty="0" smtClean="0">
              <a:solidFill>
                <a:schemeClr val="tx1"/>
              </a:solidFill>
              <a:latin typeface="Georgia" pitchFamily="18" charset="0"/>
            </a:rPr>
            <a:t>Nationality</a:t>
          </a:r>
          <a:endParaRPr lang="en-US" sz="2200" dirty="0">
            <a:solidFill>
              <a:schemeClr val="tx1"/>
            </a:solidFill>
            <a:latin typeface="Georgia" pitchFamily="18" charset="0"/>
          </a:endParaRPr>
        </a:p>
      </dgm:t>
    </dgm:pt>
    <dgm:pt modelId="{7EEFA01E-4780-48C1-A4C4-BD5D9F924656}" type="parTrans" cxnId="{6FFE11C0-1E23-4D34-9093-44F68D196EAE}">
      <dgm:prSet/>
      <dgm:spPr/>
      <dgm:t>
        <a:bodyPr/>
        <a:lstStyle/>
        <a:p>
          <a:endParaRPr lang="en-US"/>
        </a:p>
      </dgm:t>
    </dgm:pt>
    <dgm:pt modelId="{FE24A03B-094E-4CD7-AB90-21B1333E380E}" type="sibTrans" cxnId="{6FFE11C0-1E23-4D34-9093-44F68D196EAE}">
      <dgm:prSet/>
      <dgm:spPr/>
      <dgm:t>
        <a:bodyPr/>
        <a:lstStyle/>
        <a:p>
          <a:endParaRPr lang="en-US"/>
        </a:p>
      </dgm:t>
    </dgm:pt>
    <dgm:pt modelId="{A2A66908-A12F-46F1-AA8C-6096096A0E5E}" type="pres">
      <dgm:prSet presAssocID="{FAF58E5E-FCAC-49A2-ACCC-5DD3E1E1B531}" presName="diagram" presStyleCnt="0">
        <dgm:presLayoutVars>
          <dgm:dir/>
          <dgm:resizeHandles val="exact"/>
        </dgm:presLayoutVars>
      </dgm:prSet>
      <dgm:spPr/>
      <dgm:t>
        <a:bodyPr/>
        <a:lstStyle/>
        <a:p>
          <a:endParaRPr lang="en-US"/>
        </a:p>
      </dgm:t>
    </dgm:pt>
    <dgm:pt modelId="{700C0146-93DC-47F5-B4B1-EAA363E31565}" type="pres">
      <dgm:prSet presAssocID="{DA52425C-8735-448C-92BE-20F153544ED4}" presName="node" presStyleLbl="node1" presStyleIdx="0" presStyleCnt="10">
        <dgm:presLayoutVars>
          <dgm:bulletEnabled val="1"/>
        </dgm:presLayoutVars>
      </dgm:prSet>
      <dgm:spPr/>
      <dgm:t>
        <a:bodyPr/>
        <a:lstStyle/>
        <a:p>
          <a:endParaRPr lang="en-US"/>
        </a:p>
      </dgm:t>
    </dgm:pt>
    <dgm:pt modelId="{2F1EC842-78A4-412A-8B5C-142BFF5A9651}" type="pres">
      <dgm:prSet presAssocID="{BCC09CD2-72B4-4F01-AC77-555B82DD1AF0}" presName="sibTrans" presStyleCnt="0"/>
      <dgm:spPr/>
    </dgm:pt>
    <dgm:pt modelId="{D627C7D1-F6E2-4015-99CC-23EED15C8DE4}" type="pres">
      <dgm:prSet presAssocID="{F3426228-CA14-4689-B53F-C460F57557CF}" presName="node" presStyleLbl="node1" presStyleIdx="1" presStyleCnt="10">
        <dgm:presLayoutVars>
          <dgm:bulletEnabled val="1"/>
        </dgm:presLayoutVars>
      </dgm:prSet>
      <dgm:spPr/>
      <dgm:t>
        <a:bodyPr/>
        <a:lstStyle/>
        <a:p>
          <a:endParaRPr lang="en-US"/>
        </a:p>
      </dgm:t>
    </dgm:pt>
    <dgm:pt modelId="{75BCAD50-0F7B-439C-9082-0A25B6105A45}" type="pres">
      <dgm:prSet presAssocID="{3661CC1E-86B6-4A89-B2D7-B6A207E905F8}" presName="sibTrans" presStyleCnt="0"/>
      <dgm:spPr/>
    </dgm:pt>
    <dgm:pt modelId="{8B10D592-5D22-47AA-AEBE-E009200A9C24}" type="pres">
      <dgm:prSet presAssocID="{08A12C8D-2444-42C0-964F-BFA9C7CA961F}" presName="node" presStyleLbl="node1" presStyleIdx="2" presStyleCnt="10">
        <dgm:presLayoutVars>
          <dgm:bulletEnabled val="1"/>
        </dgm:presLayoutVars>
      </dgm:prSet>
      <dgm:spPr/>
      <dgm:t>
        <a:bodyPr/>
        <a:lstStyle/>
        <a:p>
          <a:endParaRPr lang="en-US"/>
        </a:p>
      </dgm:t>
    </dgm:pt>
    <dgm:pt modelId="{E5833676-F9D0-48A4-B3B4-0CA15E3FFE74}" type="pres">
      <dgm:prSet presAssocID="{C0BA11CC-7183-4D49-BDB9-1A563FBCD89E}" presName="sibTrans" presStyleCnt="0"/>
      <dgm:spPr/>
    </dgm:pt>
    <dgm:pt modelId="{A64DE5F0-10B6-4E97-837F-5E1EB9D41A19}" type="pres">
      <dgm:prSet presAssocID="{A3B64DDB-EAE3-43B2-9EC7-00C3FFB04022}" presName="node" presStyleLbl="node1" presStyleIdx="3" presStyleCnt="10">
        <dgm:presLayoutVars>
          <dgm:bulletEnabled val="1"/>
        </dgm:presLayoutVars>
      </dgm:prSet>
      <dgm:spPr/>
      <dgm:t>
        <a:bodyPr/>
        <a:lstStyle/>
        <a:p>
          <a:endParaRPr lang="en-US"/>
        </a:p>
      </dgm:t>
    </dgm:pt>
    <dgm:pt modelId="{0E4D0A0A-2423-4E4F-8BED-8B3402FBC7A8}" type="pres">
      <dgm:prSet presAssocID="{35009BA2-04ED-4180-8A9D-37E0DFE95F7B}" presName="sibTrans" presStyleCnt="0"/>
      <dgm:spPr/>
    </dgm:pt>
    <dgm:pt modelId="{F6A713F5-CB22-4117-8CEC-97E8695EA823}" type="pres">
      <dgm:prSet presAssocID="{2A22DFCB-3D78-42D0-A393-89ED01E123D2}" presName="node" presStyleLbl="node1" presStyleIdx="4" presStyleCnt="10">
        <dgm:presLayoutVars>
          <dgm:bulletEnabled val="1"/>
        </dgm:presLayoutVars>
      </dgm:prSet>
      <dgm:spPr/>
      <dgm:t>
        <a:bodyPr/>
        <a:lstStyle/>
        <a:p>
          <a:endParaRPr lang="en-US"/>
        </a:p>
      </dgm:t>
    </dgm:pt>
    <dgm:pt modelId="{7F39E0B6-5AD6-49C8-BE95-4B7020340960}" type="pres">
      <dgm:prSet presAssocID="{66FCEC19-6C7E-474F-8688-E2E9924AFD82}" presName="sibTrans" presStyleCnt="0"/>
      <dgm:spPr/>
    </dgm:pt>
    <dgm:pt modelId="{A250058F-E410-40B6-BA6C-D1B35468A376}" type="pres">
      <dgm:prSet presAssocID="{FF724BB6-5084-4A8E-9F4D-28A895A1E9B9}" presName="node" presStyleLbl="node1" presStyleIdx="5" presStyleCnt="10">
        <dgm:presLayoutVars>
          <dgm:bulletEnabled val="1"/>
        </dgm:presLayoutVars>
      </dgm:prSet>
      <dgm:spPr/>
      <dgm:t>
        <a:bodyPr/>
        <a:lstStyle/>
        <a:p>
          <a:endParaRPr lang="en-US"/>
        </a:p>
      </dgm:t>
    </dgm:pt>
    <dgm:pt modelId="{7FEF691E-F8E2-449C-93AF-E38CFD891AB1}" type="pres">
      <dgm:prSet presAssocID="{89F0A284-9D91-4103-A9D1-16F2F59A81A0}" presName="sibTrans" presStyleCnt="0"/>
      <dgm:spPr/>
    </dgm:pt>
    <dgm:pt modelId="{FA01EB90-C797-44B4-92C3-09D1F4C43AAC}" type="pres">
      <dgm:prSet presAssocID="{B585B378-DA17-4751-9761-1C9C3333311B}" presName="node" presStyleLbl="node1" presStyleIdx="6" presStyleCnt="10">
        <dgm:presLayoutVars>
          <dgm:bulletEnabled val="1"/>
        </dgm:presLayoutVars>
      </dgm:prSet>
      <dgm:spPr/>
      <dgm:t>
        <a:bodyPr/>
        <a:lstStyle/>
        <a:p>
          <a:endParaRPr lang="en-US"/>
        </a:p>
      </dgm:t>
    </dgm:pt>
    <dgm:pt modelId="{2ED85FBB-43F2-4E6B-BD25-B7D4B55B1F7B}" type="pres">
      <dgm:prSet presAssocID="{181CBC05-9F80-439C-823B-15C7F6450ED1}" presName="sibTrans" presStyleCnt="0"/>
      <dgm:spPr/>
    </dgm:pt>
    <dgm:pt modelId="{092986A4-26DC-4F42-BB6D-5494D638D2FC}" type="pres">
      <dgm:prSet presAssocID="{9F74E943-59BC-45B0-9B49-2CE289CC7A6E}" presName="node" presStyleLbl="node1" presStyleIdx="7" presStyleCnt="10">
        <dgm:presLayoutVars>
          <dgm:bulletEnabled val="1"/>
        </dgm:presLayoutVars>
      </dgm:prSet>
      <dgm:spPr/>
      <dgm:t>
        <a:bodyPr/>
        <a:lstStyle/>
        <a:p>
          <a:endParaRPr lang="en-US"/>
        </a:p>
      </dgm:t>
    </dgm:pt>
    <dgm:pt modelId="{6DE3ED1A-24E1-46AD-88E2-EA77372BDAED}" type="pres">
      <dgm:prSet presAssocID="{5A9A75CD-DFAB-425A-8E3B-A49F9892A1D9}" presName="sibTrans" presStyleCnt="0"/>
      <dgm:spPr/>
    </dgm:pt>
    <dgm:pt modelId="{20A57479-4FC6-45DB-9114-2816DADA8E0E}" type="pres">
      <dgm:prSet presAssocID="{AA474444-F3A7-4CA2-BBC6-D9EB9D148B89}" presName="node" presStyleLbl="node1" presStyleIdx="8" presStyleCnt="10">
        <dgm:presLayoutVars>
          <dgm:bulletEnabled val="1"/>
        </dgm:presLayoutVars>
      </dgm:prSet>
      <dgm:spPr/>
      <dgm:t>
        <a:bodyPr/>
        <a:lstStyle/>
        <a:p>
          <a:endParaRPr lang="en-US"/>
        </a:p>
      </dgm:t>
    </dgm:pt>
    <dgm:pt modelId="{68AA6751-D6EE-4A1A-A58C-243A1025CBBD}" type="pres">
      <dgm:prSet presAssocID="{D171199B-1815-416D-8E94-4FC9408A1AAC}" presName="sibTrans" presStyleCnt="0"/>
      <dgm:spPr/>
    </dgm:pt>
    <dgm:pt modelId="{4890BA9E-D451-45D0-8266-223B5B63F49C}" type="pres">
      <dgm:prSet presAssocID="{4C9C65C4-03D6-4EE7-AC87-99AEE763AFFB}" presName="node" presStyleLbl="node1" presStyleIdx="9" presStyleCnt="10">
        <dgm:presLayoutVars>
          <dgm:bulletEnabled val="1"/>
        </dgm:presLayoutVars>
      </dgm:prSet>
      <dgm:spPr/>
      <dgm:t>
        <a:bodyPr/>
        <a:lstStyle/>
        <a:p>
          <a:endParaRPr lang="en-US"/>
        </a:p>
      </dgm:t>
    </dgm:pt>
  </dgm:ptLst>
  <dgm:cxnLst>
    <dgm:cxn modelId="{278D4E43-99F7-4654-BFE8-518069ED9B35}" type="presOf" srcId="{B585B378-DA17-4751-9761-1C9C3333311B}" destId="{FA01EB90-C797-44B4-92C3-09D1F4C43AAC}" srcOrd="0" destOrd="0" presId="urn:microsoft.com/office/officeart/2005/8/layout/default"/>
    <dgm:cxn modelId="{B9AA5291-A6ED-40DC-BA7F-94A4F238C118}" srcId="{FAF58E5E-FCAC-49A2-ACCC-5DD3E1E1B531}" destId="{9F74E943-59BC-45B0-9B49-2CE289CC7A6E}" srcOrd="7" destOrd="0" parTransId="{1E1D1932-BBC6-42E7-8032-672C1506220F}" sibTransId="{5A9A75CD-DFAB-425A-8E3B-A49F9892A1D9}"/>
    <dgm:cxn modelId="{94F3A618-B10E-4C1C-B9B2-EA72C39CBE54}" type="presOf" srcId="{DA52425C-8735-448C-92BE-20F153544ED4}" destId="{700C0146-93DC-47F5-B4B1-EAA363E31565}" srcOrd="0" destOrd="0" presId="urn:microsoft.com/office/officeart/2005/8/layout/default"/>
    <dgm:cxn modelId="{30358BF5-8AB4-46E9-AFDE-FAE385678016}" srcId="{FAF58E5E-FCAC-49A2-ACCC-5DD3E1E1B531}" destId="{B585B378-DA17-4751-9761-1C9C3333311B}" srcOrd="6" destOrd="0" parTransId="{69775ACF-0EBC-401C-91B3-7D404A6F6300}" sibTransId="{181CBC05-9F80-439C-823B-15C7F6450ED1}"/>
    <dgm:cxn modelId="{AD826011-D511-4522-B610-D49B61923A85}" srcId="{FAF58E5E-FCAC-49A2-ACCC-5DD3E1E1B531}" destId="{AA474444-F3A7-4CA2-BBC6-D9EB9D148B89}" srcOrd="8" destOrd="0" parTransId="{6A43F6F7-A4B3-411C-8067-B65E01D4D66A}" sibTransId="{D171199B-1815-416D-8E94-4FC9408A1AAC}"/>
    <dgm:cxn modelId="{18FFDFCC-2BB1-43F1-9B48-07D4D803266E}" srcId="{FAF58E5E-FCAC-49A2-ACCC-5DD3E1E1B531}" destId="{F3426228-CA14-4689-B53F-C460F57557CF}" srcOrd="1" destOrd="0" parTransId="{8912E3C8-8FDE-409C-82EC-FC813A769CA1}" sibTransId="{3661CC1E-86B6-4A89-B2D7-B6A207E905F8}"/>
    <dgm:cxn modelId="{03F97E94-BC7D-4EE6-BC90-C94EDFE340B4}" type="presOf" srcId="{FAF58E5E-FCAC-49A2-ACCC-5DD3E1E1B531}" destId="{A2A66908-A12F-46F1-AA8C-6096096A0E5E}" srcOrd="0" destOrd="0" presId="urn:microsoft.com/office/officeart/2005/8/layout/default"/>
    <dgm:cxn modelId="{0A534F85-4BA0-4E99-A751-EC7A78BA9F36}" srcId="{FAF58E5E-FCAC-49A2-ACCC-5DD3E1E1B531}" destId="{DA52425C-8735-448C-92BE-20F153544ED4}" srcOrd="0" destOrd="0" parTransId="{F082E15C-FAA9-4F98-9599-5C1EC51C5A43}" sibTransId="{BCC09CD2-72B4-4F01-AC77-555B82DD1AF0}"/>
    <dgm:cxn modelId="{6FFE11C0-1E23-4D34-9093-44F68D196EAE}" srcId="{FAF58E5E-FCAC-49A2-ACCC-5DD3E1E1B531}" destId="{4C9C65C4-03D6-4EE7-AC87-99AEE763AFFB}" srcOrd="9" destOrd="0" parTransId="{7EEFA01E-4780-48C1-A4C4-BD5D9F924656}" sibTransId="{FE24A03B-094E-4CD7-AB90-21B1333E380E}"/>
    <dgm:cxn modelId="{F1B55AFB-2A8E-4B54-B7CB-10181C701B63}" type="presOf" srcId="{A3B64DDB-EAE3-43B2-9EC7-00C3FFB04022}" destId="{A64DE5F0-10B6-4E97-837F-5E1EB9D41A19}" srcOrd="0" destOrd="0" presId="urn:microsoft.com/office/officeart/2005/8/layout/default"/>
    <dgm:cxn modelId="{09767ED3-1966-443A-9051-EE4BE2BDF81A}" srcId="{FAF58E5E-FCAC-49A2-ACCC-5DD3E1E1B531}" destId="{FF724BB6-5084-4A8E-9F4D-28A895A1E9B9}" srcOrd="5" destOrd="0" parTransId="{48C00F72-5AE7-4CA6-888F-F591CDB4B879}" sibTransId="{89F0A284-9D91-4103-A9D1-16F2F59A81A0}"/>
    <dgm:cxn modelId="{D11EEFCD-4099-466A-B3A9-46861B5E0106}" type="presOf" srcId="{4C9C65C4-03D6-4EE7-AC87-99AEE763AFFB}" destId="{4890BA9E-D451-45D0-8266-223B5B63F49C}" srcOrd="0" destOrd="0" presId="urn:microsoft.com/office/officeart/2005/8/layout/default"/>
    <dgm:cxn modelId="{9A082623-4B15-40D7-988D-5906BC247FCA}" srcId="{FAF58E5E-FCAC-49A2-ACCC-5DD3E1E1B531}" destId="{A3B64DDB-EAE3-43B2-9EC7-00C3FFB04022}" srcOrd="3" destOrd="0" parTransId="{FB60A398-E1B6-4062-93A8-DC30BD103245}" sibTransId="{35009BA2-04ED-4180-8A9D-37E0DFE95F7B}"/>
    <dgm:cxn modelId="{B2A3F6AC-298D-4A01-8C03-43285014DF31}" type="presOf" srcId="{AA474444-F3A7-4CA2-BBC6-D9EB9D148B89}" destId="{20A57479-4FC6-45DB-9114-2816DADA8E0E}" srcOrd="0" destOrd="0" presId="urn:microsoft.com/office/officeart/2005/8/layout/default"/>
    <dgm:cxn modelId="{205173B2-A038-4BE9-A589-658009A0FC73}" type="presOf" srcId="{9F74E943-59BC-45B0-9B49-2CE289CC7A6E}" destId="{092986A4-26DC-4F42-BB6D-5494D638D2FC}" srcOrd="0" destOrd="0" presId="urn:microsoft.com/office/officeart/2005/8/layout/default"/>
    <dgm:cxn modelId="{9175B227-97C8-4003-9142-87744ADF0B8B}" srcId="{FAF58E5E-FCAC-49A2-ACCC-5DD3E1E1B531}" destId="{08A12C8D-2444-42C0-964F-BFA9C7CA961F}" srcOrd="2" destOrd="0" parTransId="{D1C8845C-2C51-407D-9FA9-30513860B129}" sibTransId="{C0BA11CC-7183-4D49-BDB9-1A563FBCD89E}"/>
    <dgm:cxn modelId="{EB56B4E8-6690-4DD8-9B62-30921B42E3C7}" type="presOf" srcId="{FF724BB6-5084-4A8E-9F4D-28A895A1E9B9}" destId="{A250058F-E410-40B6-BA6C-D1B35468A376}" srcOrd="0" destOrd="0" presId="urn:microsoft.com/office/officeart/2005/8/layout/default"/>
    <dgm:cxn modelId="{04C88FFF-732E-4F67-B5B2-2CB3A6B4548C}" type="presOf" srcId="{F3426228-CA14-4689-B53F-C460F57557CF}" destId="{D627C7D1-F6E2-4015-99CC-23EED15C8DE4}" srcOrd="0" destOrd="0" presId="urn:microsoft.com/office/officeart/2005/8/layout/default"/>
    <dgm:cxn modelId="{B056CAE2-AAEC-4389-8095-846EA8E7ED88}" srcId="{FAF58E5E-FCAC-49A2-ACCC-5DD3E1E1B531}" destId="{2A22DFCB-3D78-42D0-A393-89ED01E123D2}" srcOrd="4" destOrd="0" parTransId="{E467E8FC-B936-462C-AC2B-1475AFC5614E}" sibTransId="{66FCEC19-6C7E-474F-8688-E2E9924AFD82}"/>
    <dgm:cxn modelId="{42CAF624-9899-4898-92BB-4C5375F7B71F}" type="presOf" srcId="{08A12C8D-2444-42C0-964F-BFA9C7CA961F}" destId="{8B10D592-5D22-47AA-AEBE-E009200A9C24}" srcOrd="0" destOrd="0" presId="urn:microsoft.com/office/officeart/2005/8/layout/default"/>
    <dgm:cxn modelId="{F3ADEE01-18C8-43A6-AA2B-D490D96D0635}" type="presOf" srcId="{2A22DFCB-3D78-42D0-A393-89ED01E123D2}" destId="{F6A713F5-CB22-4117-8CEC-97E8695EA823}" srcOrd="0" destOrd="0" presId="urn:microsoft.com/office/officeart/2005/8/layout/default"/>
    <dgm:cxn modelId="{C09AB016-BA36-4250-897D-5FE97281478F}" type="presParOf" srcId="{A2A66908-A12F-46F1-AA8C-6096096A0E5E}" destId="{700C0146-93DC-47F5-B4B1-EAA363E31565}" srcOrd="0" destOrd="0" presId="urn:microsoft.com/office/officeart/2005/8/layout/default"/>
    <dgm:cxn modelId="{14BE517A-31D7-4BD3-BB54-2A905AFB9E6B}" type="presParOf" srcId="{A2A66908-A12F-46F1-AA8C-6096096A0E5E}" destId="{2F1EC842-78A4-412A-8B5C-142BFF5A9651}" srcOrd="1" destOrd="0" presId="urn:microsoft.com/office/officeart/2005/8/layout/default"/>
    <dgm:cxn modelId="{E6185B0B-DF7E-4196-B6CE-26BC91C2C384}" type="presParOf" srcId="{A2A66908-A12F-46F1-AA8C-6096096A0E5E}" destId="{D627C7D1-F6E2-4015-99CC-23EED15C8DE4}" srcOrd="2" destOrd="0" presId="urn:microsoft.com/office/officeart/2005/8/layout/default"/>
    <dgm:cxn modelId="{2980DD36-3756-49CE-A1A2-2C8E2D68E9C7}" type="presParOf" srcId="{A2A66908-A12F-46F1-AA8C-6096096A0E5E}" destId="{75BCAD50-0F7B-439C-9082-0A25B6105A45}" srcOrd="3" destOrd="0" presId="urn:microsoft.com/office/officeart/2005/8/layout/default"/>
    <dgm:cxn modelId="{AFCD7DD0-D56F-4BA4-85D8-730400F4D162}" type="presParOf" srcId="{A2A66908-A12F-46F1-AA8C-6096096A0E5E}" destId="{8B10D592-5D22-47AA-AEBE-E009200A9C24}" srcOrd="4" destOrd="0" presId="urn:microsoft.com/office/officeart/2005/8/layout/default"/>
    <dgm:cxn modelId="{20512E3C-7FEF-4A80-9B95-91017D71B783}" type="presParOf" srcId="{A2A66908-A12F-46F1-AA8C-6096096A0E5E}" destId="{E5833676-F9D0-48A4-B3B4-0CA15E3FFE74}" srcOrd="5" destOrd="0" presId="urn:microsoft.com/office/officeart/2005/8/layout/default"/>
    <dgm:cxn modelId="{ECCEB002-280B-4893-9399-00D63520169F}" type="presParOf" srcId="{A2A66908-A12F-46F1-AA8C-6096096A0E5E}" destId="{A64DE5F0-10B6-4E97-837F-5E1EB9D41A19}" srcOrd="6" destOrd="0" presId="urn:microsoft.com/office/officeart/2005/8/layout/default"/>
    <dgm:cxn modelId="{70A6BCA9-A1C7-4312-A78D-F4A51614EC99}" type="presParOf" srcId="{A2A66908-A12F-46F1-AA8C-6096096A0E5E}" destId="{0E4D0A0A-2423-4E4F-8BED-8B3402FBC7A8}" srcOrd="7" destOrd="0" presId="urn:microsoft.com/office/officeart/2005/8/layout/default"/>
    <dgm:cxn modelId="{D178BF6D-E0AC-42C6-ADEA-6AC39446E898}" type="presParOf" srcId="{A2A66908-A12F-46F1-AA8C-6096096A0E5E}" destId="{F6A713F5-CB22-4117-8CEC-97E8695EA823}" srcOrd="8" destOrd="0" presId="urn:microsoft.com/office/officeart/2005/8/layout/default"/>
    <dgm:cxn modelId="{F261DCB4-7D21-4A56-8F73-4A4F7EDD1C6D}" type="presParOf" srcId="{A2A66908-A12F-46F1-AA8C-6096096A0E5E}" destId="{7F39E0B6-5AD6-49C8-BE95-4B7020340960}" srcOrd="9" destOrd="0" presId="urn:microsoft.com/office/officeart/2005/8/layout/default"/>
    <dgm:cxn modelId="{F1F26829-84A4-46B1-9DA3-1AA6284771D2}" type="presParOf" srcId="{A2A66908-A12F-46F1-AA8C-6096096A0E5E}" destId="{A250058F-E410-40B6-BA6C-D1B35468A376}" srcOrd="10" destOrd="0" presId="urn:microsoft.com/office/officeart/2005/8/layout/default"/>
    <dgm:cxn modelId="{EB7024A4-8598-46DC-8378-066E20879A39}" type="presParOf" srcId="{A2A66908-A12F-46F1-AA8C-6096096A0E5E}" destId="{7FEF691E-F8E2-449C-93AF-E38CFD891AB1}" srcOrd="11" destOrd="0" presId="urn:microsoft.com/office/officeart/2005/8/layout/default"/>
    <dgm:cxn modelId="{1F98213C-0D05-453D-BFF3-2B12D99D0504}" type="presParOf" srcId="{A2A66908-A12F-46F1-AA8C-6096096A0E5E}" destId="{FA01EB90-C797-44B4-92C3-09D1F4C43AAC}" srcOrd="12" destOrd="0" presId="urn:microsoft.com/office/officeart/2005/8/layout/default"/>
    <dgm:cxn modelId="{108BCD6A-6524-4F04-96DF-06FB17F40369}" type="presParOf" srcId="{A2A66908-A12F-46F1-AA8C-6096096A0E5E}" destId="{2ED85FBB-43F2-4E6B-BD25-B7D4B55B1F7B}" srcOrd="13" destOrd="0" presId="urn:microsoft.com/office/officeart/2005/8/layout/default"/>
    <dgm:cxn modelId="{D70CA6CE-8DD4-48AB-B9B8-ACB5DF3CED49}" type="presParOf" srcId="{A2A66908-A12F-46F1-AA8C-6096096A0E5E}" destId="{092986A4-26DC-4F42-BB6D-5494D638D2FC}" srcOrd="14" destOrd="0" presId="urn:microsoft.com/office/officeart/2005/8/layout/default"/>
    <dgm:cxn modelId="{BA0CC56F-4A57-41DE-802E-DD4130973C36}" type="presParOf" srcId="{A2A66908-A12F-46F1-AA8C-6096096A0E5E}" destId="{6DE3ED1A-24E1-46AD-88E2-EA77372BDAED}" srcOrd="15" destOrd="0" presId="urn:microsoft.com/office/officeart/2005/8/layout/default"/>
    <dgm:cxn modelId="{3A0D73B3-4AA6-4A14-8964-423F9FBDD263}" type="presParOf" srcId="{A2A66908-A12F-46F1-AA8C-6096096A0E5E}" destId="{20A57479-4FC6-45DB-9114-2816DADA8E0E}" srcOrd="16" destOrd="0" presId="urn:microsoft.com/office/officeart/2005/8/layout/default"/>
    <dgm:cxn modelId="{9F76BCB1-3F63-4DD8-A2D3-932814EAC346}" type="presParOf" srcId="{A2A66908-A12F-46F1-AA8C-6096096A0E5E}" destId="{68AA6751-D6EE-4A1A-A58C-243A1025CBBD}" srcOrd="17" destOrd="0" presId="urn:microsoft.com/office/officeart/2005/8/layout/default"/>
    <dgm:cxn modelId="{11DA1831-07E5-41DE-B722-A217E56AA7D6}" type="presParOf" srcId="{A2A66908-A12F-46F1-AA8C-6096096A0E5E}" destId="{4890BA9E-D451-45D0-8266-223B5B63F49C}"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E0B2A51-BE64-4EA0-8BE0-F2B5F8951684}" type="doc">
      <dgm:prSet loTypeId="urn:microsoft.com/office/officeart/2005/8/layout/radial5" loCatId="relationship" qsTypeId="urn:microsoft.com/office/officeart/2005/8/quickstyle/3d3" qsCatId="3D" csTypeId="urn:microsoft.com/office/officeart/2005/8/colors/colorful3" csCatId="colorful" phldr="1"/>
      <dgm:spPr/>
      <dgm:t>
        <a:bodyPr/>
        <a:lstStyle/>
        <a:p>
          <a:endParaRPr lang="en-US"/>
        </a:p>
      </dgm:t>
    </dgm:pt>
    <dgm:pt modelId="{79EAEAF5-0DDC-4AD8-8F8C-4DFD462AADA9}">
      <dgm:prSet custT="1"/>
      <dgm:spPr/>
      <dgm:t>
        <a:bodyPr/>
        <a:lstStyle/>
        <a:p>
          <a:pPr rtl="0"/>
          <a:r>
            <a:rPr lang="en-US" sz="1800" b="1" i="1" dirty="0" smtClean="0">
              <a:solidFill>
                <a:schemeClr val="tx1"/>
              </a:solidFill>
              <a:latin typeface="Georgia" pitchFamily="18" charset="0"/>
            </a:rPr>
            <a:t>Psychographic Segmentation</a:t>
          </a:r>
          <a:endParaRPr lang="en-US" sz="1800" dirty="0">
            <a:solidFill>
              <a:schemeClr val="tx1"/>
            </a:solidFill>
            <a:latin typeface="Georgia" pitchFamily="18" charset="0"/>
          </a:endParaRPr>
        </a:p>
      </dgm:t>
    </dgm:pt>
    <dgm:pt modelId="{311A71CC-D1C3-493F-8F2A-EE613D6FF9B9}" type="parTrans" cxnId="{D013D352-B6F7-4221-A509-71D665D89603}">
      <dgm:prSet/>
      <dgm:spPr/>
      <dgm:t>
        <a:bodyPr/>
        <a:lstStyle/>
        <a:p>
          <a:endParaRPr lang="en-US"/>
        </a:p>
      </dgm:t>
    </dgm:pt>
    <dgm:pt modelId="{7D249175-E754-498B-8BB3-59EEA2F15436}" type="sibTrans" cxnId="{D013D352-B6F7-4221-A509-71D665D89603}">
      <dgm:prSet/>
      <dgm:spPr/>
      <dgm:t>
        <a:bodyPr/>
        <a:lstStyle/>
        <a:p>
          <a:endParaRPr lang="en-US"/>
        </a:p>
      </dgm:t>
    </dgm:pt>
    <dgm:pt modelId="{AE71AE4F-5474-4227-A2BE-08B1EFB00B2C}">
      <dgm:prSet/>
      <dgm:spPr/>
      <dgm:t>
        <a:bodyPr/>
        <a:lstStyle/>
        <a:p>
          <a:endParaRPr lang="en-US" sz="1800" dirty="0">
            <a:solidFill>
              <a:schemeClr val="tx1"/>
            </a:solidFill>
            <a:latin typeface="Georgia" pitchFamily="18" charset="0"/>
          </a:endParaRPr>
        </a:p>
      </dgm:t>
    </dgm:pt>
    <dgm:pt modelId="{3F895AB9-5673-49F3-95D1-B6EA2CE6DAF5}" type="parTrans" cxnId="{B6C20033-9FDE-4ECE-99E1-525D3BBAA809}">
      <dgm:prSet/>
      <dgm:spPr/>
      <dgm:t>
        <a:bodyPr/>
        <a:lstStyle/>
        <a:p>
          <a:endParaRPr lang="en-US"/>
        </a:p>
      </dgm:t>
    </dgm:pt>
    <dgm:pt modelId="{018823DE-40D9-422F-8F9E-80C8B927DB3F}" type="sibTrans" cxnId="{B6C20033-9FDE-4ECE-99E1-525D3BBAA809}">
      <dgm:prSet/>
      <dgm:spPr/>
      <dgm:t>
        <a:bodyPr/>
        <a:lstStyle/>
        <a:p>
          <a:endParaRPr lang="en-US"/>
        </a:p>
      </dgm:t>
    </dgm:pt>
    <dgm:pt modelId="{C24770B9-9D19-4FCC-9C0E-38474FD175EE}">
      <dgm:prSet/>
      <dgm:spPr/>
      <dgm:t>
        <a:bodyPr/>
        <a:lstStyle/>
        <a:p>
          <a:endParaRPr lang="en-US" sz="1800" dirty="0">
            <a:solidFill>
              <a:schemeClr val="tx1"/>
            </a:solidFill>
            <a:latin typeface="Georgia" pitchFamily="18" charset="0"/>
          </a:endParaRPr>
        </a:p>
      </dgm:t>
    </dgm:pt>
    <dgm:pt modelId="{D033DEB8-9546-4ED3-B465-D265591DF4C1}" type="parTrans" cxnId="{809A41CD-7DDA-421D-9BB6-4CD2DD0FF5B3}">
      <dgm:prSet/>
      <dgm:spPr/>
      <dgm:t>
        <a:bodyPr/>
        <a:lstStyle/>
        <a:p>
          <a:endParaRPr lang="en-US"/>
        </a:p>
      </dgm:t>
    </dgm:pt>
    <dgm:pt modelId="{D0FC833A-D820-4734-92C9-0B27A3F572A4}" type="sibTrans" cxnId="{809A41CD-7DDA-421D-9BB6-4CD2DD0FF5B3}">
      <dgm:prSet/>
      <dgm:spPr/>
      <dgm:t>
        <a:bodyPr/>
        <a:lstStyle/>
        <a:p>
          <a:endParaRPr lang="en-US"/>
        </a:p>
      </dgm:t>
    </dgm:pt>
    <dgm:pt modelId="{77332B52-D61E-40BD-9A71-E66CEB2F431B}">
      <dgm:prSet/>
      <dgm:spPr/>
      <dgm:t>
        <a:bodyPr/>
        <a:lstStyle/>
        <a:p>
          <a:endParaRPr lang="en-US" sz="1800" dirty="0">
            <a:solidFill>
              <a:schemeClr val="tx1"/>
            </a:solidFill>
            <a:latin typeface="Georgia" pitchFamily="18" charset="0"/>
          </a:endParaRPr>
        </a:p>
      </dgm:t>
    </dgm:pt>
    <dgm:pt modelId="{79D015E9-CD00-4FEB-BE4E-DBDA8847D533}" type="parTrans" cxnId="{4CD5D62A-5979-43AA-8F5A-5B81DD6A7D28}">
      <dgm:prSet/>
      <dgm:spPr/>
      <dgm:t>
        <a:bodyPr/>
        <a:lstStyle/>
        <a:p>
          <a:endParaRPr lang="en-US"/>
        </a:p>
      </dgm:t>
    </dgm:pt>
    <dgm:pt modelId="{307D5816-2664-4670-8F3E-00B417CCEB7B}" type="sibTrans" cxnId="{4CD5D62A-5979-43AA-8F5A-5B81DD6A7D28}">
      <dgm:prSet/>
      <dgm:spPr/>
      <dgm:t>
        <a:bodyPr/>
        <a:lstStyle/>
        <a:p>
          <a:endParaRPr lang="en-US"/>
        </a:p>
      </dgm:t>
    </dgm:pt>
    <dgm:pt modelId="{1183C0DA-31FB-423E-B9E7-B2D2F0B5FEC2}">
      <dgm:prSet/>
      <dgm:spPr/>
      <dgm:t>
        <a:bodyPr/>
        <a:lstStyle/>
        <a:p>
          <a:pPr rtl="0"/>
          <a:endParaRPr lang="en-US" sz="1800" dirty="0">
            <a:solidFill>
              <a:schemeClr val="tx1"/>
            </a:solidFill>
            <a:latin typeface="Georgia" pitchFamily="18" charset="0"/>
          </a:endParaRPr>
        </a:p>
      </dgm:t>
    </dgm:pt>
    <dgm:pt modelId="{7A106215-BCD1-42EA-8B3F-1D1D0CDF78A0}" type="parTrans" cxnId="{D75FEEC4-4F0F-4108-90D0-6D00D8C07F3E}">
      <dgm:prSet/>
      <dgm:spPr/>
      <dgm:t>
        <a:bodyPr/>
        <a:lstStyle/>
        <a:p>
          <a:endParaRPr lang="en-US"/>
        </a:p>
      </dgm:t>
    </dgm:pt>
    <dgm:pt modelId="{B73CD91C-559E-4195-B580-1733397A7A2A}" type="sibTrans" cxnId="{D75FEEC4-4F0F-4108-90D0-6D00D8C07F3E}">
      <dgm:prSet/>
      <dgm:spPr/>
      <dgm:t>
        <a:bodyPr/>
        <a:lstStyle/>
        <a:p>
          <a:endParaRPr lang="en-US"/>
        </a:p>
      </dgm:t>
    </dgm:pt>
    <dgm:pt modelId="{0162B9DB-6A65-45D5-81FE-D70DC8D20989}">
      <dgm:prSet custT="1"/>
      <dgm:spPr/>
      <dgm:t>
        <a:bodyPr/>
        <a:lstStyle/>
        <a:p>
          <a:r>
            <a:rPr lang="en-US" sz="2000" dirty="0" smtClean="0">
              <a:solidFill>
                <a:schemeClr val="tx1"/>
              </a:solidFill>
              <a:latin typeface="Georgia" pitchFamily="18" charset="0"/>
            </a:rPr>
            <a:t>Personality</a:t>
          </a:r>
          <a:endParaRPr lang="en-US" sz="2000" dirty="0">
            <a:solidFill>
              <a:schemeClr val="tx1"/>
            </a:solidFill>
            <a:latin typeface="Georgia" pitchFamily="18" charset="0"/>
          </a:endParaRPr>
        </a:p>
      </dgm:t>
    </dgm:pt>
    <dgm:pt modelId="{DE5CC67B-DB3C-4D27-B40F-C02E1B0A45FD}" type="parTrans" cxnId="{BCC30B73-777A-4CCE-9A5D-8259FF8F2561}">
      <dgm:prSet custT="1"/>
      <dgm:spPr/>
      <dgm:t>
        <a:bodyPr/>
        <a:lstStyle/>
        <a:p>
          <a:endParaRPr lang="en-US" sz="1800">
            <a:solidFill>
              <a:schemeClr val="tx1"/>
            </a:solidFill>
            <a:latin typeface="Georgia" pitchFamily="18" charset="0"/>
          </a:endParaRPr>
        </a:p>
      </dgm:t>
    </dgm:pt>
    <dgm:pt modelId="{D4501D92-A8E0-443A-A63B-EC2A4157921A}" type="sibTrans" cxnId="{BCC30B73-777A-4CCE-9A5D-8259FF8F2561}">
      <dgm:prSet/>
      <dgm:spPr/>
      <dgm:t>
        <a:bodyPr/>
        <a:lstStyle/>
        <a:p>
          <a:endParaRPr lang="en-US"/>
        </a:p>
      </dgm:t>
    </dgm:pt>
    <dgm:pt modelId="{157FD434-5059-4DC9-A8BA-CCCCF95EC82B}">
      <dgm:prSet custT="1"/>
      <dgm:spPr/>
      <dgm:t>
        <a:bodyPr/>
        <a:lstStyle/>
        <a:p>
          <a:r>
            <a:rPr lang="en-US" sz="2000" dirty="0" smtClean="0">
              <a:solidFill>
                <a:schemeClr val="tx1"/>
              </a:solidFill>
              <a:latin typeface="Georgia" pitchFamily="18" charset="0"/>
            </a:rPr>
            <a:t>Social Class</a:t>
          </a:r>
          <a:endParaRPr lang="en-US" sz="2000" dirty="0">
            <a:solidFill>
              <a:schemeClr val="tx1"/>
            </a:solidFill>
            <a:latin typeface="Georgia" pitchFamily="18" charset="0"/>
          </a:endParaRPr>
        </a:p>
      </dgm:t>
    </dgm:pt>
    <dgm:pt modelId="{1041C509-4DD7-4225-AF8E-A3760C86C53A}" type="sibTrans" cxnId="{60E55940-0A28-4769-84A0-D8BE04C454DB}">
      <dgm:prSet/>
      <dgm:spPr/>
      <dgm:t>
        <a:bodyPr/>
        <a:lstStyle/>
        <a:p>
          <a:endParaRPr lang="en-US"/>
        </a:p>
      </dgm:t>
    </dgm:pt>
    <dgm:pt modelId="{02867B20-4654-4C34-8B01-5434C6C1006D}" type="parTrans" cxnId="{60E55940-0A28-4769-84A0-D8BE04C454DB}">
      <dgm:prSet custT="1"/>
      <dgm:spPr/>
      <dgm:t>
        <a:bodyPr/>
        <a:lstStyle/>
        <a:p>
          <a:endParaRPr lang="en-US" sz="1800">
            <a:solidFill>
              <a:schemeClr val="tx1"/>
            </a:solidFill>
            <a:latin typeface="Georgia" pitchFamily="18" charset="0"/>
          </a:endParaRPr>
        </a:p>
      </dgm:t>
    </dgm:pt>
    <dgm:pt modelId="{612069C2-D281-4EC6-A10D-4C5E7C1F889C}">
      <dgm:prSet custT="1"/>
      <dgm:spPr/>
      <dgm:t>
        <a:bodyPr/>
        <a:lstStyle/>
        <a:p>
          <a:r>
            <a:rPr lang="en-US" sz="2000" dirty="0" smtClean="0">
              <a:solidFill>
                <a:schemeClr val="tx1"/>
              </a:solidFill>
              <a:latin typeface="Georgia" pitchFamily="18" charset="0"/>
            </a:rPr>
            <a:t>Lifestyle</a:t>
          </a:r>
          <a:endParaRPr lang="en-US" sz="2000" dirty="0">
            <a:solidFill>
              <a:schemeClr val="tx1"/>
            </a:solidFill>
            <a:latin typeface="Georgia" pitchFamily="18" charset="0"/>
          </a:endParaRPr>
        </a:p>
      </dgm:t>
    </dgm:pt>
    <dgm:pt modelId="{1D0CABC5-543E-4A27-B3C6-3A68BE0DE9D8}" type="sibTrans" cxnId="{3D3C3E57-BE5C-4C08-AAC5-BB8B7DEB9EF4}">
      <dgm:prSet/>
      <dgm:spPr/>
      <dgm:t>
        <a:bodyPr/>
        <a:lstStyle/>
        <a:p>
          <a:endParaRPr lang="en-US"/>
        </a:p>
      </dgm:t>
    </dgm:pt>
    <dgm:pt modelId="{E5E2670B-6C93-4013-8E2E-610F5D6FE79C}" type="parTrans" cxnId="{3D3C3E57-BE5C-4C08-AAC5-BB8B7DEB9EF4}">
      <dgm:prSet custT="1"/>
      <dgm:spPr/>
      <dgm:t>
        <a:bodyPr/>
        <a:lstStyle/>
        <a:p>
          <a:endParaRPr lang="en-US" sz="1800">
            <a:solidFill>
              <a:schemeClr val="tx1"/>
            </a:solidFill>
            <a:latin typeface="Georgia" pitchFamily="18" charset="0"/>
          </a:endParaRPr>
        </a:p>
      </dgm:t>
    </dgm:pt>
    <dgm:pt modelId="{8A906D95-DBD1-488F-A35E-3A05A6B84620}" type="pres">
      <dgm:prSet presAssocID="{9E0B2A51-BE64-4EA0-8BE0-F2B5F8951684}" presName="Name0" presStyleCnt="0">
        <dgm:presLayoutVars>
          <dgm:chMax val="1"/>
          <dgm:dir/>
          <dgm:animLvl val="ctr"/>
          <dgm:resizeHandles val="exact"/>
        </dgm:presLayoutVars>
      </dgm:prSet>
      <dgm:spPr/>
      <dgm:t>
        <a:bodyPr/>
        <a:lstStyle/>
        <a:p>
          <a:endParaRPr lang="en-US"/>
        </a:p>
      </dgm:t>
    </dgm:pt>
    <dgm:pt modelId="{50A90384-8A60-4034-A254-09FF5F21D4DE}" type="pres">
      <dgm:prSet presAssocID="{79EAEAF5-0DDC-4AD8-8F8C-4DFD462AADA9}" presName="centerShape" presStyleLbl="node0" presStyleIdx="0" presStyleCnt="1" custScaleX="195887" custScaleY="118165"/>
      <dgm:spPr/>
      <dgm:t>
        <a:bodyPr/>
        <a:lstStyle/>
        <a:p>
          <a:endParaRPr lang="en-US"/>
        </a:p>
      </dgm:t>
    </dgm:pt>
    <dgm:pt modelId="{F09E2333-D900-4456-B514-0DF1E0C15095}" type="pres">
      <dgm:prSet presAssocID="{02867B20-4654-4C34-8B01-5434C6C1006D}" presName="parTrans" presStyleLbl="sibTrans2D1" presStyleIdx="0" presStyleCnt="3"/>
      <dgm:spPr/>
      <dgm:t>
        <a:bodyPr/>
        <a:lstStyle/>
        <a:p>
          <a:endParaRPr lang="en-US"/>
        </a:p>
      </dgm:t>
    </dgm:pt>
    <dgm:pt modelId="{2F2E7041-9312-49C5-834F-272C339B4693}" type="pres">
      <dgm:prSet presAssocID="{02867B20-4654-4C34-8B01-5434C6C1006D}" presName="connectorText" presStyleLbl="sibTrans2D1" presStyleIdx="0" presStyleCnt="3"/>
      <dgm:spPr/>
      <dgm:t>
        <a:bodyPr/>
        <a:lstStyle/>
        <a:p>
          <a:endParaRPr lang="en-US"/>
        </a:p>
      </dgm:t>
    </dgm:pt>
    <dgm:pt modelId="{F1D81725-1A0B-48E6-B0E2-E65E014E19D1}" type="pres">
      <dgm:prSet presAssocID="{157FD434-5059-4DC9-A8BA-CCCCF95EC82B}" presName="node" presStyleLbl="node1" presStyleIdx="0" presStyleCnt="3">
        <dgm:presLayoutVars>
          <dgm:bulletEnabled val="1"/>
        </dgm:presLayoutVars>
      </dgm:prSet>
      <dgm:spPr/>
      <dgm:t>
        <a:bodyPr/>
        <a:lstStyle/>
        <a:p>
          <a:endParaRPr lang="en-US"/>
        </a:p>
      </dgm:t>
    </dgm:pt>
    <dgm:pt modelId="{97871223-9C0C-4C3C-9663-0E3933FE301C}" type="pres">
      <dgm:prSet presAssocID="{E5E2670B-6C93-4013-8E2E-610F5D6FE79C}" presName="parTrans" presStyleLbl="sibTrans2D1" presStyleIdx="1" presStyleCnt="3" custLinFactNeighborY="-4069"/>
      <dgm:spPr/>
      <dgm:t>
        <a:bodyPr/>
        <a:lstStyle/>
        <a:p>
          <a:endParaRPr lang="en-US"/>
        </a:p>
      </dgm:t>
    </dgm:pt>
    <dgm:pt modelId="{2B5A738E-BBAD-4049-B0C9-777E60F27711}" type="pres">
      <dgm:prSet presAssocID="{E5E2670B-6C93-4013-8E2E-610F5D6FE79C}" presName="connectorText" presStyleLbl="sibTrans2D1" presStyleIdx="1" presStyleCnt="3"/>
      <dgm:spPr/>
      <dgm:t>
        <a:bodyPr/>
        <a:lstStyle/>
        <a:p>
          <a:endParaRPr lang="en-US"/>
        </a:p>
      </dgm:t>
    </dgm:pt>
    <dgm:pt modelId="{C9C6C861-C927-4D95-B719-3104B77F2DC5}" type="pres">
      <dgm:prSet presAssocID="{612069C2-D281-4EC6-A10D-4C5E7C1F889C}" presName="node" presStyleLbl="node1" presStyleIdx="1" presStyleCnt="3" custScaleX="107873" custRadScaleRad="130169">
        <dgm:presLayoutVars>
          <dgm:bulletEnabled val="1"/>
        </dgm:presLayoutVars>
      </dgm:prSet>
      <dgm:spPr/>
      <dgm:t>
        <a:bodyPr/>
        <a:lstStyle/>
        <a:p>
          <a:endParaRPr lang="en-US"/>
        </a:p>
      </dgm:t>
    </dgm:pt>
    <dgm:pt modelId="{BCEEB43C-B699-4CEF-83CD-7F313B046504}" type="pres">
      <dgm:prSet presAssocID="{DE5CC67B-DB3C-4D27-B40F-C02E1B0A45FD}" presName="parTrans" presStyleLbl="sibTrans2D1" presStyleIdx="2" presStyleCnt="3"/>
      <dgm:spPr/>
      <dgm:t>
        <a:bodyPr/>
        <a:lstStyle/>
        <a:p>
          <a:endParaRPr lang="en-US"/>
        </a:p>
      </dgm:t>
    </dgm:pt>
    <dgm:pt modelId="{BE1BCCEC-485D-47EE-9603-CCA45A88D334}" type="pres">
      <dgm:prSet presAssocID="{DE5CC67B-DB3C-4D27-B40F-C02E1B0A45FD}" presName="connectorText" presStyleLbl="sibTrans2D1" presStyleIdx="2" presStyleCnt="3"/>
      <dgm:spPr/>
      <dgm:t>
        <a:bodyPr/>
        <a:lstStyle/>
        <a:p>
          <a:endParaRPr lang="en-US"/>
        </a:p>
      </dgm:t>
    </dgm:pt>
    <dgm:pt modelId="{F71DEBAE-148C-4849-BCCE-FB8E73962FBD}" type="pres">
      <dgm:prSet presAssocID="{0162B9DB-6A65-45D5-81FE-D70DC8D20989}" presName="node" presStyleLbl="node1" presStyleIdx="2" presStyleCnt="3" custScaleX="120149" custRadScaleRad="134166">
        <dgm:presLayoutVars>
          <dgm:bulletEnabled val="1"/>
        </dgm:presLayoutVars>
      </dgm:prSet>
      <dgm:spPr/>
      <dgm:t>
        <a:bodyPr/>
        <a:lstStyle/>
        <a:p>
          <a:endParaRPr lang="en-US"/>
        </a:p>
      </dgm:t>
    </dgm:pt>
  </dgm:ptLst>
  <dgm:cxnLst>
    <dgm:cxn modelId="{0CA263A3-5F3A-41FE-ABF5-264162EF0F50}" type="presOf" srcId="{0162B9DB-6A65-45D5-81FE-D70DC8D20989}" destId="{F71DEBAE-148C-4849-BCCE-FB8E73962FBD}" srcOrd="0" destOrd="0" presId="urn:microsoft.com/office/officeart/2005/8/layout/radial5"/>
    <dgm:cxn modelId="{D013D352-B6F7-4221-A509-71D665D89603}" srcId="{9E0B2A51-BE64-4EA0-8BE0-F2B5F8951684}" destId="{79EAEAF5-0DDC-4AD8-8F8C-4DFD462AADA9}" srcOrd="0" destOrd="0" parTransId="{311A71CC-D1C3-493F-8F2A-EE613D6FF9B9}" sibTransId="{7D249175-E754-498B-8BB3-59EEA2F15436}"/>
    <dgm:cxn modelId="{6BF9FF79-1A05-4B4E-8B99-0CC02CFDC55C}" type="presOf" srcId="{E5E2670B-6C93-4013-8E2E-610F5D6FE79C}" destId="{97871223-9C0C-4C3C-9663-0E3933FE301C}" srcOrd="0" destOrd="0" presId="urn:microsoft.com/office/officeart/2005/8/layout/radial5"/>
    <dgm:cxn modelId="{809A41CD-7DDA-421D-9BB6-4CD2DD0FF5B3}" srcId="{9E0B2A51-BE64-4EA0-8BE0-F2B5F8951684}" destId="{C24770B9-9D19-4FCC-9C0E-38474FD175EE}" srcOrd="2" destOrd="0" parTransId="{D033DEB8-9546-4ED3-B465-D265591DF4C1}" sibTransId="{D0FC833A-D820-4734-92C9-0B27A3F572A4}"/>
    <dgm:cxn modelId="{BCC30B73-777A-4CCE-9A5D-8259FF8F2561}" srcId="{79EAEAF5-0DDC-4AD8-8F8C-4DFD462AADA9}" destId="{0162B9DB-6A65-45D5-81FE-D70DC8D20989}" srcOrd="2" destOrd="0" parTransId="{DE5CC67B-DB3C-4D27-B40F-C02E1B0A45FD}" sibTransId="{D4501D92-A8E0-443A-A63B-EC2A4157921A}"/>
    <dgm:cxn modelId="{D75FEEC4-4F0F-4108-90D0-6D00D8C07F3E}" srcId="{9E0B2A51-BE64-4EA0-8BE0-F2B5F8951684}" destId="{1183C0DA-31FB-423E-B9E7-B2D2F0B5FEC2}" srcOrd="4" destOrd="0" parTransId="{7A106215-BCD1-42EA-8B3F-1D1D0CDF78A0}" sibTransId="{B73CD91C-559E-4195-B580-1733397A7A2A}"/>
    <dgm:cxn modelId="{3D3C3E57-BE5C-4C08-AAC5-BB8B7DEB9EF4}" srcId="{79EAEAF5-0DDC-4AD8-8F8C-4DFD462AADA9}" destId="{612069C2-D281-4EC6-A10D-4C5E7C1F889C}" srcOrd="1" destOrd="0" parTransId="{E5E2670B-6C93-4013-8E2E-610F5D6FE79C}" sibTransId="{1D0CABC5-543E-4A27-B3C6-3A68BE0DE9D8}"/>
    <dgm:cxn modelId="{B6C20033-9FDE-4ECE-99E1-525D3BBAA809}" srcId="{9E0B2A51-BE64-4EA0-8BE0-F2B5F8951684}" destId="{AE71AE4F-5474-4227-A2BE-08B1EFB00B2C}" srcOrd="1" destOrd="0" parTransId="{3F895AB9-5673-49F3-95D1-B6EA2CE6DAF5}" sibTransId="{018823DE-40D9-422F-8F9E-80C8B927DB3F}"/>
    <dgm:cxn modelId="{CCAF802C-C825-439A-AF55-C8E13F5FF39C}" type="presOf" srcId="{9E0B2A51-BE64-4EA0-8BE0-F2B5F8951684}" destId="{8A906D95-DBD1-488F-A35E-3A05A6B84620}" srcOrd="0" destOrd="0" presId="urn:microsoft.com/office/officeart/2005/8/layout/radial5"/>
    <dgm:cxn modelId="{F76C1869-E413-43F8-845F-807C29675EF8}" type="presOf" srcId="{02867B20-4654-4C34-8B01-5434C6C1006D}" destId="{2F2E7041-9312-49C5-834F-272C339B4693}" srcOrd="1" destOrd="0" presId="urn:microsoft.com/office/officeart/2005/8/layout/radial5"/>
    <dgm:cxn modelId="{2915A6D5-ED34-4ABD-B498-D0366B289606}" type="presOf" srcId="{612069C2-D281-4EC6-A10D-4C5E7C1F889C}" destId="{C9C6C861-C927-4D95-B719-3104B77F2DC5}" srcOrd="0" destOrd="0" presId="urn:microsoft.com/office/officeart/2005/8/layout/radial5"/>
    <dgm:cxn modelId="{C7D6EA70-3A06-4206-9E7C-D9042C696BE2}" type="presOf" srcId="{79EAEAF5-0DDC-4AD8-8F8C-4DFD462AADA9}" destId="{50A90384-8A60-4034-A254-09FF5F21D4DE}" srcOrd="0" destOrd="0" presId="urn:microsoft.com/office/officeart/2005/8/layout/radial5"/>
    <dgm:cxn modelId="{4CD5D62A-5979-43AA-8F5A-5B81DD6A7D28}" srcId="{9E0B2A51-BE64-4EA0-8BE0-F2B5F8951684}" destId="{77332B52-D61E-40BD-9A71-E66CEB2F431B}" srcOrd="3" destOrd="0" parTransId="{79D015E9-CD00-4FEB-BE4E-DBDA8847D533}" sibTransId="{307D5816-2664-4670-8F3E-00B417CCEB7B}"/>
    <dgm:cxn modelId="{2C96D6A8-4B8E-49EC-8F1C-8BCEF11D6C31}" type="presOf" srcId="{E5E2670B-6C93-4013-8E2E-610F5D6FE79C}" destId="{2B5A738E-BBAD-4049-B0C9-777E60F27711}" srcOrd="1" destOrd="0" presId="urn:microsoft.com/office/officeart/2005/8/layout/radial5"/>
    <dgm:cxn modelId="{60E55940-0A28-4769-84A0-D8BE04C454DB}" srcId="{79EAEAF5-0DDC-4AD8-8F8C-4DFD462AADA9}" destId="{157FD434-5059-4DC9-A8BA-CCCCF95EC82B}" srcOrd="0" destOrd="0" parTransId="{02867B20-4654-4C34-8B01-5434C6C1006D}" sibTransId="{1041C509-4DD7-4225-AF8E-A3760C86C53A}"/>
    <dgm:cxn modelId="{F9289F4E-236E-478F-8D5D-CD14AF08EF3B}" type="presOf" srcId="{DE5CC67B-DB3C-4D27-B40F-C02E1B0A45FD}" destId="{BE1BCCEC-485D-47EE-9603-CCA45A88D334}" srcOrd="1" destOrd="0" presId="urn:microsoft.com/office/officeart/2005/8/layout/radial5"/>
    <dgm:cxn modelId="{15D682A9-E30B-4D4F-96C8-AAA475FA4A6B}" type="presOf" srcId="{DE5CC67B-DB3C-4D27-B40F-C02E1B0A45FD}" destId="{BCEEB43C-B699-4CEF-83CD-7F313B046504}" srcOrd="0" destOrd="0" presId="urn:microsoft.com/office/officeart/2005/8/layout/radial5"/>
    <dgm:cxn modelId="{59AB785F-4B79-4875-9D81-8FF5ED3BCA08}" type="presOf" srcId="{02867B20-4654-4C34-8B01-5434C6C1006D}" destId="{F09E2333-D900-4456-B514-0DF1E0C15095}" srcOrd="0" destOrd="0" presId="urn:microsoft.com/office/officeart/2005/8/layout/radial5"/>
    <dgm:cxn modelId="{637E6B1C-D233-4429-9AB8-1D37374C2B8A}" type="presOf" srcId="{157FD434-5059-4DC9-A8BA-CCCCF95EC82B}" destId="{F1D81725-1A0B-48E6-B0E2-E65E014E19D1}" srcOrd="0" destOrd="0" presId="urn:microsoft.com/office/officeart/2005/8/layout/radial5"/>
    <dgm:cxn modelId="{57F19B37-9ED5-4E31-BC13-A972D4100F30}" type="presParOf" srcId="{8A906D95-DBD1-488F-A35E-3A05A6B84620}" destId="{50A90384-8A60-4034-A254-09FF5F21D4DE}" srcOrd="0" destOrd="0" presId="urn:microsoft.com/office/officeart/2005/8/layout/radial5"/>
    <dgm:cxn modelId="{C0477709-8B42-47C4-AE4A-EACB8687A3C8}" type="presParOf" srcId="{8A906D95-DBD1-488F-A35E-3A05A6B84620}" destId="{F09E2333-D900-4456-B514-0DF1E0C15095}" srcOrd="1" destOrd="0" presId="urn:microsoft.com/office/officeart/2005/8/layout/radial5"/>
    <dgm:cxn modelId="{25639A27-A8B2-4F2B-9530-31B2F985A724}" type="presParOf" srcId="{F09E2333-D900-4456-B514-0DF1E0C15095}" destId="{2F2E7041-9312-49C5-834F-272C339B4693}" srcOrd="0" destOrd="0" presId="urn:microsoft.com/office/officeart/2005/8/layout/radial5"/>
    <dgm:cxn modelId="{BB3F6C05-9592-450D-8FD9-34D17DB0624D}" type="presParOf" srcId="{8A906D95-DBD1-488F-A35E-3A05A6B84620}" destId="{F1D81725-1A0B-48E6-B0E2-E65E014E19D1}" srcOrd="2" destOrd="0" presId="urn:microsoft.com/office/officeart/2005/8/layout/radial5"/>
    <dgm:cxn modelId="{77E06359-E944-4FBB-97CF-CA30DBA3CDFC}" type="presParOf" srcId="{8A906D95-DBD1-488F-A35E-3A05A6B84620}" destId="{97871223-9C0C-4C3C-9663-0E3933FE301C}" srcOrd="3" destOrd="0" presId="urn:microsoft.com/office/officeart/2005/8/layout/radial5"/>
    <dgm:cxn modelId="{64289244-99FA-487E-998D-35ABE5643EA8}" type="presParOf" srcId="{97871223-9C0C-4C3C-9663-0E3933FE301C}" destId="{2B5A738E-BBAD-4049-B0C9-777E60F27711}" srcOrd="0" destOrd="0" presId="urn:microsoft.com/office/officeart/2005/8/layout/radial5"/>
    <dgm:cxn modelId="{53AC30AD-9D72-4FB9-9678-2CFB397D66AD}" type="presParOf" srcId="{8A906D95-DBD1-488F-A35E-3A05A6B84620}" destId="{C9C6C861-C927-4D95-B719-3104B77F2DC5}" srcOrd="4" destOrd="0" presId="urn:microsoft.com/office/officeart/2005/8/layout/radial5"/>
    <dgm:cxn modelId="{9C6C6613-5876-4FA2-A031-16809D43CDAB}" type="presParOf" srcId="{8A906D95-DBD1-488F-A35E-3A05A6B84620}" destId="{BCEEB43C-B699-4CEF-83CD-7F313B046504}" srcOrd="5" destOrd="0" presId="urn:microsoft.com/office/officeart/2005/8/layout/radial5"/>
    <dgm:cxn modelId="{E7001BC4-E3FB-4963-A611-60DE1860FDE8}" type="presParOf" srcId="{BCEEB43C-B699-4CEF-83CD-7F313B046504}" destId="{BE1BCCEC-485D-47EE-9603-CCA45A88D334}" srcOrd="0" destOrd="0" presId="urn:microsoft.com/office/officeart/2005/8/layout/radial5"/>
    <dgm:cxn modelId="{FD97A0B8-DF85-44CA-BAE1-485740FAB4FD}" type="presParOf" srcId="{8A906D95-DBD1-488F-A35E-3A05A6B84620}" destId="{F71DEBAE-148C-4849-BCCE-FB8E73962FBD}"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AF58E5E-FCAC-49A2-ACCC-5DD3E1E1B5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A52425C-8735-448C-92BE-20F153544ED4}">
      <dgm:prSet custT="1"/>
      <dgm:spPr/>
      <dgm:t>
        <a:bodyPr/>
        <a:lstStyle/>
        <a:p>
          <a:pPr rtl="0"/>
          <a:r>
            <a:rPr lang="en-US" sz="2200" dirty="0" smtClean="0">
              <a:solidFill>
                <a:schemeClr val="tx1"/>
              </a:solidFill>
              <a:latin typeface="Georgia" pitchFamily="18" charset="0"/>
            </a:rPr>
            <a:t>Occasions</a:t>
          </a:r>
          <a:endParaRPr lang="en-US" sz="2200" dirty="0">
            <a:solidFill>
              <a:schemeClr val="tx1"/>
            </a:solidFill>
            <a:latin typeface="Georgia" pitchFamily="18" charset="0"/>
          </a:endParaRPr>
        </a:p>
      </dgm:t>
    </dgm:pt>
    <dgm:pt modelId="{F082E15C-FAA9-4F98-9599-5C1EC51C5A43}" type="parTrans" cxnId="{0A534F85-4BA0-4E99-A751-EC7A78BA9F36}">
      <dgm:prSet/>
      <dgm:spPr/>
      <dgm:t>
        <a:bodyPr/>
        <a:lstStyle/>
        <a:p>
          <a:endParaRPr lang="en-US"/>
        </a:p>
      </dgm:t>
    </dgm:pt>
    <dgm:pt modelId="{BCC09CD2-72B4-4F01-AC77-555B82DD1AF0}" type="sibTrans" cxnId="{0A534F85-4BA0-4E99-A751-EC7A78BA9F36}">
      <dgm:prSet/>
      <dgm:spPr/>
      <dgm:t>
        <a:bodyPr/>
        <a:lstStyle/>
        <a:p>
          <a:endParaRPr lang="en-US"/>
        </a:p>
      </dgm:t>
    </dgm:pt>
    <dgm:pt modelId="{F3426228-CA14-4689-B53F-C460F57557CF}">
      <dgm:prSet custT="1"/>
      <dgm:spPr/>
      <dgm:t>
        <a:bodyPr/>
        <a:lstStyle/>
        <a:p>
          <a:pPr rtl="0"/>
          <a:r>
            <a:rPr lang="en-US" sz="2200" dirty="0" smtClean="0">
              <a:solidFill>
                <a:schemeClr val="tx1"/>
              </a:solidFill>
              <a:latin typeface="Georgia" pitchFamily="18" charset="0"/>
            </a:rPr>
            <a:t>Benefits</a:t>
          </a:r>
          <a:endParaRPr lang="en-US" sz="2200" dirty="0">
            <a:solidFill>
              <a:schemeClr val="tx1"/>
            </a:solidFill>
            <a:latin typeface="Georgia" pitchFamily="18" charset="0"/>
          </a:endParaRPr>
        </a:p>
      </dgm:t>
    </dgm:pt>
    <dgm:pt modelId="{8912E3C8-8FDE-409C-82EC-FC813A769CA1}" type="parTrans" cxnId="{18FFDFCC-2BB1-43F1-9B48-07D4D803266E}">
      <dgm:prSet/>
      <dgm:spPr/>
      <dgm:t>
        <a:bodyPr/>
        <a:lstStyle/>
        <a:p>
          <a:endParaRPr lang="en-US"/>
        </a:p>
      </dgm:t>
    </dgm:pt>
    <dgm:pt modelId="{3661CC1E-86B6-4A89-B2D7-B6A207E905F8}" type="sibTrans" cxnId="{18FFDFCC-2BB1-43F1-9B48-07D4D803266E}">
      <dgm:prSet/>
      <dgm:spPr/>
      <dgm:t>
        <a:bodyPr/>
        <a:lstStyle/>
        <a:p>
          <a:endParaRPr lang="en-US"/>
        </a:p>
      </dgm:t>
    </dgm:pt>
    <dgm:pt modelId="{08A12C8D-2444-42C0-964F-BFA9C7CA961F}">
      <dgm:prSet custT="1"/>
      <dgm:spPr/>
      <dgm:t>
        <a:bodyPr/>
        <a:lstStyle/>
        <a:p>
          <a:pPr rtl="0"/>
          <a:r>
            <a:rPr lang="en-US" sz="2200" dirty="0" smtClean="0">
              <a:solidFill>
                <a:schemeClr val="tx1"/>
              </a:solidFill>
              <a:latin typeface="Georgia" pitchFamily="18" charset="0"/>
            </a:rPr>
            <a:t>User Status</a:t>
          </a:r>
          <a:endParaRPr lang="en-US" sz="2200" dirty="0">
            <a:solidFill>
              <a:schemeClr val="tx1"/>
            </a:solidFill>
            <a:latin typeface="Georgia" pitchFamily="18" charset="0"/>
          </a:endParaRPr>
        </a:p>
      </dgm:t>
    </dgm:pt>
    <dgm:pt modelId="{D1C8845C-2C51-407D-9FA9-30513860B129}" type="parTrans" cxnId="{9175B227-97C8-4003-9142-87744ADF0B8B}">
      <dgm:prSet/>
      <dgm:spPr/>
      <dgm:t>
        <a:bodyPr/>
        <a:lstStyle/>
        <a:p>
          <a:endParaRPr lang="en-US"/>
        </a:p>
      </dgm:t>
    </dgm:pt>
    <dgm:pt modelId="{C0BA11CC-7183-4D49-BDB9-1A563FBCD89E}" type="sibTrans" cxnId="{9175B227-97C8-4003-9142-87744ADF0B8B}">
      <dgm:prSet/>
      <dgm:spPr/>
      <dgm:t>
        <a:bodyPr/>
        <a:lstStyle/>
        <a:p>
          <a:endParaRPr lang="en-US"/>
        </a:p>
      </dgm:t>
    </dgm:pt>
    <dgm:pt modelId="{A3B64DDB-EAE3-43B2-9EC7-00C3FFB04022}">
      <dgm:prSet custT="1"/>
      <dgm:spPr/>
      <dgm:t>
        <a:bodyPr/>
        <a:lstStyle/>
        <a:p>
          <a:pPr rtl="0"/>
          <a:r>
            <a:rPr lang="en-US" sz="2200" dirty="0" smtClean="0">
              <a:solidFill>
                <a:schemeClr val="tx1"/>
              </a:solidFill>
              <a:latin typeface="Georgia" pitchFamily="18" charset="0"/>
            </a:rPr>
            <a:t>Usage rate</a:t>
          </a:r>
          <a:endParaRPr lang="en-US" sz="2200" dirty="0">
            <a:solidFill>
              <a:schemeClr val="tx1"/>
            </a:solidFill>
            <a:latin typeface="Georgia" pitchFamily="18" charset="0"/>
          </a:endParaRPr>
        </a:p>
      </dgm:t>
    </dgm:pt>
    <dgm:pt modelId="{FB60A398-E1B6-4062-93A8-DC30BD103245}" type="parTrans" cxnId="{9A082623-4B15-40D7-988D-5906BC247FCA}">
      <dgm:prSet/>
      <dgm:spPr/>
      <dgm:t>
        <a:bodyPr/>
        <a:lstStyle/>
        <a:p>
          <a:endParaRPr lang="en-US"/>
        </a:p>
      </dgm:t>
    </dgm:pt>
    <dgm:pt modelId="{35009BA2-04ED-4180-8A9D-37E0DFE95F7B}" type="sibTrans" cxnId="{9A082623-4B15-40D7-988D-5906BC247FCA}">
      <dgm:prSet/>
      <dgm:spPr/>
      <dgm:t>
        <a:bodyPr/>
        <a:lstStyle/>
        <a:p>
          <a:endParaRPr lang="en-US"/>
        </a:p>
      </dgm:t>
    </dgm:pt>
    <dgm:pt modelId="{2A22DFCB-3D78-42D0-A393-89ED01E123D2}">
      <dgm:prSet custT="1"/>
      <dgm:spPr/>
      <dgm:t>
        <a:bodyPr/>
        <a:lstStyle/>
        <a:p>
          <a:pPr rtl="0"/>
          <a:r>
            <a:rPr lang="en-US" sz="2200" dirty="0" smtClean="0">
              <a:solidFill>
                <a:schemeClr val="tx1"/>
              </a:solidFill>
              <a:latin typeface="Georgia" pitchFamily="18" charset="0"/>
            </a:rPr>
            <a:t>Loyalty Status</a:t>
          </a:r>
          <a:endParaRPr lang="en-US" sz="2200" dirty="0">
            <a:solidFill>
              <a:schemeClr val="tx1"/>
            </a:solidFill>
            <a:latin typeface="Georgia" pitchFamily="18" charset="0"/>
          </a:endParaRPr>
        </a:p>
      </dgm:t>
    </dgm:pt>
    <dgm:pt modelId="{E467E8FC-B936-462C-AC2B-1475AFC5614E}" type="parTrans" cxnId="{B056CAE2-AAEC-4389-8095-846EA8E7ED88}">
      <dgm:prSet/>
      <dgm:spPr/>
      <dgm:t>
        <a:bodyPr/>
        <a:lstStyle/>
        <a:p>
          <a:endParaRPr lang="en-US"/>
        </a:p>
      </dgm:t>
    </dgm:pt>
    <dgm:pt modelId="{66FCEC19-6C7E-474F-8688-E2E9924AFD82}" type="sibTrans" cxnId="{B056CAE2-AAEC-4389-8095-846EA8E7ED88}">
      <dgm:prSet/>
      <dgm:spPr/>
      <dgm:t>
        <a:bodyPr/>
        <a:lstStyle/>
        <a:p>
          <a:endParaRPr lang="en-US"/>
        </a:p>
      </dgm:t>
    </dgm:pt>
    <dgm:pt modelId="{FF724BB6-5084-4A8E-9F4D-28A895A1E9B9}">
      <dgm:prSet custT="1"/>
      <dgm:spPr/>
      <dgm:t>
        <a:bodyPr/>
        <a:lstStyle/>
        <a:p>
          <a:pPr rtl="0"/>
          <a:r>
            <a:rPr lang="en-US" sz="2200" dirty="0" smtClean="0">
              <a:solidFill>
                <a:schemeClr val="tx1"/>
              </a:solidFill>
              <a:latin typeface="Georgia" pitchFamily="18" charset="0"/>
            </a:rPr>
            <a:t>Readiness stage</a:t>
          </a:r>
          <a:endParaRPr lang="en-US" sz="2200" dirty="0">
            <a:solidFill>
              <a:schemeClr val="tx1"/>
            </a:solidFill>
            <a:latin typeface="Georgia" pitchFamily="18" charset="0"/>
          </a:endParaRPr>
        </a:p>
      </dgm:t>
    </dgm:pt>
    <dgm:pt modelId="{48C00F72-5AE7-4CA6-888F-F591CDB4B879}" type="parTrans" cxnId="{09767ED3-1966-443A-9051-EE4BE2BDF81A}">
      <dgm:prSet/>
      <dgm:spPr/>
      <dgm:t>
        <a:bodyPr/>
        <a:lstStyle/>
        <a:p>
          <a:endParaRPr lang="en-US"/>
        </a:p>
      </dgm:t>
    </dgm:pt>
    <dgm:pt modelId="{89F0A284-9D91-4103-A9D1-16F2F59A81A0}" type="sibTrans" cxnId="{09767ED3-1966-443A-9051-EE4BE2BDF81A}">
      <dgm:prSet/>
      <dgm:spPr/>
      <dgm:t>
        <a:bodyPr/>
        <a:lstStyle/>
        <a:p>
          <a:endParaRPr lang="en-US"/>
        </a:p>
      </dgm:t>
    </dgm:pt>
    <dgm:pt modelId="{B585B378-DA17-4751-9761-1C9C3333311B}">
      <dgm:prSet custT="1"/>
      <dgm:spPr/>
      <dgm:t>
        <a:bodyPr/>
        <a:lstStyle/>
        <a:p>
          <a:pPr rtl="0"/>
          <a:r>
            <a:rPr lang="en-US" sz="2200" dirty="0" smtClean="0">
              <a:solidFill>
                <a:schemeClr val="tx1"/>
              </a:solidFill>
              <a:latin typeface="Georgia" pitchFamily="18" charset="0"/>
            </a:rPr>
            <a:t>Attitude towards product</a:t>
          </a:r>
          <a:endParaRPr lang="en-US" sz="2200" dirty="0">
            <a:solidFill>
              <a:schemeClr val="tx1"/>
            </a:solidFill>
            <a:latin typeface="Georgia" pitchFamily="18" charset="0"/>
          </a:endParaRPr>
        </a:p>
      </dgm:t>
    </dgm:pt>
    <dgm:pt modelId="{69775ACF-0EBC-401C-91B3-7D404A6F6300}" type="parTrans" cxnId="{30358BF5-8AB4-46E9-AFDE-FAE385678016}">
      <dgm:prSet/>
      <dgm:spPr/>
      <dgm:t>
        <a:bodyPr/>
        <a:lstStyle/>
        <a:p>
          <a:endParaRPr lang="en-US"/>
        </a:p>
      </dgm:t>
    </dgm:pt>
    <dgm:pt modelId="{181CBC05-9F80-439C-823B-15C7F6450ED1}" type="sibTrans" cxnId="{30358BF5-8AB4-46E9-AFDE-FAE385678016}">
      <dgm:prSet/>
      <dgm:spPr/>
      <dgm:t>
        <a:bodyPr/>
        <a:lstStyle/>
        <a:p>
          <a:endParaRPr lang="en-US"/>
        </a:p>
      </dgm:t>
    </dgm:pt>
    <dgm:pt modelId="{A2A66908-A12F-46F1-AA8C-6096096A0E5E}" type="pres">
      <dgm:prSet presAssocID="{FAF58E5E-FCAC-49A2-ACCC-5DD3E1E1B531}" presName="diagram" presStyleCnt="0">
        <dgm:presLayoutVars>
          <dgm:dir/>
          <dgm:resizeHandles val="exact"/>
        </dgm:presLayoutVars>
      </dgm:prSet>
      <dgm:spPr/>
      <dgm:t>
        <a:bodyPr/>
        <a:lstStyle/>
        <a:p>
          <a:endParaRPr lang="en-US"/>
        </a:p>
      </dgm:t>
    </dgm:pt>
    <dgm:pt modelId="{700C0146-93DC-47F5-B4B1-EAA363E31565}" type="pres">
      <dgm:prSet presAssocID="{DA52425C-8735-448C-92BE-20F153544ED4}" presName="node" presStyleLbl="node1" presStyleIdx="0" presStyleCnt="7">
        <dgm:presLayoutVars>
          <dgm:bulletEnabled val="1"/>
        </dgm:presLayoutVars>
      </dgm:prSet>
      <dgm:spPr/>
      <dgm:t>
        <a:bodyPr/>
        <a:lstStyle/>
        <a:p>
          <a:endParaRPr lang="en-US"/>
        </a:p>
      </dgm:t>
    </dgm:pt>
    <dgm:pt modelId="{2F1EC842-78A4-412A-8B5C-142BFF5A9651}" type="pres">
      <dgm:prSet presAssocID="{BCC09CD2-72B4-4F01-AC77-555B82DD1AF0}" presName="sibTrans" presStyleCnt="0"/>
      <dgm:spPr/>
    </dgm:pt>
    <dgm:pt modelId="{D627C7D1-F6E2-4015-99CC-23EED15C8DE4}" type="pres">
      <dgm:prSet presAssocID="{F3426228-CA14-4689-B53F-C460F57557CF}" presName="node" presStyleLbl="node1" presStyleIdx="1" presStyleCnt="7">
        <dgm:presLayoutVars>
          <dgm:bulletEnabled val="1"/>
        </dgm:presLayoutVars>
      </dgm:prSet>
      <dgm:spPr/>
      <dgm:t>
        <a:bodyPr/>
        <a:lstStyle/>
        <a:p>
          <a:endParaRPr lang="en-US"/>
        </a:p>
      </dgm:t>
    </dgm:pt>
    <dgm:pt modelId="{75BCAD50-0F7B-439C-9082-0A25B6105A45}" type="pres">
      <dgm:prSet presAssocID="{3661CC1E-86B6-4A89-B2D7-B6A207E905F8}" presName="sibTrans" presStyleCnt="0"/>
      <dgm:spPr/>
    </dgm:pt>
    <dgm:pt modelId="{8B10D592-5D22-47AA-AEBE-E009200A9C24}" type="pres">
      <dgm:prSet presAssocID="{08A12C8D-2444-42C0-964F-BFA9C7CA961F}" presName="node" presStyleLbl="node1" presStyleIdx="2" presStyleCnt="7">
        <dgm:presLayoutVars>
          <dgm:bulletEnabled val="1"/>
        </dgm:presLayoutVars>
      </dgm:prSet>
      <dgm:spPr/>
      <dgm:t>
        <a:bodyPr/>
        <a:lstStyle/>
        <a:p>
          <a:endParaRPr lang="en-US"/>
        </a:p>
      </dgm:t>
    </dgm:pt>
    <dgm:pt modelId="{E5833676-F9D0-48A4-B3B4-0CA15E3FFE74}" type="pres">
      <dgm:prSet presAssocID="{C0BA11CC-7183-4D49-BDB9-1A563FBCD89E}" presName="sibTrans" presStyleCnt="0"/>
      <dgm:spPr/>
    </dgm:pt>
    <dgm:pt modelId="{A64DE5F0-10B6-4E97-837F-5E1EB9D41A19}" type="pres">
      <dgm:prSet presAssocID="{A3B64DDB-EAE3-43B2-9EC7-00C3FFB04022}" presName="node" presStyleLbl="node1" presStyleIdx="3" presStyleCnt="7">
        <dgm:presLayoutVars>
          <dgm:bulletEnabled val="1"/>
        </dgm:presLayoutVars>
      </dgm:prSet>
      <dgm:spPr/>
      <dgm:t>
        <a:bodyPr/>
        <a:lstStyle/>
        <a:p>
          <a:endParaRPr lang="en-US"/>
        </a:p>
      </dgm:t>
    </dgm:pt>
    <dgm:pt modelId="{0E4D0A0A-2423-4E4F-8BED-8B3402FBC7A8}" type="pres">
      <dgm:prSet presAssocID="{35009BA2-04ED-4180-8A9D-37E0DFE95F7B}" presName="sibTrans" presStyleCnt="0"/>
      <dgm:spPr/>
    </dgm:pt>
    <dgm:pt modelId="{F6A713F5-CB22-4117-8CEC-97E8695EA823}" type="pres">
      <dgm:prSet presAssocID="{2A22DFCB-3D78-42D0-A393-89ED01E123D2}" presName="node" presStyleLbl="node1" presStyleIdx="4" presStyleCnt="7">
        <dgm:presLayoutVars>
          <dgm:bulletEnabled val="1"/>
        </dgm:presLayoutVars>
      </dgm:prSet>
      <dgm:spPr/>
      <dgm:t>
        <a:bodyPr/>
        <a:lstStyle/>
        <a:p>
          <a:endParaRPr lang="en-US"/>
        </a:p>
      </dgm:t>
    </dgm:pt>
    <dgm:pt modelId="{7F39E0B6-5AD6-49C8-BE95-4B7020340960}" type="pres">
      <dgm:prSet presAssocID="{66FCEC19-6C7E-474F-8688-E2E9924AFD82}" presName="sibTrans" presStyleCnt="0"/>
      <dgm:spPr/>
    </dgm:pt>
    <dgm:pt modelId="{A250058F-E410-40B6-BA6C-D1B35468A376}" type="pres">
      <dgm:prSet presAssocID="{FF724BB6-5084-4A8E-9F4D-28A895A1E9B9}" presName="node" presStyleLbl="node1" presStyleIdx="5" presStyleCnt="7">
        <dgm:presLayoutVars>
          <dgm:bulletEnabled val="1"/>
        </dgm:presLayoutVars>
      </dgm:prSet>
      <dgm:spPr/>
      <dgm:t>
        <a:bodyPr/>
        <a:lstStyle/>
        <a:p>
          <a:endParaRPr lang="en-US"/>
        </a:p>
      </dgm:t>
    </dgm:pt>
    <dgm:pt modelId="{7FEF691E-F8E2-449C-93AF-E38CFD891AB1}" type="pres">
      <dgm:prSet presAssocID="{89F0A284-9D91-4103-A9D1-16F2F59A81A0}" presName="sibTrans" presStyleCnt="0"/>
      <dgm:spPr/>
    </dgm:pt>
    <dgm:pt modelId="{FA01EB90-C797-44B4-92C3-09D1F4C43AAC}" type="pres">
      <dgm:prSet presAssocID="{B585B378-DA17-4751-9761-1C9C3333311B}" presName="node" presStyleLbl="node1" presStyleIdx="6" presStyleCnt="7">
        <dgm:presLayoutVars>
          <dgm:bulletEnabled val="1"/>
        </dgm:presLayoutVars>
      </dgm:prSet>
      <dgm:spPr/>
      <dgm:t>
        <a:bodyPr/>
        <a:lstStyle/>
        <a:p>
          <a:endParaRPr lang="en-US"/>
        </a:p>
      </dgm:t>
    </dgm:pt>
  </dgm:ptLst>
  <dgm:cxnLst>
    <dgm:cxn modelId="{198C92C0-4BA6-49E9-B42D-0EA5EB217EF7}" type="presOf" srcId="{FAF58E5E-FCAC-49A2-ACCC-5DD3E1E1B531}" destId="{A2A66908-A12F-46F1-AA8C-6096096A0E5E}" srcOrd="0" destOrd="0" presId="urn:microsoft.com/office/officeart/2005/8/layout/default"/>
    <dgm:cxn modelId="{B056CAE2-AAEC-4389-8095-846EA8E7ED88}" srcId="{FAF58E5E-FCAC-49A2-ACCC-5DD3E1E1B531}" destId="{2A22DFCB-3D78-42D0-A393-89ED01E123D2}" srcOrd="4" destOrd="0" parTransId="{E467E8FC-B936-462C-AC2B-1475AFC5614E}" sibTransId="{66FCEC19-6C7E-474F-8688-E2E9924AFD82}"/>
    <dgm:cxn modelId="{9A082623-4B15-40D7-988D-5906BC247FCA}" srcId="{FAF58E5E-FCAC-49A2-ACCC-5DD3E1E1B531}" destId="{A3B64DDB-EAE3-43B2-9EC7-00C3FFB04022}" srcOrd="3" destOrd="0" parTransId="{FB60A398-E1B6-4062-93A8-DC30BD103245}" sibTransId="{35009BA2-04ED-4180-8A9D-37E0DFE95F7B}"/>
    <dgm:cxn modelId="{A1F35310-1FB0-4D0D-95D7-36E69DF98A13}" type="presOf" srcId="{08A12C8D-2444-42C0-964F-BFA9C7CA961F}" destId="{8B10D592-5D22-47AA-AEBE-E009200A9C24}" srcOrd="0" destOrd="0" presId="urn:microsoft.com/office/officeart/2005/8/layout/default"/>
    <dgm:cxn modelId="{F42971AF-37B5-42C1-BA8A-396A92356943}" type="presOf" srcId="{FF724BB6-5084-4A8E-9F4D-28A895A1E9B9}" destId="{A250058F-E410-40B6-BA6C-D1B35468A376}" srcOrd="0" destOrd="0" presId="urn:microsoft.com/office/officeart/2005/8/layout/default"/>
    <dgm:cxn modelId="{30358BF5-8AB4-46E9-AFDE-FAE385678016}" srcId="{FAF58E5E-FCAC-49A2-ACCC-5DD3E1E1B531}" destId="{B585B378-DA17-4751-9761-1C9C3333311B}" srcOrd="6" destOrd="0" parTransId="{69775ACF-0EBC-401C-91B3-7D404A6F6300}" sibTransId="{181CBC05-9F80-439C-823B-15C7F6450ED1}"/>
    <dgm:cxn modelId="{0A534F85-4BA0-4E99-A751-EC7A78BA9F36}" srcId="{FAF58E5E-FCAC-49A2-ACCC-5DD3E1E1B531}" destId="{DA52425C-8735-448C-92BE-20F153544ED4}" srcOrd="0" destOrd="0" parTransId="{F082E15C-FAA9-4F98-9599-5C1EC51C5A43}" sibTransId="{BCC09CD2-72B4-4F01-AC77-555B82DD1AF0}"/>
    <dgm:cxn modelId="{73836AC0-568A-4352-BB62-F63278752D59}" type="presOf" srcId="{F3426228-CA14-4689-B53F-C460F57557CF}" destId="{D627C7D1-F6E2-4015-99CC-23EED15C8DE4}" srcOrd="0" destOrd="0" presId="urn:microsoft.com/office/officeart/2005/8/layout/default"/>
    <dgm:cxn modelId="{09767ED3-1966-443A-9051-EE4BE2BDF81A}" srcId="{FAF58E5E-FCAC-49A2-ACCC-5DD3E1E1B531}" destId="{FF724BB6-5084-4A8E-9F4D-28A895A1E9B9}" srcOrd="5" destOrd="0" parTransId="{48C00F72-5AE7-4CA6-888F-F591CDB4B879}" sibTransId="{89F0A284-9D91-4103-A9D1-16F2F59A81A0}"/>
    <dgm:cxn modelId="{C0300C0A-B479-495D-8CDD-DAB3DF5BD22E}" type="presOf" srcId="{2A22DFCB-3D78-42D0-A393-89ED01E123D2}" destId="{F6A713F5-CB22-4117-8CEC-97E8695EA823}" srcOrd="0" destOrd="0" presId="urn:microsoft.com/office/officeart/2005/8/layout/default"/>
    <dgm:cxn modelId="{9175B227-97C8-4003-9142-87744ADF0B8B}" srcId="{FAF58E5E-FCAC-49A2-ACCC-5DD3E1E1B531}" destId="{08A12C8D-2444-42C0-964F-BFA9C7CA961F}" srcOrd="2" destOrd="0" parTransId="{D1C8845C-2C51-407D-9FA9-30513860B129}" sibTransId="{C0BA11CC-7183-4D49-BDB9-1A563FBCD89E}"/>
    <dgm:cxn modelId="{81DA8F29-D767-473F-9585-A1C981B75FB9}" type="presOf" srcId="{DA52425C-8735-448C-92BE-20F153544ED4}" destId="{700C0146-93DC-47F5-B4B1-EAA363E31565}" srcOrd="0" destOrd="0" presId="urn:microsoft.com/office/officeart/2005/8/layout/default"/>
    <dgm:cxn modelId="{C596D763-DBA9-4395-89F9-DF4522D92B01}" type="presOf" srcId="{A3B64DDB-EAE3-43B2-9EC7-00C3FFB04022}" destId="{A64DE5F0-10B6-4E97-837F-5E1EB9D41A19}" srcOrd="0" destOrd="0" presId="urn:microsoft.com/office/officeart/2005/8/layout/default"/>
    <dgm:cxn modelId="{18FFDFCC-2BB1-43F1-9B48-07D4D803266E}" srcId="{FAF58E5E-FCAC-49A2-ACCC-5DD3E1E1B531}" destId="{F3426228-CA14-4689-B53F-C460F57557CF}" srcOrd="1" destOrd="0" parTransId="{8912E3C8-8FDE-409C-82EC-FC813A769CA1}" sibTransId="{3661CC1E-86B6-4A89-B2D7-B6A207E905F8}"/>
    <dgm:cxn modelId="{7DAD1980-DB6E-4D05-AAA0-5ED3A1AB714C}" type="presOf" srcId="{B585B378-DA17-4751-9761-1C9C3333311B}" destId="{FA01EB90-C797-44B4-92C3-09D1F4C43AAC}" srcOrd="0" destOrd="0" presId="urn:microsoft.com/office/officeart/2005/8/layout/default"/>
    <dgm:cxn modelId="{E860FE78-6F75-4EFE-8F8D-999DA61164B8}" type="presParOf" srcId="{A2A66908-A12F-46F1-AA8C-6096096A0E5E}" destId="{700C0146-93DC-47F5-B4B1-EAA363E31565}" srcOrd="0" destOrd="0" presId="urn:microsoft.com/office/officeart/2005/8/layout/default"/>
    <dgm:cxn modelId="{681458EB-C7B5-4BE4-8BC8-FCDA0260114D}" type="presParOf" srcId="{A2A66908-A12F-46F1-AA8C-6096096A0E5E}" destId="{2F1EC842-78A4-412A-8B5C-142BFF5A9651}" srcOrd="1" destOrd="0" presId="urn:microsoft.com/office/officeart/2005/8/layout/default"/>
    <dgm:cxn modelId="{FC99150A-A420-4529-98EC-66545752DF3A}" type="presParOf" srcId="{A2A66908-A12F-46F1-AA8C-6096096A0E5E}" destId="{D627C7D1-F6E2-4015-99CC-23EED15C8DE4}" srcOrd="2" destOrd="0" presId="urn:microsoft.com/office/officeart/2005/8/layout/default"/>
    <dgm:cxn modelId="{C959EAE8-48ED-44A4-820D-C20FA126F9C9}" type="presParOf" srcId="{A2A66908-A12F-46F1-AA8C-6096096A0E5E}" destId="{75BCAD50-0F7B-439C-9082-0A25B6105A45}" srcOrd="3" destOrd="0" presId="urn:microsoft.com/office/officeart/2005/8/layout/default"/>
    <dgm:cxn modelId="{0BA474D2-271B-4A34-84A8-09D4163633FF}" type="presParOf" srcId="{A2A66908-A12F-46F1-AA8C-6096096A0E5E}" destId="{8B10D592-5D22-47AA-AEBE-E009200A9C24}" srcOrd="4" destOrd="0" presId="urn:microsoft.com/office/officeart/2005/8/layout/default"/>
    <dgm:cxn modelId="{4B20A78B-3A24-4EBB-B45A-0546545F7F8C}" type="presParOf" srcId="{A2A66908-A12F-46F1-AA8C-6096096A0E5E}" destId="{E5833676-F9D0-48A4-B3B4-0CA15E3FFE74}" srcOrd="5" destOrd="0" presId="urn:microsoft.com/office/officeart/2005/8/layout/default"/>
    <dgm:cxn modelId="{8F28E5B9-8D3E-4D8E-A190-8028903BBCBF}" type="presParOf" srcId="{A2A66908-A12F-46F1-AA8C-6096096A0E5E}" destId="{A64DE5F0-10B6-4E97-837F-5E1EB9D41A19}" srcOrd="6" destOrd="0" presId="urn:microsoft.com/office/officeart/2005/8/layout/default"/>
    <dgm:cxn modelId="{E60CBDE9-CE30-4D8B-B2B5-D3FEF1FE1D34}" type="presParOf" srcId="{A2A66908-A12F-46F1-AA8C-6096096A0E5E}" destId="{0E4D0A0A-2423-4E4F-8BED-8B3402FBC7A8}" srcOrd="7" destOrd="0" presId="urn:microsoft.com/office/officeart/2005/8/layout/default"/>
    <dgm:cxn modelId="{647367B5-0BBC-41E1-8C21-1C012D449BCC}" type="presParOf" srcId="{A2A66908-A12F-46F1-AA8C-6096096A0E5E}" destId="{F6A713F5-CB22-4117-8CEC-97E8695EA823}" srcOrd="8" destOrd="0" presId="urn:microsoft.com/office/officeart/2005/8/layout/default"/>
    <dgm:cxn modelId="{D4390ACF-619A-40CD-8055-4A6166773FFC}" type="presParOf" srcId="{A2A66908-A12F-46F1-AA8C-6096096A0E5E}" destId="{7F39E0B6-5AD6-49C8-BE95-4B7020340960}" srcOrd="9" destOrd="0" presId="urn:microsoft.com/office/officeart/2005/8/layout/default"/>
    <dgm:cxn modelId="{929F50C5-395F-4BC0-893E-882FD7F02798}" type="presParOf" srcId="{A2A66908-A12F-46F1-AA8C-6096096A0E5E}" destId="{A250058F-E410-40B6-BA6C-D1B35468A376}" srcOrd="10" destOrd="0" presId="urn:microsoft.com/office/officeart/2005/8/layout/default"/>
    <dgm:cxn modelId="{1F7AFE12-29AB-48C5-A4C5-F4C576F5D0CC}" type="presParOf" srcId="{A2A66908-A12F-46F1-AA8C-6096096A0E5E}" destId="{7FEF691E-F8E2-449C-93AF-E38CFD891AB1}" srcOrd="11" destOrd="0" presId="urn:microsoft.com/office/officeart/2005/8/layout/default"/>
    <dgm:cxn modelId="{C5961B8C-95E4-4BAE-91C0-BD38D8BD1DAC}" type="presParOf" srcId="{A2A66908-A12F-46F1-AA8C-6096096A0E5E}" destId="{FA01EB90-C797-44B4-92C3-09D1F4C43AA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041B9B0-B122-48A1-979C-9B5C969970D4}"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43FF805C-820D-4F42-9612-ABC274EFD672}">
      <dgm:prSet custT="1"/>
      <dgm:spPr/>
      <dgm:t>
        <a:bodyPr/>
        <a:lstStyle/>
        <a:p>
          <a:pPr rtl="0"/>
          <a:r>
            <a:rPr lang="en-US" sz="2600" dirty="0" smtClean="0">
              <a:solidFill>
                <a:schemeClr val="tx1"/>
              </a:solidFill>
              <a:latin typeface="Georgia" pitchFamily="18" charset="0"/>
            </a:rPr>
            <a:t>Target Market</a:t>
          </a:r>
          <a:endParaRPr lang="en-US" sz="2600" dirty="0">
            <a:solidFill>
              <a:schemeClr val="tx1"/>
            </a:solidFill>
            <a:latin typeface="Georgia" pitchFamily="18" charset="0"/>
          </a:endParaRPr>
        </a:p>
      </dgm:t>
    </dgm:pt>
    <dgm:pt modelId="{D5E80BC2-BDEA-44E8-97C7-F4F1C79D8A73}" type="parTrans" cxnId="{1B5EAA71-C1C9-4B56-AF52-CEF861D1AE69}">
      <dgm:prSet/>
      <dgm:spPr/>
      <dgm:t>
        <a:bodyPr/>
        <a:lstStyle/>
        <a:p>
          <a:endParaRPr lang="en-US"/>
        </a:p>
      </dgm:t>
    </dgm:pt>
    <dgm:pt modelId="{BC4528A1-61BA-4D81-B02C-48F0A6354110}" type="sibTrans" cxnId="{1B5EAA71-C1C9-4B56-AF52-CEF861D1AE69}">
      <dgm:prSet/>
      <dgm:spPr/>
      <dgm:t>
        <a:bodyPr/>
        <a:lstStyle/>
        <a:p>
          <a:endParaRPr lang="en-US"/>
        </a:p>
      </dgm:t>
    </dgm:pt>
    <dgm:pt modelId="{F2B86DF3-D0C3-4DEE-A1BA-0CBD6E88F3E7}">
      <dgm:prSet custT="1"/>
      <dgm:spPr/>
      <dgm:t>
        <a:bodyPr/>
        <a:lstStyle/>
        <a:p>
          <a:pPr rtl="0"/>
          <a:r>
            <a:rPr lang="en-US" sz="2200" dirty="0" smtClean="0">
              <a:solidFill>
                <a:schemeClr val="tx1"/>
              </a:solidFill>
              <a:latin typeface="Georgia" pitchFamily="18" charset="0"/>
            </a:rPr>
            <a:t>Consists of a set of buyers who share common needs or characteristics that the company decides to serve</a:t>
          </a:r>
          <a:endParaRPr lang="en-US" sz="2200" dirty="0">
            <a:solidFill>
              <a:schemeClr val="tx1"/>
            </a:solidFill>
            <a:latin typeface="Georgia" pitchFamily="18" charset="0"/>
          </a:endParaRPr>
        </a:p>
      </dgm:t>
    </dgm:pt>
    <dgm:pt modelId="{F519D339-5275-46D4-9FC8-94153261CCE2}" type="parTrans" cxnId="{AC9B0C1E-B2CF-4092-A750-894E88BBFF7C}">
      <dgm:prSet/>
      <dgm:spPr/>
      <dgm:t>
        <a:bodyPr/>
        <a:lstStyle/>
        <a:p>
          <a:endParaRPr lang="en-US"/>
        </a:p>
      </dgm:t>
    </dgm:pt>
    <dgm:pt modelId="{D5642751-EC5D-495B-AEC6-0028FE272179}" type="sibTrans" cxnId="{AC9B0C1E-B2CF-4092-A750-894E88BBFF7C}">
      <dgm:prSet/>
      <dgm:spPr/>
      <dgm:t>
        <a:bodyPr/>
        <a:lstStyle/>
        <a:p>
          <a:endParaRPr lang="en-US"/>
        </a:p>
      </dgm:t>
    </dgm:pt>
    <dgm:pt modelId="{8A6CDFA7-72A1-46FF-848B-1DB126A98AF8}" type="pres">
      <dgm:prSet presAssocID="{8041B9B0-B122-48A1-979C-9B5C969970D4}" presName="Name0" presStyleCnt="0">
        <dgm:presLayoutVars>
          <dgm:dir/>
          <dgm:animLvl val="lvl"/>
          <dgm:resizeHandles val="exact"/>
        </dgm:presLayoutVars>
      </dgm:prSet>
      <dgm:spPr/>
      <dgm:t>
        <a:bodyPr/>
        <a:lstStyle/>
        <a:p>
          <a:endParaRPr lang="en-US"/>
        </a:p>
      </dgm:t>
    </dgm:pt>
    <dgm:pt modelId="{76BD5D22-853F-419C-9D3F-CDBB1FECD539}" type="pres">
      <dgm:prSet presAssocID="{43FF805C-820D-4F42-9612-ABC274EFD672}" presName="composite" presStyleCnt="0"/>
      <dgm:spPr/>
    </dgm:pt>
    <dgm:pt modelId="{3E3FCB4A-5806-46DA-97F5-B9BBCDF276B4}" type="pres">
      <dgm:prSet presAssocID="{43FF805C-820D-4F42-9612-ABC274EFD672}" presName="parTx" presStyleLbl="alignNode1" presStyleIdx="0" presStyleCnt="1">
        <dgm:presLayoutVars>
          <dgm:chMax val="0"/>
          <dgm:chPref val="0"/>
          <dgm:bulletEnabled val="1"/>
        </dgm:presLayoutVars>
      </dgm:prSet>
      <dgm:spPr/>
      <dgm:t>
        <a:bodyPr/>
        <a:lstStyle/>
        <a:p>
          <a:endParaRPr lang="en-US"/>
        </a:p>
      </dgm:t>
    </dgm:pt>
    <dgm:pt modelId="{FB77F4F3-8DE9-488B-8476-A256C7AB8FE2}" type="pres">
      <dgm:prSet presAssocID="{43FF805C-820D-4F42-9612-ABC274EFD672}" presName="desTx" presStyleLbl="alignAccFollowNode1" presStyleIdx="0" presStyleCnt="1">
        <dgm:presLayoutVars>
          <dgm:bulletEnabled val="1"/>
        </dgm:presLayoutVars>
      </dgm:prSet>
      <dgm:spPr/>
      <dgm:t>
        <a:bodyPr/>
        <a:lstStyle/>
        <a:p>
          <a:endParaRPr lang="en-US"/>
        </a:p>
      </dgm:t>
    </dgm:pt>
  </dgm:ptLst>
  <dgm:cxnLst>
    <dgm:cxn modelId="{1B5EAA71-C1C9-4B56-AF52-CEF861D1AE69}" srcId="{8041B9B0-B122-48A1-979C-9B5C969970D4}" destId="{43FF805C-820D-4F42-9612-ABC274EFD672}" srcOrd="0" destOrd="0" parTransId="{D5E80BC2-BDEA-44E8-97C7-F4F1C79D8A73}" sibTransId="{BC4528A1-61BA-4D81-B02C-48F0A6354110}"/>
    <dgm:cxn modelId="{AC9B0C1E-B2CF-4092-A750-894E88BBFF7C}" srcId="{43FF805C-820D-4F42-9612-ABC274EFD672}" destId="{F2B86DF3-D0C3-4DEE-A1BA-0CBD6E88F3E7}" srcOrd="0" destOrd="0" parTransId="{F519D339-5275-46D4-9FC8-94153261CCE2}" sibTransId="{D5642751-EC5D-495B-AEC6-0028FE272179}"/>
    <dgm:cxn modelId="{1FAB5503-3E88-4597-8B2E-35A19ED7014E}" type="presOf" srcId="{8041B9B0-B122-48A1-979C-9B5C969970D4}" destId="{8A6CDFA7-72A1-46FF-848B-1DB126A98AF8}" srcOrd="0" destOrd="0" presId="urn:microsoft.com/office/officeart/2005/8/layout/hList1"/>
    <dgm:cxn modelId="{B7B512C7-56D5-4407-828B-A84BA9A0FB77}" type="presOf" srcId="{F2B86DF3-D0C3-4DEE-A1BA-0CBD6E88F3E7}" destId="{FB77F4F3-8DE9-488B-8476-A256C7AB8FE2}" srcOrd="0" destOrd="0" presId="urn:microsoft.com/office/officeart/2005/8/layout/hList1"/>
    <dgm:cxn modelId="{10D99CF7-F2E4-4FE4-B327-33CA5A770021}" type="presOf" srcId="{43FF805C-820D-4F42-9612-ABC274EFD672}" destId="{3E3FCB4A-5806-46DA-97F5-B9BBCDF276B4}" srcOrd="0" destOrd="0" presId="urn:microsoft.com/office/officeart/2005/8/layout/hList1"/>
    <dgm:cxn modelId="{7A8BF947-10E2-480F-A291-790B3EEE0148}" type="presParOf" srcId="{8A6CDFA7-72A1-46FF-848B-1DB126A98AF8}" destId="{76BD5D22-853F-419C-9D3F-CDBB1FECD539}" srcOrd="0" destOrd="0" presId="urn:microsoft.com/office/officeart/2005/8/layout/hList1"/>
    <dgm:cxn modelId="{C909E735-64F1-4FD7-97A2-A3236513C8FB}" type="presParOf" srcId="{76BD5D22-853F-419C-9D3F-CDBB1FECD539}" destId="{3E3FCB4A-5806-46DA-97F5-B9BBCDF276B4}" srcOrd="0" destOrd="0" presId="urn:microsoft.com/office/officeart/2005/8/layout/hList1"/>
    <dgm:cxn modelId="{08E9A3C1-34A6-4664-9406-D9447AC33905}" type="presParOf" srcId="{76BD5D22-853F-419C-9D3F-CDBB1FECD539}" destId="{FB77F4F3-8DE9-488B-8476-A256C7AB8FE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39D26C1-6C19-4A88-A3C6-82CB7A1AFA6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FC8DA353-858C-46E9-9F30-5316284999B4}">
      <dgm:prSet/>
      <dgm:spPr/>
      <dgm:t>
        <a:bodyPr/>
        <a:lstStyle/>
        <a:p>
          <a:pPr rtl="0"/>
          <a:r>
            <a:rPr lang="en-US" b="0" i="0" baseline="0" dirty="0" smtClean="0">
              <a:solidFill>
                <a:schemeClr val="tx1"/>
              </a:solidFill>
              <a:latin typeface="Georgia" pitchFamily="18" charset="0"/>
            </a:rPr>
            <a:t>Segment size and growth</a:t>
          </a:r>
          <a:endParaRPr lang="en-US" dirty="0">
            <a:solidFill>
              <a:schemeClr val="tx1"/>
            </a:solidFill>
            <a:latin typeface="Georgia" pitchFamily="18" charset="0"/>
          </a:endParaRPr>
        </a:p>
      </dgm:t>
    </dgm:pt>
    <dgm:pt modelId="{B39EA17F-6591-498F-8A7B-0814CC1C8668}" type="parTrans" cxnId="{C80D4D3D-932B-4694-B37A-02FBC7E5AA00}">
      <dgm:prSet/>
      <dgm:spPr/>
      <dgm:t>
        <a:bodyPr/>
        <a:lstStyle/>
        <a:p>
          <a:endParaRPr lang="en-US"/>
        </a:p>
      </dgm:t>
    </dgm:pt>
    <dgm:pt modelId="{57BCE099-48B6-4B92-93F2-2C3FAC20C62C}" type="sibTrans" cxnId="{C80D4D3D-932B-4694-B37A-02FBC7E5AA00}">
      <dgm:prSet/>
      <dgm:spPr/>
      <dgm:t>
        <a:bodyPr/>
        <a:lstStyle/>
        <a:p>
          <a:endParaRPr lang="en-US"/>
        </a:p>
      </dgm:t>
    </dgm:pt>
    <dgm:pt modelId="{804FFB12-9A95-4BAC-91B5-C4CD6300DD6B}">
      <dgm:prSet/>
      <dgm:spPr/>
      <dgm:t>
        <a:bodyPr/>
        <a:lstStyle/>
        <a:p>
          <a:pPr rtl="0"/>
          <a:r>
            <a:rPr lang="en-US" b="0" i="0" baseline="0" dirty="0" smtClean="0">
              <a:solidFill>
                <a:schemeClr val="tx1"/>
              </a:solidFill>
              <a:latin typeface="Georgia" pitchFamily="18" charset="0"/>
            </a:rPr>
            <a:t>Segment structural attractiveness</a:t>
          </a:r>
          <a:endParaRPr lang="en-US" dirty="0">
            <a:solidFill>
              <a:schemeClr val="tx1"/>
            </a:solidFill>
            <a:latin typeface="Georgia" pitchFamily="18" charset="0"/>
          </a:endParaRPr>
        </a:p>
      </dgm:t>
    </dgm:pt>
    <dgm:pt modelId="{B6C11B78-C6AB-4515-8667-FA4F50DBA9DF}" type="parTrans" cxnId="{E4CFB7D5-23A0-457A-B757-27DAE3EE9FBB}">
      <dgm:prSet/>
      <dgm:spPr/>
      <dgm:t>
        <a:bodyPr/>
        <a:lstStyle/>
        <a:p>
          <a:endParaRPr lang="en-US"/>
        </a:p>
      </dgm:t>
    </dgm:pt>
    <dgm:pt modelId="{30C67AC6-C713-4952-B4A8-CBB1787A8375}" type="sibTrans" cxnId="{E4CFB7D5-23A0-457A-B757-27DAE3EE9FBB}">
      <dgm:prSet/>
      <dgm:spPr/>
      <dgm:t>
        <a:bodyPr/>
        <a:lstStyle/>
        <a:p>
          <a:endParaRPr lang="en-US"/>
        </a:p>
      </dgm:t>
    </dgm:pt>
    <dgm:pt modelId="{31555B9B-5AAD-4100-8B6C-9CF47ECBEA48}">
      <dgm:prSet/>
      <dgm:spPr/>
      <dgm:t>
        <a:bodyPr/>
        <a:lstStyle/>
        <a:p>
          <a:pPr rtl="0"/>
          <a:r>
            <a:rPr lang="en-US" b="0" i="0" baseline="0" dirty="0" smtClean="0">
              <a:solidFill>
                <a:schemeClr val="tx1"/>
              </a:solidFill>
              <a:latin typeface="Georgia" pitchFamily="18" charset="0"/>
            </a:rPr>
            <a:t>Company objectives and resources</a:t>
          </a:r>
          <a:endParaRPr lang="en-US" b="0" i="0" baseline="0" dirty="0">
            <a:solidFill>
              <a:schemeClr val="tx1"/>
            </a:solidFill>
            <a:latin typeface="Georgia" pitchFamily="18" charset="0"/>
          </a:endParaRPr>
        </a:p>
      </dgm:t>
    </dgm:pt>
    <dgm:pt modelId="{64C92342-1A34-40B7-BB01-51B33A9A2F80}" type="parTrans" cxnId="{BB11E37D-2688-4CF5-81F7-9522B5CBC063}">
      <dgm:prSet/>
      <dgm:spPr/>
      <dgm:t>
        <a:bodyPr/>
        <a:lstStyle/>
        <a:p>
          <a:endParaRPr lang="en-US"/>
        </a:p>
      </dgm:t>
    </dgm:pt>
    <dgm:pt modelId="{8EB36D57-DF0F-44BA-99B3-97B362F97138}" type="sibTrans" cxnId="{BB11E37D-2688-4CF5-81F7-9522B5CBC063}">
      <dgm:prSet/>
      <dgm:spPr/>
      <dgm:t>
        <a:bodyPr/>
        <a:lstStyle/>
        <a:p>
          <a:endParaRPr lang="en-US"/>
        </a:p>
      </dgm:t>
    </dgm:pt>
    <dgm:pt modelId="{D98A625E-6A6E-4754-AB17-E336CFFE6D06}">
      <dgm:prSet/>
      <dgm:spPr/>
      <dgm:t>
        <a:bodyPr/>
        <a:lstStyle/>
        <a:p>
          <a:pPr algn="just"/>
          <a:r>
            <a:rPr lang="en-US" dirty="0" smtClean="0">
              <a:latin typeface="Georgia" pitchFamily="18" charset="0"/>
            </a:rPr>
            <a:t>Threat of intense segment rivalry</a:t>
          </a:r>
          <a:endParaRPr lang="en-US" dirty="0">
            <a:latin typeface="Georgia" pitchFamily="18" charset="0"/>
          </a:endParaRPr>
        </a:p>
      </dgm:t>
    </dgm:pt>
    <dgm:pt modelId="{3BE01055-5A8E-4E5C-A9F5-DACAF5BDA3AA}" type="parTrans" cxnId="{01734AA5-AE84-4039-AB2D-74A1F420A461}">
      <dgm:prSet/>
      <dgm:spPr/>
      <dgm:t>
        <a:bodyPr/>
        <a:lstStyle/>
        <a:p>
          <a:endParaRPr lang="en-US"/>
        </a:p>
      </dgm:t>
    </dgm:pt>
    <dgm:pt modelId="{20B6320C-31F8-48A1-B4A7-F71BEA7AA239}" type="sibTrans" cxnId="{01734AA5-AE84-4039-AB2D-74A1F420A461}">
      <dgm:prSet/>
      <dgm:spPr/>
      <dgm:t>
        <a:bodyPr/>
        <a:lstStyle/>
        <a:p>
          <a:endParaRPr lang="en-US"/>
        </a:p>
      </dgm:t>
    </dgm:pt>
    <dgm:pt modelId="{F711DD9D-8D5E-4615-ABC4-0B27A88E575B}">
      <dgm:prSet/>
      <dgm:spPr/>
      <dgm:t>
        <a:bodyPr/>
        <a:lstStyle/>
        <a:p>
          <a:pPr algn="just"/>
          <a:r>
            <a:rPr lang="en-US" dirty="0" smtClean="0">
              <a:latin typeface="Georgia" pitchFamily="18" charset="0"/>
            </a:rPr>
            <a:t>Threat of new entrants</a:t>
          </a:r>
          <a:endParaRPr lang="en-US" dirty="0">
            <a:latin typeface="Georgia" pitchFamily="18" charset="0"/>
          </a:endParaRPr>
        </a:p>
      </dgm:t>
    </dgm:pt>
    <dgm:pt modelId="{212EB62C-D675-44CC-A838-8B58CF3198CE}" type="parTrans" cxnId="{CB5262FB-67F2-49BD-AE26-393F1C20982E}">
      <dgm:prSet/>
      <dgm:spPr/>
      <dgm:t>
        <a:bodyPr/>
        <a:lstStyle/>
        <a:p>
          <a:endParaRPr lang="en-US"/>
        </a:p>
      </dgm:t>
    </dgm:pt>
    <dgm:pt modelId="{F16B2845-0D89-4C10-A5AE-C319CFF36185}" type="sibTrans" cxnId="{CB5262FB-67F2-49BD-AE26-393F1C20982E}">
      <dgm:prSet/>
      <dgm:spPr/>
      <dgm:t>
        <a:bodyPr/>
        <a:lstStyle/>
        <a:p>
          <a:endParaRPr lang="en-US"/>
        </a:p>
      </dgm:t>
    </dgm:pt>
    <dgm:pt modelId="{C3B02A97-4707-4E7C-903F-4044CD2453A0}">
      <dgm:prSet/>
      <dgm:spPr/>
      <dgm:t>
        <a:bodyPr/>
        <a:lstStyle/>
        <a:p>
          <a:pPr algn="just"/>
          <a:r>
            <a:rPr lang="en-US" dirty="0" smtClean="0">
              <a:latin typeface="Georgia" pitchFamily="18" charset="0"/>
            </a:rPr>
            <a:t>Threat of substitute products</a:t>
          </a:r>
          <a:endParaRPr lang="en-US" dirty="0">
            <a:latin typeface="Georgia" pitchFamily="18" charset="0"/>
          </a:endParaRPr>
        </a:p>
      </dgm:t>
    </dgm:pt>
    <dgm:pt modelId="{4D056538-F53E-4983-91E5-7CB30FF05440}" type="parTrans" cxnId="{81801B6B-74C6-46EA-AB4C-03AFD46194BE}">
      <dgm:prSet/>
      <dgm:spPr/>
      <dgm:t>
        <a:bodyPr/>
        <a:lstStyle/>
        <a:p>
          <a:endParaRPr lang="en-US"/>
        </a:p>
      </dgm:t>
    </dgm:pt>
    <dgm:pt modelId="{D75B933F-2BFB-484F-B31F-4B8FBF400510}" type="sibTrans" cxnId="{81801B6B-74C6-46EA-AB4C-03AFD46194BE}">
      <dgm:prSet/>
      <dgm:spPr/>
      <dgm:t>
        <a:bodyPr/>
        <a:lstStyle/>
        <a:p>
          <a:endParaRPr lang="en-US"/>
        </a:p>
      </dgm:t>
    </dgm:pt>
    <dgm:pt modelId="{F6F5B88B-50BB-4ECE-B0F7-9981F0FE9E1B}">
      <dgm:prSet/>
      <dgm:spPr/>
      <dgm:t>
        <a:bodyPr/>
        <a:lstStyle/>
        <a:p>
          <a:pPr algn="just"/>
          <a:r>
            <a:rPr lang="en-US" dirty="0" smtClean="0">
              <a:latin typeface="Georgia" pitchFamily="18" charset="0"/>
            </a:rPr>
            <a:t>Threat of growing bargaining power of buyers</a:t>
          </a:r>
          <a:endParaRPr lang="en-US" dirty="0">
            <a:latin typeface="Georgia" pitchFamily="18" charset="0"/>
          </a:endParaRPr>
        </a:p>
      </dgm:t>
    </dgm:pt>
    <dgm:pt modelId="{D1E4929B-9A08-42A8-B7B3-AB4DCC818217}" type="parTrans" cxnId="{ABFAACBD-8ADE-436A-A7A8-FF5DB1019E27}">
      <dgm:prSet/>
      <dgm:spPr/>
      <dgm:t>
        <a:bodyPr/>
        <a:lstStyle/>
        <a:p>
          <a:endParaRPr lang="en-US"/>
        </a:p>
      </dgm:t>
    </dgm:pt>
    <dgm:pt modelId="{ADD19A34-1229-47CF-9E55-F8E852147A4C}" type="sibTrans" cxnId="{ABFAACBD-8ADE-436A-A7A8-FF5DB1019E27}">
      <dgm:prSet/>
      <dgm:spPr/>
      <dgm:t>
        <a:bodyPr/>
        <a:lstStyle/>
        <a:p>
          <a:endParaRPr lang="en-US"/>
        </a:p>
      </dgm:t>
    </dgm:pt>
    <dgm:pt modelId="{B714259C-406F-49D7-8076-72775D26FE50}">
      <dgm:prSet/>
      <dgm:spPr/>
      <dgm:t>
        <a:bodyPr/>
        <a:lstStyle/>
        <a:p>
          <a:pPr algn="just"/>
          <a:r>
            <a:rPr lang="en-US" dirty="0" smtClean="0">
              <a:latin typeface="Georgia" pitchFamily="18" charset="0"/>
            </a:rPr>
            <a:t>Threat of growing bargaining power of suppliers</a:t>
          </a:r>
          <a:endParaRPr lang="en-US" dirty="0">
            <a:latin typeface="Georgia" pitchFamily="18" charset="0"/>
          </a:endParaRPr>
        </a:p>
      </dgm:t>
    </dgm:pt>
    <dgm:pt modelId="{582E5BCB-2542-401A-BDFD-616B59DABDDF}" type="parTrans" cxnId="{E88CD0FF-0427-4B54-AD51-DF50F53F03E3}">
      <dgm:prSet/>
      <dgm:spPr/>
      <dgm:t>
        <a:bodyPr/>
        <a:lstStyle/>
        <a:p>
          <a:endParaRPr lang="en-US"/>
        </a:p>
      </dgm:t>
    </dgm:pt>
    <dgm:pt modelId="{2784BDCE-2276-4A0D-9A89-67F65361440B}" type="sibTrans" cxnId="{E88CD0FF-0427-4B54-AD51-DF50F53F03E3}">
      <dgm:prSet/>
      <dgm:spPr/>
      <dgm:t>
        <a:bodyPr/>
        <a:lstStyle/>
        <a:p>
          <a:endParaRPr lang="en-US"/>
        </a:p>
      </dgm:t>
    </dgm:pt>
    <dgm:pt modelId="{0D44D3A5-0E82-4D50-B7F2-39E7C4076168}" type="pres">
      <dgm:prSet presAssocID="{339D26C1-6C19-4A88-A3C6-82CB7A1AFA6E}" presName="Name0" presStyleCnt="0">
        <dgm:presLayoutVars>
          <dgm:dir/>
          <dgm:animLvl val="lvl"/>
          <dgm:resizeHandles val="exact"/>
        </dgm:presLayoutVars>
      </dgm:prSet>
      <dgm:spPr/>
      <dgm:t>
        <a:bodyPr/>
        <a:lstStyle/>
        <a:p>
          <a:endParaRPr lang="en-US"/>
        </a:p>
      </dgm:t>
    </dgm:pt>
    <dgm:pt modelId="{F1EF6DA9-3632-4638-AA46-6591115F3315}" type="pres">
      <dgm:prSet presAssocID="{FC8DA353-858C-46E9-9F30-5316284999B4}" presName="composite" presStyleCnt="0"/>
      <dgm:spPr/>
    </dgm:pt>
    <dgm:pt modelId="{DA5CF8FD-0457-427F-9749-05DA641E5031}" type="pres">
      <dgm:prSet presAssocID="{FC8DA353-858C-46E9-9F30-5316284999B4}" presName="parTx" presStyleLbl="alignNode1" presStyleIdx="0" presStyleCnt="3">
        <dgm:presLayoutVars>
          <dgm:chMax val="0"/>
          <dgm:chPref val="0"/>
          <dgm:bulletEnabled val="1"/>
        </dgm:presLayoutVars>
      </dgm:prSet>
      <dgm:spPr/>
      <dgm:t>
        <a:bodyPr/>
        <a:lstStyle/>
        <a:p>
          <a:endParaRPr lang="en-US"/>
        </a:p>
      </dgm:t>
    </dgm:pt>
    <dgm:pt modelId="{018ACB3C-BC47-4472-A166-ED45F029081A}" type="pres">
      <dgm:prSet presAssocID="{FC8DA353-858C-46E9-9F30-5316284999B4}" presName="desTx" presStyleLbl="alignAccFollowNode1" presStyleIdx="0" presStyleCnt="3">
        <dgm:presLayoutVars>
          <dgm:bulletEnabled val="1"/>
        </dgm:presLayoutVars>
      </dgm:prSet>
      <dgm:spPr/>
    </dgm:pt>
    <dgm:pt modelId="{0D87C1EA-0EB9-4DC6-AE44-E85615C36A44}" type="pres">
      <dgm:prSet presAssocID="{57BCE099-48B6-4B92-93F2-2C3FAC20C62C}" presName="space" presStyleCnt="0"/>
      <dgm:spPr/>
    </dgm:pt>
    <dgm:pt modelId="{41596B36-9885-448E-B365-505B242517B4}" type="pres">
      <dgm:prSet presAssocID="{804FFB12-9A95-4BAC-91B5-C4CD6300DD6B}" presName="composite" presStyleCnt="0"/>
      <dgm:spPr/>
    </dgm:pt>
    <dgm:pt modelId="{57370750-5B45-456B-A518-E23C68B99FF7}" type="pres">
      <dgm:prSet presAssocID="{804FFB12-9A95-4BAC-91B5-C4CD6300DD6B}" presName="parTx" presStyleLbl="alignNode1" presStyleIdx="1" presStyleCnt="3">
        <dgm:presLayoutVars>
          <dgm:chMax val="0"/>
          <dgm:chPref val="0"/>
          <dgm:bulletEnabled val="1"/>
        </dgm:presLayoutVars>
      </dgm:prSet>
      <dgm:spPr/>
      <dgm:t>
        <a:bodyPr/>
        <a:lstStyle/>
        <a:p>
          <a:endParaRPr lang="en-US"/>
        </a:p>
      </dgm:t>
    </dgm:pt>
    <dgm:pt modelId="{0F7D6668-1C1B-48BA-9F68-172A9CD943DA}" type="pres">
      <dgm:prSet presAssocID="{804FFB12-9A95-4BAC-91B5-C4CD6300DD6B}" presName="desTx" presStyleLbl="alignAccFollowNode1" presStyleIdx="1" presStyleCnt="3">
        <dgm:presLayoutVars>
          <dgm:bulletEnabled val="1"/>
        </dgm:presLayoutVars>
      </dgm:prSet>
      <dgm:spPr/>
      <dgm:t>
        <a:bodyPr/>
        <a:lstStyle/>
        <a:p>
          <a:endParaRPr lang="en-US"/>
        </a:p>
      </dgm:t>
    </dgm:pt>
    <dgm:pt modelId="{BFCD1D77-95D8-44F0-B379-653C8DE95705}" type="pres">
      <dgm:prSet presAssocID="{30C67AC6-C713-4952-B4A8-CBB1787A8375}" presName="space" presStyleCnt="0"/>
      <dgm:spPr/>
    </dgm:pt>
    <dgm:pt modelId="{D1A6A2B6-00B2-488F-99F6-B209BBD52009}" type="pres">
      <dgm:prSet presAssocID="{31555B9B-5AAD-4100-8B6C-9CF47ECBEA48}" presName="composite" presStyleCnt="0"/>
      <dgm:spPr/>
    </dgm:pt>
    <dgm:pt modelId="{78721BBB-0237-4A97-BFE8-9A4C2C18CFB5}" type="pres">
      <dgm:prSet presAssocID="{31555B9B-5AAD-4100-8B6C-9CF47ECBEA48}" presName="parTx" presStyleLbl="alignNode1" presStyleIdx="2" presStyleCnt="3">
        <dgm:presLayoutVars>
          <dgm:chMax val="0"/>
          <dgm:chPref val="0"/>
          <dgm:bulletEnabled val="1"/>
        </dgm:presLayoutVars>
      </dgm:prSet>
      <dgm:spPr/>
      <dgm:t>
        <a:bodyPr/>
        <a:lstStyle/>
        <a:p>
          <a:endParaRPr lang="en-US"/>
        </a:p>
      </dgm:t>
    </dgm:pt>
    <dgm:pt modelId="{7624718C-DCF2-4843-BF74-2905761571E8}" type="pres">
      <dgm:prSet presAssocID="{31555B9B-5AAD-4100-8B6C-9CF47ECBEA48}" presName="desTx" presStyleLbl="alignAccFollowNode1" presStyleIdx="2" presStyleCnt="3">
        <dgm:presLayoutVars>
          <dgm:bulletEnabled val="1"/>
        </dgm:presLayoutVars>
      </dgm:prSet>
      <dgm:spPr/>
    </dgm:pt>
  </dgm:ptLst>
  <dgm:cxnLst>
    <dgm:cxn modelId="{C39A46E3-799C-465B-9387-B912B2439755}" type="presOf" srcId="{F6F5B88B-50BB-4ECE-B0F7-9981F0FE9E1B}" destId="{0F7D6668-1C1B-48BA-9F68-172A9CD943DA}" srcOrd="0" destOrd="3" presId="urn:microsoft.com/office/officeart/2005/8/layout/hList1"/>
    <dgm:cxn modelId="{35066126-874E-4930-B995-24F0C48CECB5}" type="presOf" srcId="{31555B9B-5AAD-4100-8B6C-9CF47ECBEA48}" destId="{78721BBB-0237-4A97-BFE8-9A4C2C18CFB5}" srcOrd="0" destOrd="0" presId="urn:microsoft.com/office/officeart/2005/8/layout/hList1"/>
    <dgm:cxn modelId="{E88CD0FF-0427-4B54-AD51-DF50F53F03E3}" srcId="{804FFB12-9A95-4BAC-91B5-C4CD6300DD6B}" destId="{B714259C-406F-49D7-8076-72775D26FE50}" srcOrd="4" destOrd="0" parTransId="{582E5BCB-2542-401A-BDFD-616B59DABDDF}" sibTransId="{2784BDCE-2276-4A0D-9A89-67F65361440B}"/>
    <dgm:cxn modelId="{81801B6B-74C6-46EA-AB4C-03AFD46194BE}" srcId="{804FFB12-9A95-4BAC-91B5-C4CD6300DD6B}" destId="{C3B02A97-4707-4E7C-903F-4044CD2453A0}" srcOrd="2" destOrd="0" parTransId="{4D056538-F53E-4983-91E5-7CB30FF05440}" sibTransId="{D75B933F-2BFB-484F-B31F-4B8FBF400510}"/>
    <dgm:cxn modelId="{BB11E37D-2688-4CF5-81F7-9522B5CBC063}" srcId="{339D26C1-6C19-4A88-A3C6-82CB7A1AFA6E}" destId="{31555B9B-5AAD-4100-8B6C-9CF47ECBEA48}" srcOrd="2" destOrd="0" parTransId="{64C92342-1A34-40B7-BB01-51B33A9A2F80}" sibTransId="{8EB36D57-DF0F-44BA-99B3-97B362F97138}"/>
    <dgm:cxn modelId="{CB5262FB-67F2-49BD-AE26-393F1C20982E}" srcId="{804FFB12-9A95-4BAC-91B5-C4CD6300DD6B}" destId="{F711DD9D-8D5E-4615-ABC4-0B27A88E575B}" srcOrd="1" destOrd="0" parTransId="{212EB62C-D675-44CC-A838-8B58CF3198CE}" sibTransId="{F16B2845-0D89-4C10-A5AE-C319CFF36185}"/>
    <dgm:cxn modelId="{1BFD9169-B394-43D5-B3DF-ED4E72BD5837}" type="presOf" srcId="{804FFB12-9A95-4BAC-91B5-C4CD6300DD6B}" destId="{57370750-5B45-456B-A518-E23C68B99FF7}" srcOrd="0" destOrd="0" presId="urn:microsoft.com/office/officeart/2005/8/layout/hList1"/>
    <dgm:cxn modelId="{F2B57801-9FB8-4183-96AB-1A8467DBF6AD}" type="presOf" srcId="{B714259C-406F-49D7-8076-72775D26FE50}" destId="{0F7D6668-1C1B-48BA-9F68-172A9CD943DA}" srcOrd="0" destOrd="4" presId="urn:microsoft.com/office/officeart/2005/8/layout/hList1"/>
    <dgm:cxn modelId="{CB0CEDFF-68DB-40A6-876B-C8AC8652B1E2}" type="presOf" srcId="{F711DD9D-8D5E-4615-ABC4-0B27A88E575B}" destId="{0F7D6668-1C1B-48BA-9F68-172A9CD943DA}" srcOrd="0" destOrd="1" presId="urn:microsoft.com/office/officeart/2005/8/layout/hList1"/>
    <dgm:cxn modelId="{E4CFB7D5-23A0-457A-B757-27DAE3EE9FBB}" srcId="{339D26C1-6C19-4A88-A3C6-82CB7A1AFA6E}" destId="{804FFB12-9A95-4BAC-91B5-C4CD6300DD6B}" srcOrd="1" destOrd="0" parTransId="{B6C11B78-C6AB-4515-8667-FA4F50DBA9DF}" sibTransId="{30C67AC6-C713-4952-B4A8-CBB1787A8375}"/>
    <dgm:cxn modelId="{80845422-94FB-4EFF-8B8F-F88719B75A94}" type="presOf" srcId="{FC8DA353-858C-46E9-9F30-5316284999B4}" destId="{DA5CF8FD-0457-427F-9749-05DA641E5031}" srcOrd="0" destOrd="0" presId="urn:microsoft.com/office/officeart/2005/8/layout/hList1"/>
    <dgm:cxn modelId="{AE9370E3-9E14-4869-878F-6471D8DB623E}" type="presOf" srcId="{339D26C1-6C19-4A88-A3C6-82CB7A1AFA6E}" destId="{0D44D3A5-0E82-4D50-B7F2-39E7C4076168}" srcOrd="0" destOrd="0" presId="urn:microsoft.com/office/officeart/2005/8/layout/hList1"/>
    <dgm:cxn modelId="{F52A8972-121D-471C-850C-64561A3950E4}" type="presOf" srcId="{D98A625E-6A6E-4754-AB17-E336CFFE6D06}" destId="{0F7D6668-1C1B-48BA-9F68-172A9CD943DA}" srcOrd="0" destOrd="0" presId="urn:microsoft.com/office/officeart/2005/8/layout/hList1"/>
    <dgm:cxn modelId="{511EE0E8-04F0-43A7-AC61-A818D45E501D}" type="presOf" srcId="{C3B02A97-4707-4E7C-903F-4044CD2453A0}" destId="{0F7D6668-1C1B-48BA-9F68-172A9CD943DA}" srcOrd="0" destOrd="2" presId="urn:microsoft.com/office/officeart/2005/8/layout/hList1"/>
    <dgm:cxn modelId="{ABFAACBD-8ADE-436A-A7A8-FF5DB1019E27}" srcId="{804FFB12-9A95-4BAC-91B5-C4CD6300DD6B}" destId="{F6F5B88B-50BB-4ECE-B0F7-9981F0FE9E1B}" srcOrd="3" destOrd="0" parTransId="{D1E4929B-9A08-42A8-B7B3-AB4DCC818217}" sibTransId="{ADD19A34-1229-47CF-9E55-F8E852147A4C}"/>
    <dgm:cxn modelId="{C80D4D3D-932B-4694-B37A-02FBC7E5AA00}" srcId="{339D26C1-6C19-4A88-A3C6-82CB7A1AFA6E}" destId="{FC8DA353-858C-46E9-9F30-5316284999B4}" srcOrd="0" destOrd="0" parTransId="{B39EA17F-6591-498F-8A7B-0814CC1C8668}" sibTransId="{57BCE099-48B6-4B92-93F2-2C3FAC20C62C}"/>
    <dgm:cxn modelId="{01734AA5-AE84-4039-AB2D-74A1F420A461}" srcId="{804FFB12-9A95-4BAC-91B5-C4CD6300DD6B}" destId="{D98A625E-6A6E-4754-AB17-E336CFFE6D06}" srcOrd="0" destOrd="0" parTransId="{3BE01055-5A8E-4E5C-A9F5-DACAF5BDA3AA}" sibTransId="{20B6320C-31F8-48A1-B4A7-F71BEA7AA239}"/>
    <dgm:cxn modelId="{C20994A5-BA5E-4B68-B946-6349DCF3466E}" type="presParOf" srcId="{0D44D3A5-0E82-4D50-B7F2-39E7C4076168}" destId="{F1EF6DA9-3632-4638-AA46-6591115F3315}" srcOrd="0" destOrd="0" presId="urn:microsoft.com/office/officeart/2005/8/layout/hList1"/>
    <dgm:cxn modelId="{275C9421-2783-4647-8AE3-231E74AD607E}" type="presParOf" srcId="{F1EF6DA9-3632-4638-AA46-6591115F3315}" destId="{DA5CF8FD-0457-427F-9749-05DA641E5031}" srcOrd="0" destOrd="0" presId="urn:microsoft.com/office/officeart/2005/8/layout/hList1"/>
    <dgm:cxn modelId="{1A46424F-DE8F-4335-902B-610E75A2DC77}" type="presParOf" srcId="{F1EF6DA9-3632-4638-AA46-6591115F3315}" destId="{018ACB3C-BC47-4472-A166-ED45F029081A}" srcOrd="1" destOrd="0" presId="urn:microsoft.com/office/officeart/2005/8/layout/hList1"/>
    <dgm:cxn modelId="{BFF5DB3A-B78F-41C2-9AEA-8C270F0FA234}" type="presParOf" srcId="{0D44D3A5-0E82-4D50-B7F2-39E7C4076168}" destId="{0D87C1EA-0EB9-4DC6-AE44-E85615C36A44}" srcOrd="1" destOrd="0" presId="urn:microsoft.com/office/officeart/2005/8/layout/hList1"/>
    <dgm:cxn modelId="{85004626-B66E-4C11-8795-AF13C4492C5E}" type="presParOf" srcId="{0D44D3A5-0E82-4D50-B7F2-39E7C4076168}" destId="{41596B36-9885-448E-B365-505B242517B4}" srcOrd="2" destOrd="0" presId="urn:microsoft.com/office/officeart/2005/8/layout/hList1"/>
    <dgm:cxn modelId="{5B75CA47-2D02-4094-BB95-356409315AFF}" type="presParOf" srcId="{41596B36-9885-448E-B365-505B242517B4}" destId="{57370750-5B45-456B-A518-E23C68B99FF7}" srcOrd="0" destOrd="0" presId="urn:microsoft.com/office/officeart/2005/8/layout/hList1"/>
    <dgm:cxn modelId="{7D29C2AF-3B7F-44AC-BE6C-298F713ADE8C}" type="presParOf" srcId="{41596B36-9885-448E-B365-505B242517B4}" destId="{0F7D6668-1C1B-48BA-9F68-172A9CD943DA}" srcOrd="1" destOrd="0" presId="urn:microsoft.com/office/officeart/2005/8/layout/hList1"/>
    <dgm:cxn modelId="{5A2B9323-91EC-47F3-9903-A2AB345151AA}" type="presParOf" srcId="{0D44D3A5-0E82-4D50-B7F2-39E7C4076168}" destId="{BFCD1D77-95D8-44F0-B379-653C8DE95705}" srcOrd="3" destOrd="0" presId="urn:microsoft.com/office/officeart/2005/8/layout/hList1"/>
    <dgm:cxn modelId="{BD6A7CFC-EA6B-4E5E-AD73-6FA7E3AA21CF}" type="presParOf" srcId="{0D44D3A5-0E82-4D50-B7F2-39E7C4076168}" destId="{D1A6A2B6-00B2-488F-99F6-B209BBD52009}" srcOrd="4" destOrd="0" presId="urn:microsoft.com/office/officeart/2005/8/layout/hList1"/>
    <dgm:cxn modelId="{536FB9BF-E79B-42DD-AACD-0098A6887B8C}" type="presParOf" srcId="{D1A6A2B6-00B2-488F-99F6-B209BBD52009}" destId="{78721BBB-0237-4A97-BFE8-9A4C2C18CFB5}" srcOrd="0" destOrd="0" presId="urn:microsoft.com/office/officeart/2005/8/layout/hList1"/>
    <dgm:cxn modelId="{2FE4FBAD-04F8-4A75-826A-9E066E0DDC2A}" type="presParOf" srcId="{D1A6A2B6-00B2-488F-99F6-B209BBD52009}" destId="{7624718C-DCF2-4843-BF74-2905761571E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613C044-52F4-4D99-A793-957FA9268ED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CB4CCE8-B10B-4E74-BC68-98EED130C66B}">
      <dgm:prSet phldrT="[Text]" custT="1"/>
      <dgm:spPr>
        <a:solidFill>
          <a:srgbClr val="00B0F0"/>
        </a:solidFill>
        <a:ln>
          <a:solidFill>
            <a:srgbClr val="92D050"/>
          </a:solidFill>
        </a:ln>
      </dgm:spPr>
      <dgm:t>
        <a:bodyPr/>
        <a:lstStyle/>
        <a:p>
          <a:r>
            <a:rPr lang="en-US" sz="2400" dirty="0" smtClean="0">
              <a:solidFill>
                <a:schemeClr val="tx1"/>
              </a:solidFill>
              <a:latin typeface="Georgia" pitchFamily="18" charset="0"/>
            </a:rPr>
            <a:t>Ethical Choice of Market Targets</a:t>
          </a:r>
          <a:endParaRPr lang="en-US" sz="2400" dirty="0">
            <a:solidFill>
              <a:schemeClr val="tx1"/>
            </a:solidFill>
            <a:latin typeface="Georgia" pitchFamily="18" charset="0"/>
          </a:endParaRPr>
        </a:p>
      </dgm:t>
    </dgm:pt>
    <dgm:pt modelId="{7CB523AA-54E9-4408-9DBE-2DEB52782532}" type="parTrans" cxnId="{ECD01165-77AD-40DC-96CF-B65D32FB90EE}">
      <dgm:prSet/>
      <dgm:spPr/>
      <dgm:t>
        <a:bodyPr/>
        <a:lstStyle/>
        <a:p>
          <a:endParaRPr lang="en-US"/>
        </a:p>
      </dgm:t>
    </dgm:pt>
    <dgm:pt modelId="{EBD824F8-E1F7-4354-8CEC-6DBCE38A7614}" type="sibTrans" cxnId="{ECD01165-77AD-40DC-96CF-B65D32FB90EE}">
      <dgm:prSet/>
      <dgm:spPr/>
      <dgm:t>
        <a:bodyPr/>
        <a:lstStyle/>
        <a:p>
          <a:endParaRPr lang="en-US"/>
        </a:p>
      </dgm:t>
    </dgm:pt>
    <dgm:pt modelId="{3C2200CC-7B0E-4CA9-B0F0-E4808856BBF6}">
      <dgm:prSet phldrT="[Text]" custT="1"/>
      <dgm:spPr>
        <a:solidFill>
          <a:schemeClr val="accent6">
            <a:lumMod val="75000"/>
          </a:schemeClr>
        </a:solidFill>
        <a:ln>
          <a:solidFill>
            <a:srgbClr val="00B050"/>
          </a:solidFill>
        </a:ln>
      </dgm:spPr>
      <dgm:t>
        <a:bodyPr/>
        <a:lstStyle/>
        <a:p>
          <a:r>
            <a:rPr lang="en-US" sz="2400" dirty="0" smtClean="0">
              <a:solidFill>
                <a:schemeClr val="tx1"/>
              </a:solidFill>
              <a:latin typeface="Georgia" pitchFamily="18" charset="0"/>
            </a:rPr>
            <a:t>Segment Interrelationships and Super-Segments</a:t>
          </a:r>
          <a:endParaRPr lang="en-US" sz="2400" dirty="0">
            <a:solidFill>
              <a:schemeClr val="tx1"/>
            </a:solidFill>
            <a:latin typeface="Georgia" pitchFamily="18" charset="0"/>
          </a:endParaRPr>
        </a:p>
      </dgm:t>
    </dgm:pt>
    <dgm:pt modelId="{AC473E4D-16ED-4152-8EED-F437DACAAA7E}" type="parTrans" cxnId="{D5963886-6A04-4729-8057-68CE7E800109}">
      <dgm:prSet/>
      <dgm:spPr/>
      <dgm:t>
        <a:bodyPr/>
        <a:lstStyle/>
        <a:p>
          <a:endParaRPr lang="en-US"/>
        </a:p>
      </dgm:t>
    </dgm:pt>
    <dgm:pt modelId="{72BDEA78-F2D4-4783-AA2C-1B49AD86AA47}" type="sibTrans" cxnId="{D5963886-6A04-4729-8057-68CE7E800109}">
      <dgm:prSet/>
      <dgm:spPr/>
      <dgm:t>
        <a:bodyPr/>
        <a:lstStyle/>
        <a:p>
          <a:endParaRPr lang="en-US"/>
        </a:p>
      </dgm:t>
    </dgm:pt>
    <dgm:pt modelId="{DE2A99AE-1BAE-4F67-984C-1EC70301DD89}">
      <dgm:prSet phldrT="[Text]" custT="1"/>
      <dgm:spPr>
        <a:solidFill>
          <a:schemeClr val="accent3">
            <a:lumMod val="75000"/>
          </a:schemeClr>
        </a:solidFill>
        <a:ln>
          <a:solidFill>
            <a:srgbClr val="00B050"/>
          </a:solidFill>
        </a:ln>
      </dgm:spPr>
      <dgm:t>
        <a:bodyPr/>
        <a:lstStyle/>
        <a:p>
          <a:r>
            <a:rPr lang="en-US" sz="2400" dirty="0" smtClean="0">
              <a:solidFill>
                <a:schemeClr val="tx1"/>
              </a:solidFill>
              <a:latin typeface="Georgia" pitchFamily="18" charset="0"/>
            </a:rPr>
            <a:t>Segment  - By – Segment Invasion Plans</a:t>
          </a:r>
          <a:endParaRPr lang="en-US" sz="2400" dirty="0">
            <a:solidFill>
              <a:schemeClr val="tx1"/>
            </a:solidFill>
            <a:latin typeface="Georgia" pitchFamily="18" charset="0"/>
          </a:endParaRPr>
        </a:p>
      </dgm:t>
    </dgm:pt>
    <dgm:pt modelId="{57E201BF-F3C6-48E1-BEE4-B26C0496A8C7}" type="parTrans" cxnId="{5A29ACA1-D62E-4384-A9E8-F3DE0BEBA878}">
      <dgm:prSet/>
      <dgm:spPr/>
      <dgm:t>
        <a:bodyPr/>
        <a:lstStyle/>
        <a:p>
          <a:endParaRPr lang="en-US"/>
        </a:p>
      </dgm:t>
    </dgm:pt>
    <dgm:pt modelId="{28D692DF-0865-4202-827D-377E2E6450F2}" type="sibTrans" cxnId="{5A29ACA1-D62E-4384-A9E8-F3DE0BEBA878}">
      <dgm:prSet/>
      <dgm:spPr/>
      <dgm:t>
        <a:bodyPr/>
        <a:lstStyle/>
        <a:p>
          <a:endParaRPr lang="en-US"/>
        </a:p>
      </dgm:t>
    </dgm:pt>
    <dgm:pt modelId="{604B21EB-2A11-4DB6-88D5-C6FB59E90CCA}" type="pres">
      <dgm:prSet presAssocID="{A613C044-52F4-4D99-A793-957FA9268EDD}" presName="diagram" presStyleCnt="0">
        <dgm:presLayoutVars>
          <dgm:dir/>
          <dgm:resizeHandles val="exact"/>
        </dgm:presLayoutVars>
      </dgm:prSet>
      <dgm:spPr/>
      <dgm:t>
        <a:bodyPr/>
        <a:lstStyle/>
        <a:p>
          <a:endParaRPr lang="en-US"/>
        </a:p>
      </dgm:t>
    </dgm:pt>
    <dgm:pt modelId="{22BD99BB-A465-44C0-8449-1C4E83ED846B}" type="pres">
      <dgm:prSet presAssocID="{CCB4CCE8-B10B-4E74-BC68-98EED130C66B}" presName="node" presStyleLbl="node1" presStyleIdx="0" presStyleCnt="3">
        <dgm:presLayoutVars>
          <dgm:bulletEnabled val="1"/>
        </dgm:presLayoutVars>
      </dgm:prSet>
      <dgm:spPr/>
      <dgm:t>
        <a:bodyPr/>
        <a:lstStyle/>
        <a:p>
          <a:endParaRPr lang="en-US"/>
        </a:p>
      </dgm:t>
    </dgm:pt>
    <dgm:pt modelId="{8F6EF2AB-DE5A-44EE-B0F7-5C1B409889E3}" type="pres">
      <dgm:prSet presAssocID="{EBD824F8-E1F7-4354-8CEC-6DBCE38A7614}" presName="sibTrans" presStyleCnt="0"/>
      <dgm:spPr/>
    </dgm:pt>
    <dgm:pt modelId="{DC91A6DE-6101-4A7F-9AA1-F54FFBBB83CE}" type="pres">
      <dgm:prSet presAssocID="{3C2200CC-7B0E-4CA9-B0F0-E4808856BBF6}" presName="node" presStyleLbl="node1" presStyleIdx="1" presStyleCnt="3">
        <dgm:presLayoutVars>
          <dgm:bulletEnabled val="1"/>
        </dgm:presLayoutVars>
      </dgm:prSet>
      <dgm:spPr/>
      <dgm:t>
        <a:bodyPr/>
        <a:lstStyle/>
        <a:p>
          <a:endParaRPr lang="en-US"/>
        </a:p>
      </dgm:t>
    </dgm:pt>
    <dgm:pt modelId="{F9CE6EE9-7DEF-4614-A7AE-782FA4CCC765}" type="pres">
      <dgm:prSet presAssocID="{72BDEA78-F2D4-4783-AA2C-1B49AD86AA47}" presName="sibTrans" presStyleCnt="0"/>
      <dgm:spPr/>
    </dgm:pt>
    <dgm:pt modelId="{D3D6B2AB-4070-4840-802E-5D97D0202A2C}" type="pres">
      <dgm:prSet presAssocID="{DE2A99AE-1BAE-4F67-984C-1EC70301DD89}" presName="node" presStyleLbl="node1" presStyleIdx="2" presStyleCnt="3">
        <dgm:presLayoutVars>
          <dgm:bulletEnabled val="1"/>
        </dgm:presLayoutVars>
      </dgm:prSet>
      <dgm:spPr/>
      <dgm:t>
        <a:bodyPr/>
        <a:lstStyle/>
        <a:p>
          <a:endParaRPr lang="en-US"/>
        </a:p>
      </dgm:t>
    </dgm:pt>
  </dgm:ptLst>
  <dgm:cxnLst>
    <dgm:cxn modelId="{186A611B-C73D-4116-B65D-8E570AE3C54F}" type="presOf" srcId="{DE2A99AE-1BAE-4F67-984C-1EC70301DD89}" destId="{D3D6B2AB-4070-4840-802E-5D97D0202A2C}" srcOrd="0" destOrd="0" presId="urn:microsoft.com/office/officeart/2005/8/layout/default"/>
    <dgm:cxn modelId="{15651EA9-5156-45C6-BB82-7D326CA698FE}" type="presOf" srcId="{CCB4CCE8-B10B-4E74-BC68-98EED130C66B}" destId="{22BD99BB-A465-44C0-8449-1C4E83ED846B}" srcOrd="0" destOrd="0" presId="urn:microsoft.com/office/officeart/2005/8/layout/default"/>
    <dgm:cxn modelId="{ECD01165-77AD-40DC-96CF-B65D32FB90EE}" srcId="{A613C044-52F4-4D99-A793-957FA9268EDD}" destId="{CCB4CCE8-B10B-4E74-BC68-98EED130C66B}" srcOrd="0" destOrd="0" parTransId="{7CB523AA-54E9-4408-9DBE-2DEB52782532}" sibTransId="{EBD824F8-E1F7-4354-8CEC-6DBCE38A7614}"/>
    <dgm:cxn modelId="{272A2F8B-A3BC-4A19-A2AF-846DDF8501E0}" type="presOf" srcId="{A613C044-52F4-4D99-A793-957FA9268EDD}" destId="{604B21EB-2A11-4DB6-88D5-C6FB59E90CCA}" srcOrd="0" destOrd="0" presId="urn:microsoft.com/office/officeart/2005/8/layout/default"/>
    <dgm:cxn modelId="{D5963886-6A04-4729-8057-68CE7E800109}" srcId="{A613C044-52F4-4D99-A793-957FA9268EDD}" destId="{3C2200CC-7B0E-4CA9-B0F0-E4808856BBF6}" srcOrd="1" destOrd="0" parTransId="{AC473E4D-16ED-4152-8EED-F437DACAAA7E}" sibTransId="{72BDEA78-F2D4-4783-AA2C-1B49AD86AA47}"/>
    <dgm:cxn modelId="{B30C238A-03C8-4141-8729-E9318A0F3159}" type="presOf" srcId="{3C2200CC-7B0E-4CA9-B0F0-E4808856BBF6}" destId="{DC91A6DE-6101-4A7F-9AA1-F54FFBBB83CE}" srcOrd="0" destOrd="0" presId="urn:microsoft.com/office/officeart/2005/8/layout/default"/>
    <dgm:cxn modelId="{5A29ACA1-D62E-4384-A9E8-F3DE0BEBA878}" srcId="{A613C044-52F4-4D99-A793-957FA9268EDD}" destId="{DE2A99AE-1BAE-4F67-984C-1EC70301DD89}" srcOrd="2" destOrd="0" parTransId="{57E201BF-F3C6-48E1-BEE4-B26C0496A8C7}" sibTransId="{28D692DF-0865-4202-827D-377E2E6450F2}"/>
    <dgm:cxn modelId="{DEA56084-9678-4AD2-ABAB-88AAE2035A50}" type="presParOf" srcId="{604B21EB-2A11-4DB6-88D5-C6FB59E90CCA}" destId="{22BD99BB-A465-44C0-8449-1C4E83ED846B}" srcOrd="0" destOrd="0" presId="urn:microsoft.com/office/officeart/2005/8/layout/default"/>
    <dgm:cxn modelId="{F5227E7B-C7FF-4AEF-A6BD-98467BE9225F}" type="presParOf" srcId="{604B21EB-2A11-4DB6-88D5-C6FB59E90CCA}" destId="{8F6EF2AB-DE5A-44EE-B0F7-5C1B409889E3}" srcOrd="1" destOrd="0" presId="urn:microsoft.com/office/officeart/2005/8/layout/default"/>
    <dgm:cxn modelId="{37884F83-F47F-4915-8EDB-D283D6CFD071}" type="presParOf" srcId="{604B21EB-2A11-4DB6-88D5-C6FB59E90CCA}" destId="{DC91A6DE-6101-4A7F-9AA1-F54FFBBB83CE}" srcOrd="2" destOrd="0" presId="urn:microsoft.com/office/officeart/2005/8/layout/default"/>
    <dgm:cxn modelId="{24573967-6790-4D77-8857-651879AB9BD6}" type="presParOf" srcId="{604B21EB-2A11-4DB6-88D5-C6FB59E90CCA}" destId="{F9CE6EE9-7DEF-4614-A7AE-782FA4CCC765}" srcOrd="3" destOrd="0" presId="urn:microsoft.com/office/officeart/2005/8/layout/default"/>
    <dgm:cxn modelId="{2463B2C0-0984-4F19-8A08-9E6937F93BB4}" type="presParOf" srcId="{604B21EB-2A11-4DB6-88D5-C6FB59E90CCA}" destId="{D3D6B2AB-4070-4840-802E-5D97D0202A2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007BA3BF-ADFF-4C60-B626-2EC06360D2A9}"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US"/>
        </a:p>
      </dgm:t>
    </dgm:pt>
    <dgm:pt modelId="{85F96849-DD3A-464D-AD31-8E11532ECEE2}" type="pres">
      <dgm:prSet presAssocID="{007BA3BF-ADFF-4C60-B626-2EC06360D2A9}" presName="diagram" presStyleCnt="0">
        <dgm:presLayoutVars>
          <dgm:dir/>
          <dgm:resizeHandles val="exact"/>
        </dgm:presLayoutVars>
      </dgm:prSet>
      <dgm:spPr/>
      <dgm:t>
        <a:bodyPr/>
        <a:lstStyle/>
        <a:p>
          <a:endParaRPr lang="en-US"/>
        </a:p>
      </dgm:t>
    </dgm:pt>
  </dgm:ptLst>
  <dgm:cxnLst>
    <dgm:cxn modelId="{B19E9048-A14C-408E-903B-0F4151F56A48}" type="presOf" srcId="{007BA3BF-ADFF-4C60-B626-2EC06360D2A9}" destId="{85F96849-DD3A-464D-AD31-8E11532ECEE2}"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BE8BCF8-3AB6-493D-84CB-20A54B492F65}"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7F90007A-E3C8-4729-9143-0C0FE9A8395D}">
      <dgm:prSet custT="1"/>
      <dgm:spPr/>
      <dgm:t>
        <a:bodyPr/>
        <a:lstStyle/>
        <a:p>
          <a:pPr rtl="0"/>
          <a:r>
            <a:rPr lang="en-US" sz="2000" b="1" i="1" dirty="0" smtClean="0">
              <a:solidFill>
                <a:schemeClr val="tx2"/>
              </a:solidFill>
              <a:latin typeface="Georgia" pitchFamily="18" charset="0"/>
            </a:rPr>
            <a:t>Product</a:t>
          </a:r>
          <a:endParaRPr lang="en-US" sz="2000" dirty="0">
            <a:solidFill>
              <a:schemeClr val="tx2"/>
            </a:solidFill>
            <a:latin typeface="Georgia" pitchFamily="18" charset="0"/>
          </a:endParaRPr>
        </a:p>
      </dgm:t>
    </dgm:pt>
    <dgm:pt modelId="{3A139317-7447-4B6F-8BCA-8093A925215A}" type="parTrans" cxnId="{135255EC-7039-4E92-93F5-AF3D5340B067}">
      <dgm:prSet/>
      <dgm:spPr/>
      <dgm:t>
        <a:bodyPr/>
        <a:lstStyle/>
        <a:p>
          <a:endParaRPr lang="en-US"/>
        </a:p>
      </dgm:t>
    </dgm:pt>
    <dgm:pt modelId="{BAAA521F-EB0C-41FD-96DC-BBBA11EFBED1}" type="sibTrans" cxnId="{135255EC-7039-4E92-93F5-AF3D5340B067}">
      <dgm:prSet/>
      <dgm:spPr/>
      <dgm:t>
        <a:bodyPr/>
        <a:lstStyle/>
        <a:p>
          <a:endParaRPr lang="en-US"/>
        </a:p>
      </dgm:t>
    </dgm:pt>
    <dgm:pt modelId="{8C2BCBB8-BEE5-43A7-9AB3-9869340ADDA6}">
      <dgm:prSet custT="1"/>
      <dgm:spPr/>
      <dgm:t>
        <a:bodyPr/>
        <a:lstStyle/>
        <a:p>
          <a:pPr rtl="0"/>
          <a:r>
            <a:rPr lang="en-US" sz="2000" b="1" i="1" dirty="0" smtClean="0">
              <a:solidFill>
                <a:schemeClr val="tx2"/>
              </a:solidFill>
              <a:latin typeface="Georgia" pitchFamily="18" charset="0"/>
            </a:rPr>
            <a:t>Services</a:t>
          </a:r>
          <a:endParaRPr lang="en-US" sz="2000" dirty="0">
            <a:solidFill>
              <a:schemeClr val="tx2"/>
            </a:solidFill>
            <a:latin typeface="Georgia" pitchFamily="18" charset="0"/>
          </a:endParaRPr>
        </a:p>
      </dgm:t>
    </dgm:pt>
    <dgm:pt modelId="{E736D3D5-984D-41B6-9AF9-B57745EF2BA6}" type="parTrans" cxnId="{5D93FF82-29FA-42F4-A057-15D1DA17AC62}">
      <dgm:prSet/>
      <dgm:spPr/>
      <dgm:t>
        <a:bodyPr/>
        <a:lstStyle/>
        <a:p>
          <a:endParaRPr lang="en-US"/>
        </a:p>
      </dgm:t>
    </dgm:pt>
    <dgm:pt modelId="{B0DD2D6C-C68F-4E8C-AA20-DE94C85D8FE1}" type="sibTrans" cxnId="{5D93FF82-29FA-42F4-A057-15D1DA17AC62}">
      <dgm:prSet/>
      <dgm:spPr/>
      <dgm:t>
        <a:bodyPr/>
        <a:lstStyle/>
        <a:p>
          <a:endParaRPr lang="en-US"/>
        </a:p>
      </dgm:t>
    </dgm:pt>
    <dgm:pt modelId="{0E5FCF45-5E41-4739-BF5C-32DA2B0330C7}">
      <dgm:prSet custT="1"/>
      <dgm:spPr/>
      <dgm:t>
        <a:bodyPr/>
        <a:lstStyle/>
        <a:p>
          <a:pPr rtl="0"/>
          <a:r>
            <a:rPr lang="en-US" sz="2000" b="1" i="1" dirty="0" smtClean="0">
              <a:solidFill>
                <a:schemeClr val="tx2"/>
              </a:solidFill>
              <a:latin typeface="Georgia" pitchFamily="18" charset="0"/>
            </a:rPr>
            <a:t>Personnel</a:t>
          </a:r>
          <a:endParaRPr lang="en-US" sz="2000" dirty="0">
            <a:solidFill>
              <a:schemeClr val="tx2"/>
            </a:solidFill>
            <a:latin typeface="Georgia" pitchFamily="18" charset="0"/>
          </a:endParaRPr>
        </a:p>
      </dgm:t>
    </dgm:pt>
    <dgm:pt modelId="{EA49C108-DE8E-48B3-B22E-6FC5713EBA95}" type="parTrans" cxnId="{9595C560-588A-4AFA-A2E1-FC56908D10F8}">
      <dgm:prSet/>
      <dgm:spPr/>
      <dgm:t>
        <a:bodyPr/>
        <a:lstStyle/>
        <a:p>
          <a:endParaRPr lang="en-US"/>
        </a:p>
      </dgm:t>
    </dgm:pt>
    <dgm:pt modelId="{06015F52-4DC9-4693-B037-29F2CBD9B6D5}" type="sibTrans" cxnId="{9595C560-588A-4AFA-A2E1-FC56908D10F8}">
      <dgm:prSet/>
      <dgm:spPr/>
      <dgm:t>
        <a:bodyPr/>
        <a:lstStyle/>
        <a:p>
          <a:endParaRPr lang="en-US"/>
        </a:p>
      </dgm:t>
    </dgm:pt>
    <dgm:pt modelId="{F82269DF-87DE-40FB-A334-1BB45687E637}">
      <dgm:prSet custT="1"/>
      <dgm:spPr/>
      <dgm:t>
        <a:bodyPr/>
        <a:lstStyle/>
        <a:p>
          <a:pPr rtl="0"/>
          <a:r>
            <a:rPr lang="en-US" sz="2000" b="1" i="1" dirty="0" smtClean="0">
              <a:solidFill>
                <a:schemeClr val="tx2"/>
              </a:solidFill>
              <a:latin typeface="Georgia" pitchFamily="18" charset="0"/>
            </a:rPr>
            <a:t>Image</a:t>
          </a:r>
          <a:endParaRPr lang="en-US" sz="2000" b="1" i="1" dirty="0">
            <a:solidFill>
              <a:schemeClr val="tx2"/>
            </a:solidFill>
            <a:latin typeface="Georgia" pitchFamily="18" charset="0"/>
          </a:endParaRPr>
        </a:p>
      </dgm:t>
    </dgm:pt>
    <dgm:pt modelId="{0DA954E2-0D01-4F98-9E73-8382433B022D}" type="parTrans" cxnId="{84492334-F39B-4DB4-8D1B-4A092C7BEE57}">
      <dgm:prSet/>
      <dgm:spPr/>
      <dgm:t>
        <a:bodyPr/>
        <a:lstStyle/>
        <a:p>
          <a:endParaRPr lang="en-US"/>
        </a:p>
      </dgm:t>
    </dgm:pt>
    <dgm:pt modelId="{9B004299-3E6E-4A50-AD80-C850F58ED785}" type="sibTrans" cxnId="{84492334-F39B-4DB4-8D1B-4A092C7BEE57}">
      <dgm:prSet/>
      <dgm:spPr/>
      <dgm:t>
        <a:bodyPr/>
        <a:lstStyle/>
        <a:p>
          <a:endParaRPr lang="en-US"/>
        </a:p>
      </dgm:t>
    </dgm:pt>
    <dgm:pt modelId="{2DC70FAD-67A7-4ABF-8616-27D1AABB9E7D}" type="pres">
      <dgm:prSet presAssocID="{5BE8BCF8-3AB6-493D-84CB-20A54B492F65}" presName="diagram" presStyleCnt="0">
        <dgm:presLayoutVars>
          <dgm:chPref val="1"/>
          <dgm:dir/>
          <dgm:animOne val="branch"/>
          <dgm:animLvl val="lvl"/>
          <dgm:resizeHandles/>
        </dgm:presLayoutVars>
      </dgm:prSet>
      <dgm:spPr/>
      <dgm:t>
        <a:bodyPr/>
        <a:lstStyle/>
        <a:p>
          <a:endParaRPr lang="en-US"/>
        </a:p>
      </dgm:t>
    </dgm:pt>
    <dgm:pt modelId="{29E42414-44D9-4246-BEAD-2F8A9307FF16}" type="pres">
      <dgm:prSet presAssocID="{7F90007A-E3C8-4729-9143-0C0FE9A8395D}" presName="root" presStyleCnt="0"/>
      <dgm:spPr/>
    </dgm:pt>
    <dgm:pt modelId="{ED605439-8070-43BD-9B6C-6413033CB5C1}" type="pres">
      <dgm:prSet presAssocID="{7F90007A-E3C8-4729-9143-0C0FE9A8395D}" presName="rootComposite" presStyleCnt="0"/>
      <dgm:spPr/>
    </dgm:pt>
    <dgm:pt modelId="{05A0C133-A9D7-4C80-B311-08B3F5E4A259}" type="pres">
      <dgm:prSet presAssocID="{7F90007A-E3C8-4729-9143-0C0FE9A8395D}" presName="rootText" presStyleLbl="node1" presStyleIdx="0" presStyleCnt="4" custScaleY="232928"/>
      <dgm:spPr/>
      <dgm:t>
        <a:bodyPr/>
        <a:lstStyle/>
        <a:p>
          <a:endParaRPr lang="en-US"/>
        </a:p>
      </dgm:t>
    </dgm:pt>
    <dgm:pt modelId="{7783C575-E954-4C67-A1DB-781136CF38D7}" type="pres">
      <dgm:prSet presAssocID="{7F90007A-E3C8-4729-9143-0C0FE9A8395D}" presName="rootConnector" presStyleLbl="node1" presStyleIdx="0" presStyleCnt="4"/>
      <dgm:spPr/>
      <dgm:t>
        <a:bodyPr/>
        <a:lstStyle/>
        <a:p>
          <a:endParaRPr lang="en-US"/>
        </a:p>
      </dgm:t>
    </dgm:pt>
    <dgm:pt modelId="{6DA83DD2-3C07-4F72-899A-9E1D65E163EA}" type="pres">
      <dgm:prSet presAssocID="{7F90007A-E3C8-4729-9143-0C0FE9A8395D}" presName="childShape" presStyleCnt="0"/>
      <dgm:spPr/>
    </dgm:pt>
    <dgm:pt modelId="{26D88CDF-9F8D-4C4C-A0D8-9AEAA459AA99}" type="pres">
      <dgm:prSet presAssocID="{8C2BCBB8-BEE5-43A7-9AB3-9869340ADDA6}" presName="root" presStyleCnt="0"/>
      <dgm:spPr/>
    </dgm:pt>
    <dgm:pt modelId="{676F0771-4E99-4B2A-9FB4-ACB75442E875}" type="pres">
      <dgm:prSet presAssocID="{8C2BCBB8-BEE5-43A7-9AB3-9869340ADDA6}" presName="rootComposite" presStyleCnt="0"/>
      <dgm:spPr/>
    </dgm:pt>
    <dgm:pt modelId="{2F5CCDBC-62AB-4B5A-97F4-95B34FC26A81}" type="pres">
      <dgm:prSet presAssocID="{8C2BCBB8-BEE5-43A7-9AB3-9869340ADDA6}" presName="rootText" presStyleLbl="node1" presStyleIdx="1" presStyleCnt="4" custScaleY="232928"/>
      <dgm:spPr/>
      <dgm:t>
        <a:bodyPr/>
        <a:lstStyle/>
        <a:p>
          <a:endParaRPr lang="en-US"/>
        </a:p>
      </dgm:t>
    </dgm:pt>
    <dgm:pt modelId="{43F9852C-60BC-40A1-A45B-20F63483AFF1}" type="pres">
      <dgm:prSet presAssocID="{8C2BCBB8-BEE5-43A7-9AB3-9869340ADDA6}" presName="rootConnector" presStyleLbl="node1" presStyleIdx="1" presStyleCnt="4"/>
      <dgm:spPr/>
      <dgm:t>
        <a:bodyPr/>
        <a:lstStyle/>
        <a:p>
          <a:endParaRPr lang="en-US"/>
        </a:p>
      </dgm:t>
    </dgm:pt>
    <dgm:pt modelId="{5AFA5E49-76AB-4219-87C4-5A2D28FED1A8}" type="pres">
      <dgm:prSet presAssocID="{8C2BCBB8-BEE5-43A7-9AB3-9869340ADDA6}" presName="childShape" presStyleCnt="0"/>
      <dgm:spPr/>
    </dgm:pt>
    <dgm:pt modelId="{F7732458-48EF-457E-B1F6-F5B24427A6A0}" type="pres">
      <dgm:prSet presAssocID="{0E5FCF45-5E41-4739-BF5C-32DA2B0330C7}" presName="root" presStyleCnt="0"/>
      <dgm:spPr/>
    </dgm:pt>
    <dgm:pt modelId="{A071586A-9A96-4207-BFC5-99839F965F17}" type="pres">
      <dgm:prSet presAssocID="{0E5FCF45-5E41-4739-BF5C-32DA2B0330C7}" presName="rootComposite" presStyleCnt="0"/>
      <dgm:spPr/>
    </dgm:pt>
    <dgm:pt modelId="{48FD1C9F-BF7D-476C-AD84-1173FBE085EE}" type="pres">
      <dgm:prSet presAssocID="{0E5FCF45-5E41-4739-BF5C-32DA2B0330C7}" presName="rootText" presStyleLbl="node1" presStyleIdx="2" presStyleCnt="4" custScaleY="232928"/>
      <dgm:spPr/>
      <dgm:t>
        <a:bodyPr/>
        <a:lstStyle/>
        <a:p>
          <a:endParaRPr lang="en-US"/>
        </a:p>
      </dgm:t>
    </dgm:pt>
    <dgm:pt modelId="{C615C546-CDDA-4563-BCE9-1EAD85085E7E}" type="pres">
      <dgm:prSet presAssocID="{0E5FCF45-5E41-4739-BF5C-32DA2B0330C7}" presName="rootConnector" presStyleLbl="node1" presStyleIdx="2" presStyleCnt="4"/>
      <dgm:spPr/>
      <dgm:t>
        <a:bodyPr/>
        <a:lstStyle/>
        <a:p>
          <a:endParaRPr lang="en-US"/>
        </a:p>
      </dgm:t>
    </dgm:pt>
    <dgm:pt modelId="{88079817-500C-4E84-8D34-FAEE748C87D5}" type="pres">
      <dgm:prSet presAssocID="{0E5FCF45-5E41-4739-BF5C-32DA2B0330C7}" presName="childShape" presStyleCnt="0"/>
      <dgm:spPr/>
    </dgm:pt>
    <dgm:pt modelId="{7C49FF02-3148-4629-BF55-38DC49C57C90}" type="pres">
      <dgm:prSet presAssocID="{F82269DF-87DE-40FB-A334-1BB45687E637}" presName="root" presStyleCnt="0"/>
      <dgm:spPr/>
    </dgm:pt>
    <dgm:pt modelId="{A539B149-F06A-4D76-85C3-E19BBB77A7DF}" type="pres">
      <dgm:prSet presAssocID="{F82269DF-87DE-40FB-A334-1BB45687E637}" presName="rootComposite" presStyleCnt="0"/>
      <dgm:spPr/>
    </dgm:pt>
    <dgm:pt modelId="{B8805F44-FB37-40EB-B30A-2FAA496B4502}" type="pres">
      <dgm:prSet presAssocID="{F82269DF-87DE-40FB-A334-1BB45687E637}" presName="rootText" presStyleLbl="node1" presStyleIdx="3" presStyleCnt="4" custScaleX="111367" custScaleY="232928"/>
      <dgm:spPr/>
      <dgm:t>
        <a:bodyPr/>
        <a:lstStyle/>
        <a:p>
          <a:endParaRPr lang="en-US"/>
        </a:p>
      </dgm:t>
    </dgm:pt>
    <dgm:pt modelId="{B19FEA41-27AA-4BBF-8FF1-21552C455259}" type="pres">
      <dgm:prSet presAssocID="{F82269DF-87DE-40FB-A334-1BB45687E637}" presName="rootConnector" presStyleLbl="node1" presStyleIdx="3" presStyleCnt="4"/>
      <dgm:spPr/>
      <dgm:t>
        <a:bodyPr/>
        <a:lstStyle/>
        <a:p>
          <a:endParaRPr lang="en-US"/>
        </a:p>
      </dgm:t>
    </dgm:pt>
    <dgm:pt modelId="{E8EFE2F0-4390-4278-99B4-76ABBA1FC9A4}" type="pres">
      <dgm:prSet presAssocID="{F82269DF-87DE-40FB-A334-1BB45687E637}" presName="childShape" presStyleCnt="0"/>
      <dgm:spPr/>
    </dgm:pt>
  </dgm:ptLst>
  <dgm:cxnLst>
    <dgm:cxn modelId="{0ADB3583-814C-4EFE-AFDF-C120B40D17FB}" type="presOf" srcId="{5BE8BCF8-3AB6-493D-84CB-20A54B492F65}" destId="{2DC70FAD-67A7-4ABF-8616-27D1AABB9E7D}" srcOrd="0" destOrd="0" presId="urn:microsoft.com/office/officeart/2005/8/layout/hierarchy3"/>
    <dgm:cxn modelId="{B3FFDE2B-481E-4AE7-A95C-CBA54428EBC1}" type="presOf" srcId="{F82269DF-87DE-40FB-A334-1BB45687E637}" destId="{B8805F44-FB37-40EB-B30A-2FAA496B4502}" srcOrd="0" destOrd="0" presId="urn:microsoft.com/office/officeart/2005/8/layout/hierarchy3"/>
    <dgm:cxn modelId="{681500F0-C4FF-436B-89D9-CC3928F2C547}" type="presOf" srcId="{0E5FCF45-5E41-4739-BF5C-32DA2B0330C7}" destId="{C615C546-CDDA-4563-BCE9-1EAD85085E7E}" srcOrd="1" destOrd="0" presId="urn:microsoft.com/office/officeart/2005/8/layout/hierarchy3"/>
    <dgm:cxn modelId="{9595C560-588A-4AFA-A2E1-FC56908D10F8}" srcId="{5BE8BCF8-3AB6-493D-84CB-20A54B492F65}" destId="{0E5FCF45-5E41-4739-BF5C-32DA2B0330C7}" srcOrd="2" destOrd="0" parTransId="{EA49C108-DE8E-48B3-B22E-6FC5713EBA95}" sibTransId="{06015F52-4DC9-4693-B037-29F2CBD9B6D5}"/>
    <dgm:cxn modelId="{AF444802-E85C-4922-92DC-254DAB2CE922}" type="presOf" srcId="{8C2BCBB8-BEE5-43A7-9AB3-9869340ADDA6}" destId="{43F9852C-60BC-40A1-A45B-20F63483AFF1}" srcOrd="1" destOrd="0" presId="urn:microsoft.com/office/officeart/2005/8/layout/hierarchy3"/>
    <dgm:cxn modelId="{5D93FF82-29FA-42F4-A057-15D1DA17AC62}" srcId="{5BE8BCF8-3AB6-493D-84CB-20A54B492F65}" destId="{8C2BCBB8-BEE5-43A7-9AB3-9869340ADDA6}" srcOrd="1" destOrd="0" parTransId="{E736D3D5-984D-41B6-9AF9-B57745EF2BA6}" sibTransId="{B0DD2D6C-C68F-4E8C-AA20-DE94C85D8FE1}"/>
    <dgm:cxn modelId="{135255EC-7039-4E92-93F5-AF3D5340B067}" srcId="{5BE8BCF8-3AB6-493D-84CB-20A54B492F65}" destId="{7F90007A-E3C8-4729-9143-0C0FE9A8395D}" srcOrd="0" destOrd="0" parTransId="{3A139317-7447-4B6F-8BCA-8093A925215A}" sibTransId="{BAAA521F-EB0C-41FD-96DC-BBBA11EFBED1}"/>
    <dgm:cxn modelId="{0337D2FD-94E2-41B9-B90E-D5EA51E896EF}" type="presOf" srcId="{0E5FCF45-5E41-4739-BF5C-32DA2B0330C7}" destId="{48FD1C9F-BF7D-476C-AD84-1173FBE085EE}" srcOrd="0" destOrd="0" presId="urn:microsoft.com/office/officeart/2005/8/layout/hierarchy3"/>
    <dgm:cxn modelId="{7A871A06-DA89-41C8-BA97-0CED292B2553}" type="presOf" srcId="{7F90007A-E3C8-4729-9143-0C0FE9A8395D}" destId="{05A0C133-A9D7-4C80-B311-08B3F5E4A259}" srcOrd="0" destOrd="0" presId="urn:microsoft.com/office/officeart/2005/8/layout/hierarchy3"/>
    <dgm:cxn modelId="{D73E5E92-97BE-4D04-BC75-FFA847B5A184}" type="presOf" srcId="{7F90007A-E3C8-4729-9143-0C0FE9A8395D}" destId="{7783C575-E954-4C67-A1DB-781136CF38D7}" srcOrd="1" destOrd="0" presId="urn:microsoft.com/office/officeart/2005/8/layout/hierarchy3"/>
    <dgm:cxn modelId="{84492334-F39B-4DB4-8D1B-4A092C7BEE57}" srcId="{5BE8BCF8-3AB6-493D-84CB-20A54B492F65}" destId="{F82269DF-87DE-40FB-A334-1BB45687E637}" srcOrd="3" destOrd="0" parTransId="{0DA954E2-0D01-4F98-9E73-8382433B022D}" sibTransId="{9B004299-3E6E-4A50-AD80-C850F58ED785}"/>
    <dgm:cxn modelId="{6F0984A3-3798-4EE6-8347-CA4E9D04BAA1}" type="presOf" srcId="{F82269DF-87DE-40FB-A334-1BB45687E637}" destId="{B19FEA41-27AA-4BBF-8FF1-21552C455259}" srcOrd="1" destOrd="0" presId="urn:microsoft.com/office/officeart/2005/8/layout/hierarchy3"/>
    <dgm:cxn modelId="{01B6E31C-F19D-4F99-9F45-01AFC1E7645E}" type="presOf" srcId="{8C2BCBB8-BEE5-43A7-9AB3-9869340ADDA6}" destId="{2F5CCDBC-62AB-4B5A-97F4-95B34FC26A81}" srcOrd="0" destOrd="0" presId="urn:microsoft.com/office/officeart/2005/8/layout/hierarchy3"/>
    <dgm:cxn modelId="{A326541F-3108-4B73-A507-83695B11C2D4}" type="presParOf" srcId="{2DC70FAD-67A7-4ABF-8616-27D1AABB9E7D}" destId="{29E42414-44D9-4246-BEAD-2F8A9307FF16}" srcOrd="0" destOrd="0" presId="urn:microsoft.com/office/officeart/2005/8/layout/hierarchy3"/>
    <dgm:cxn modelId="{5E902BCF-A42F-46ED-9387-96240184057E}" type="presParOf" srcId="{29E42414-44D9-4246-BEAD-2F8A9307FF16}" destId="{ED605439-8070-43BD-9B6C-6413033CB5C1}" srcOrd="0" destOrd="0" presId="urn:microsoft.com/office/officeart/2005/8/layout/hierarchy3"/>
    <dgm:cxn modelId="{3CBAF1CB-14C0-4892-BA16-24833DDA18FE}" type="presParOf" srcId="{ED605439-8070-43BD-9B6C-6413033CB5C1}" destId="{05A0C133-A9D7-4C80-B311-08B3F5E4A259}" srcOrd="0" destOrd="0" presId="urn:microsoft.com/office/officeart/2005/8/layout/hierarchy3"/>
    <dgm:cxn modelId="{0834AC43-9CB8-4F0A-B066-4EE2CAF4D808}" type="presParOf" srcId="{ED605439-8070-43BD-9B6C-6413033CB5C1}" destId="{7783C575-E954-4C67-A1DB-781136CF38D7}" srcOrd="1" destOrd="0" presId="urn:microsoft.com/office/officeart/2005/8/layout/hierarchy3"/>
    <dgm:cxn modelId="{5D55345D-3F15-42A0-83B8-3E44C0A119EE}" type="presParOf" srcId="{29E42414-44D9-4246-BEAD-2F8A9307FF16}" destId="{6DA83DD2-3C07-4F72-899A-9E1D65E163EA}" srcOrd="1" destOrd="0" presId="urn:microsoft.com/office/officeart/2005/8/layout/hierarchy3"/>
    <dgm:cxn modelId="{55B5A60C-C425-4237-A0ED-879374F333FD}" type="presParOf" srcId="{2DC70FAD-67A7-4ABF-8616-27D1AABB9E7D}" destId="{26D88CDF-9F8D-4C4C-A0D8-9AEAA459AA99}" srcOrd="1" destOrd="0" presId="urn:microsoft.com/office/officeart/2005/8/layout/hierarchy3"/>
    <dgm:cxn modelId="{193299D1-3899-4938-A07D-08569AC78063}" type="presParOf" srcId="{26D88CDF-9F8D-4C4C-A0D8-9AEAA459AA99}" destId="{676F0771-4E99-4B2A-9FB4-ACB75442E875}" srcOrd="0" destOrd="0" presId="urn:microsoft.com/office/officeart/2005/8/layout/hierarchy3"/>
    <dgm:cxn modelId="{F96F18C0-DE21-4A6A-AD39-FB07B338B831}" type="presParOf" srcId="{676F0771-4E99-4B2A-9FB4-ACB75442E875}" destId="{2F5CCDBC-62AB-4B5A-97F4-95B34FC26A81}" srcOrd="0" destOrd="0" presId="urn:microsoft.com/office/officeart/2005/8/layout/hierarchy3"/>
    <dgm:cxn modelId="{34EF7BA5-B50C-4AA5-9D21-5B17ADD25D06}" type="presParOf" srcId="{676F0771-4E99-4B2A-9FB4-ACB75442E875}" destId="{43F9852C-60BC-40A1-A45B-20F63483AFF1}" srcOrd="1" destOrd="0" presId="urn:microsoft.com/office/officeart/2005/8/layout/hierarchy3"/>
    <dgm:cxn modelId="{60E95C7A-2598-47A7-874E-02806430E64C}" type="presParOf" srcId="{26D88CDF-9F8D-4C4C-A0D8-9AEAA459AA99}" destId="{5AFA5E49-76AB-4219-87C4-5A2D28FED1A8}" srcOrd="1" destOrd="0" presId="urn:microsoft.com/office/officeart/2005/8/layout/hierarchy3"/>
    <dgm:cxn modelId="{7E20406C-2F5C-4374-81A8-AB9557876D43}" type="presParOf" srcId="{2DC70FAD-67A7-4ABF-8616-27D1AABB9E7D}" destId="{F7732458-48EF-457E-B1F6-F5B24427A6A0}" srcOrd="2" destOrd="0" presId="urn:microsoft.com/office/officeart/2005/8/layout/hierarchy3"/>
    <dgm:cxn modelId="{B8B7D05A-9D15-4305-8105-4161A829E087}" type="presParOf" srcId="{F7732458-48EF-457E-B1F6-F5B24427A6A0}" destId="{A071586A-9A96-4207-BFC5-99839F965F17}" srcOrd="0" destOrd="0" presId="urn:microsoft.com/office/officeart/2005/8/layout/hierarchy3"/>
    <dgm:cxn modelId="{C45972C9-BBB2-4F98-9F43-69655FBD09A8}" type="presParOf" srcId="{A071586A-9A96-4207-BFC5-99839F965F17}" destId="{48FD1C9F-BF7D-476C-AD84-1173FBE085EE}" srcOrd="0" destOrd="0" presId="urn:microsoft.com/office/officeart/2005/8/layout/hierarchy3"/>
    <dgm:cxn modelId="{00BFB393-24D4-46FD-AF43-5E36C5CBB551}" type="presParOf" srcId="{A071586A-9A96-4207-BFC5-99839F965F17}" destId="{C615C546-CDDA-4563-BCE9-1EAD85085E7E}" srcOrd="1" destOrd="0" presId="urn:microsoft.com/office/officeart/2005/8/layout/hierarchy3"/>
    <dgm:cxn modelId="{EA016BFB-C2C9-47F3-A575-0CD93310BB5A}" type="presParOf" srcId="{F7732458-48EF-457E-B1F6-F5B24427A6A0}" destId="{88079817-500C-4E84-8D34-FAEE748C87D5}" srcOrd="1" destOrd="0" presId="urn:microsoft.com/office/officeart/2005/8/layout/hierarchy3"/>
    <dgm:cxn modelId="{FA0FA53F-3F9E-421C-9DD8-BA0C69F47CE0}" type="presParOf" srcId="{2DC70FAD-67A7-4ABF-8616-27D1AABB9E7D}" destId="{7C49FF02-3148-4629-BF55-38DC49C57C90}" srcOrd="3" destOrd="0" presId="urn:microsoft.com/office/officeart/2005/8/layout/hierarchy3"/>
    <dgm:cxn modelId="{FC6A6F05-E4F1-4E5A-B31B-B2AF590E5435}" type="presParOf" srcId="{7C49FF02-3148-4629-BF55-38DC49C57C90}" destId="{A539B149-F06A-4D76-85C3-E19BBB77A7DF}" srcOrd="0" destOrd="0" presId="urn:microsoft.com/office/officeart/2005/8/layout/hierarchy3"/>
    <dgm:cxn modelId="{6B68209E-B49E-47E8-B348-70D3FF8D7C51}" type="presParOf" srcId="{A539B149-F06A-4D76-85C3-E19BBB77A7DF}" destId="{B8805F44-FB37-40EB-B30A-2FAA496B4502}" srcOrd="0" destOrd="0" presId="urn:microsoft.com/office/officeart/2005/8/layout/hierarchy3"/>
    <dgm:cxn modelId="{6A82CF79-CF6A-47F3-AC33-A0A3ED0933BD}" type="presParOf" srcId="{A539B149-F06A-4D76-85C3-E19BBB77A7DF}" destId="{B19FEA41-27AA-4BBF-8FF1-21552C455259}" srcOrd="1" destOrd="0" presId="urn:microsoft.com/office/officeart/2005/8/layout/hierarchy3"/>
    <dgm:cxn modelId="{736966D6-632B-4441-85B5-5C3DB6C7D96D}" type="presParOf" srcId="{7C49FF02-3148-4629-BF55-38DC49C57C90}" destId="{E8EFE2F0-4390-4278-99B4-76ABBA1FC9A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AF58E5E-FCAC-49A2-ACCC-5DD3E1E1B5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A52425C-8735-448C-92BE-20F153544ED4}">
      <dgm:prSet custT="1"/>
      <dgm:spPr/>
      <dgm:t>
        <a:bodyPr/>
        <a:lstStyle/>
        <a:p>
          <a:pPr rtl="0"/>
          <a:r>
            <a:rPr lang="en-US" sz="2400" dirty="0" smtClean="0">
              <a:solidFill>
                <a:schemeClr val="tx1"/>
              </a:solidFill>
              <a:latin typeface="Georgia" pitchFamily="18" charset="0"/>
            </a:rPr>
            <a:t>Features</a:t>
          </a:r>
          <a:endParaRPr lang="en-US" sz="2400" dirty="0">
            <a:solidFill>
              <a:schemeClr val="tx1"/>
            </a:solidFill>
            <a:latin typeface="Georgia" pitchFamily="18" charset="0"/>
          </a:endParaRPr>
        </a:p>
      </dgm:t>
    </dgm:pt>
    <dgm:pt modelId="{F082E15C-FAA9-4F98-9599-5C1EC51C5A43}" type="parTrans" cxnId="{0A534F85-4BA0-4E99-A751-EC7A78BA9F36}">
      <dgm:prSet/>
      <dgm:spPr/>
      <dgm:t>
        <a:bodyPr/>
        <a:lstStyle/>
        <a:p>
          <a:endParaRPr lang="en-US"/>
        </a:p>
      </dgm:t>
    </dgm:pt>
    <dgm:pt modelId="{BCC09CD2-72B4-4F01-AC77-555B82DD1AF0}" type="sibTrans" cxnId="{0A534F85-4BA0-4E99-A751-EC7A78BA9F36}">
      <dgm:prSet/>
      <dgm:spPr/>
      <dgm:t>
        <a:bodyPr/>
        <a:lstStyle/>
        <a:p>
          <a:endParaRPr lang="en-US"/>
        </a:p>
      </dgm:t>
    </dgm:pt>
    <dgm:pt modelId="{F3426228-CA14-4689-B53F-C460F57557CF}">
      <dgm:prSet custT="1"/>
      <dgm:spPr/>
      <dgm:t>
        <a:bodyPr/>
        <a:lstStyle/>
        <a:p>
          <a:pPr rtl="0"/>
          <a:r>
            <a:rPr lang="en-US" sz="2400" dirty="0" smtClean="0">
              <a:solidFill>
                <a:schemeClr val="tx1"/>
              </a:solidFill>
              <a:latin typeface="Georgia" pitchFamily="18" charset="0"/>
            </a:rPr>
            <a:t>Performance</a:t>
          </a:r>
          <a:endParaRPr lang="en-US" sz="2400" dirty="0">
            <a:solidFill>
              <a:schemeClr val="tx1"/>
            </a:solidFill>
            <a:latin typeface="Georgia" pitchFamily="18" charset="0"/>
          </a:endParaRPr>
        </a:p>
      </dgm:t>
    </dgm:pt>
    <dgm:pt modelId="{8912E3C8-8FDE-409C-82EC-FC813A769CA1}" type="parTrans" cxnId="{18FFDFCC-2BB1-43F1-9B48-07D4D803266E}">
      <dgm:prSet/>
      <dgm:spPr/>
      <dgm:t>
        <a:bodyPr/>
        <a:lstStyle/>
        <a:p>
          <a:endParaRPr lang="en-US"/>
        </a:p>
      </dgm:t>
    </dgm:pt>
    <dgm:pt modelId="{3661CC1E-86B6-4A89-B2D7-B6A207E905F8}" type="sibTrans" cxnId="{18FFDFCC-2BB1-43F1-9B48-07D4D803266E}">
      <dgm:prSet/>
      <dgm:spPr/>
      <dgm:t>
        <a:bodyPr/>
        <a:lstStyle/>
        <a:p>
          <a:endParaRPr lang="en-US"/>
        </a:p>
      </dgm:t>
    </dgm:pt>
    <dgm:pt modelId="{08A12C8D-2444-42C0-964F-BFA9C7CA961F}">
      <dgm:prSet custT="1"/>
      <dgm:spPr/>
      <dgm:t>
        <a:bodyPr/>
        <a:lstStyle/>
        <a:p>
          <a:pPr rtl="0"/>
          <a:r>
            <a:rPr lang="en-US" sz="2400" dirty="0" smtClean="0">
              <a:solidFill>
                <a:schemeClr val="tx1"/>
              </a:solidFill>
              <a:latin typeface="Georgia" pitchFamily="18" charset="0"/>
            </a:rPr>
            <a:t>Conformance</a:t>
          </a:r>
          <a:endParaRPr lang="en-US" sz="2400" dirty="0">
            <a:solidFill>
              <a:schemeClr val="tx1"/>
            </a:solidFill>
            <a:latin typeface="Georgia" pitchFamily="18" charset="0"/>
          </a:endParaRPr>
        </a:p>
      </dgm:t>
    </dgm:pt>
    <dgm:pt modelId="{D1C8845C-2C51-407D-9FA9-30513860B129}" type="parTrans" cxnId="{9175B227-97C8-4003-9142-87744ADF0B8B}">
      <dgm:prSet/>
      <dgm:spPr/>
      <dgm:t>
        <a:bodyPr/>
        <a:lstStyle/>
        <a:p>
          <a:endParaRPr lang="en-US"/>
        </a:p>
      </dgm:t>
    </dgm:pt>
    <dgm:pt modelId="{C0BA11CC-7183-4D49-BDB9-1A563FBCD89E}" type="sibTrans" cxnId="{9175B227-97C8-4003-9142-87744ADF0B8B}">
      <dgm:prSet/>
      <dgm:spPr/>
      <dgm:t>
        <a:bodyPr/>
        <a:lstStyle/>
        <a:p>
          <a:endParaRPr lang="en-US"/>
        </a:p>
      </dgm:t>
    </dgm:pt>
    <dgm:pt modelId="{A3B64DDB-EAE3-43B2-9EC7-00C3FFB04022}">
      <dgm:prSet custT="1"/>
      <dgm:spPr/>
      <dgm:t>
        <a:bodyPr/>
        <a:lstStyle/>
        <a:p>
          <a:pPr rtl="0"/>
          <a:r>
            <a:rPr lang="en-US" sz="2400" dirty="0" smtClean="0">
              <a:solidFill>
                <a:schemeClr val="tx1"/>
              </a:solidFill>
              <a:latin typeface="Georgia" pitchFamily="18" charset="0"/>
            </a:rPr>
            <a:t>Durability</a:t>
          </a:r>
          <a:endParaRPr lang="en-US" sz="2400" dirty="0">
            <a:solidFill>
              <a:schemeClr val="tx1"/>
            </a:solidFill>
            <a:latin typeface="Georgia" pitchFamily="18" charset="0"/>
          </a:endParaRPr>
        </a:p>
      </dgm:t>
    </dgm:pt>
    <dgm:pt modelId="{FB60A398-E1B6-4062-93A8-DC30BD103245}" type="parTrans" cxnId="{9A082623-4B15-40D7-988D-5906BC247FCA}">
      <dgm:prSet/>
      <dgm:spPr/>
      <dgm:t>
        <a:bodyPr/>
        <a:lstStyle/>
        <a:p>
          <a:endParaRPr lang="en-US"/>
        </a:p>
      </dgm:t>
    </dgm:pt>
    <dgm:pt modelId="{35009BA2-04ED-4180-8A9D-37E0DFE95F7B}" type="sibTrans" cxnId="{9A082623-4B15-40D7-988D-5906BC247FCA}">
      <dgm:prSet/>
      <dgm:spPr/>
      <dgm:t>
        <a:bodyPr/>
        <a:lstStyle/>
        <a:p>
          <a:endParaRPr lang="en-US"/>
        </a:p>
      </dgm:t>
    </dgm:pt>
    <dgm:pt modelId="{2A22DFCB-3D78-42D0-A393-89ED01E123D2}">
      <dgm:prSet custT="1"/>
      <dgm:spPr/>
      <dgm:t>
        <a:bodyPr/>
        <a:lstStyle/>
        <a:p>
          <a:pPr rtl="0"/>
          <a:r>
            <a:rPr lang="en-US" sz="2400" dirty="0" smtClean="0">
              <a:solidFill>
                <a:schemeClr val="tx1"/>
              </a:solidFill>
              <a:latin typeface="Georgia" pitchFamily="18" charset="0"/>
            </a:rPr>
            <a:t>Reliability</a:t>
          </a:r>
          <a:endParaRPr lang="en-US" sz="2400" dirty="0">
            <a:solidFill>
              <a:schemeClr val="tx1"/>
            </a:solidFill>
            <a:latin typeface="Georgia" pitchFamily="18" charset="0"/>
          </a:endParaRPr>
        </a:p>
      </dgm:t>
    </dgm:pt>
    <dgm:pt modelId="{E467E8FC-B936-462C-AC2B-1475AFC5614E}" type="parTrans" cxnId="{B056CAE2-AAEC-4389-8095-846EA8E7ED88}">
      <dgm:prSet/>
      <dgm:spPr/>
      <dgm:t>
        <a:bodyPr/>
        <a:lstStyle/>
        <a:p>
          <a:endParaRPr lang="en-US"/>
        </a:p>
      </dgm:t>
    </dgm:pt>
    <dgm:pt modelId="{66FCEC19-6C7E-474F-8688-E2E9924AFD82}" type="sibTrans" cxnId="{B056CAE2-AAEC-4389-8095-846EA8E7ED88}">
      <dgm:prSet/>
      <dgm:spPr/>
      <dgm:t>
        <a:bodyPr/>
        <a:lstStyle/>
        <a:p>
          <a:endParaRPr lang="en-US"/>
        </a:p>
      </dgm:t>
    </dgm:pt>
    <dgm:pt modelId="{FF724BB6-5084-4A8E-9F4D-28A895A1E9B9}">
      <dgm:prSet custT="1"/>
      <dgm:spPr/>
      <dgm:t>
        <a:bodyPr/>
        <a:lstStyle/>
        <a:p>
          <a:pPr rtl="0"/>
          <a:r>
            <a:rPr lang="en-US" sz="2400" dirty="0" err="1" smtClean="0">
              <a:solidFill>
                <a:schemeClr val="tx1"/>
              </a:solidFill>
              <a:latin typeface="Georgia" pitchFamily="18" charset="0"/>
            </a:rPr>
            <a:t>Repairability</a:t>
          </a:r>
          <a:endParaRPr lang="en-US" sz="2400" dirty="0">
            <a:solidFill>
              <a:schemeClr val="tx1"/>
            </a:solidFill>
            <a:latin typeface="Georgia" pitchFamily="18" charset="0"/>
          </a:endParaRPr>
        </a:p>
      </dgm:t>
    </dgm:pt>
    <dgm:pt modelId="{48C00F72-5AE7-4CA6-888F-F591CDB4B879}" type="parTrans" cxnId="{09767ED3-1966-443A-9051-EE4BE2BDF81A}">
      <dgm:prSet/>
      <dgm:spPr/>
      <dgm:t>
        <a:bodyPr/>
        <a:lstStyle/>
        <a:p>
          <a:endParaRPr lang="en-US"/>
        </a:p>
      </dgm:t>
    </dgm:pt>
    <dgm:pt modelId="{89F0A284-9D91-4103-A9D1-16F2F59A81A0}" type="sibTrans" cxnId="{09767ED3-1966-443A-9051-EE4BE2BDF81A}">
      <dgm:prSet/>
      <dgm:spPr/>
      <dgm:t>
        <a:bodyPr/>
        <a:lstStyle/>
        <a:p>
          <a:endParaRPr lang="en-US"/>
        </a:p>
      </dgm:t>
    </dgm:pt>
    <dgm:pt modelId="{B585B378-DA17-4751-9761-1C9C3333311B}">
      <dgm:prSet custT="1"/>
      <dgm:spPr/>
      <dgm:t>
        <a:bodyPr/>
        <a:lstStyle/>
        <a:p>
          <a:pPr rtl="0"/>
          <a:r>
            <a:rPr lang="en-US" sz="2400" dirty="0" smtClean="0">
              <a:solidFill>
                <a:schemeClr val="tx1"/>
              </a:solidFill>
              <a:latin typeface="Georgia" pitchFamily="18" charset="0"/>
            </a:rPr>
            <a:t>Style</a:t>
          </a:r>
          <a:endParaRPr lang="en-US" sz="2400" dirty="0">
            <a:solidFill>
              <a:schemeClr val="tx1"/>
            </a:solidFill>
            <a:latin typeface="Georgia" pitchFamily="18" charset="0"/>
          </a:endParaRPr>
        </a:p>
      </dgm:t>
    </dgm:pt>
    <dgm:pt modelId="{69775ACF-0EBC-401C-91B3-7D404A6F6300}" type="parTrans" cxnId="{30358BF5-8AB4-46E9-AFDE-FAE385678016}">
      <dgm:prSet/>
      <dgm:spPr/>
      <dgm:t>
        <a:bodyPr/>
        <a:lstStyle/>
        <a:p>
          <a:endParaRPr lang="en-US"/>
        </a:p>
      </dgm:t>
    </dgm:pt>
    <dgm:pt modelId="{181CBC05-9F80-439C-823B-15C7F6450ED1}" type="sibTrans" cxnId="{30358BF5-8AB4-46E9-AFDE-FAE385678016}">
      <dgm:prSet/>
      <dgm:spPr/>
      <dgm:t>
        <a:bodyPr/>
        <a:lstStyle/>
        <a:p>
          <a:endParaRPr lang="en-US"/>
        </a:p>
      </dgm:t>
    </dgm:pt>
    <dgm:pt modelId="{9F74E943-59BC-45B0-9B49-2CE289CC7A6E}">
      <dgm:prSet custT="1"/>
      <dgm:spPr/>
      <dgm:t>
        <a:bodyPr/>
        <a:lstStyle/>
        <a:p>
          <a:pPr rtl="0"/>
          <a:r>
            <a:rPr lang="en-US" sz="2400" dirty="0" smtClean="0">
              <a:solidFill>
                <a:schemeClr val="tx1"/>
              </a:solidFill>
              <a:latin typeface="Georgia" pitchFamily="18" charset="0"/>
            </a:rPr>
            <a:t>Design</a:t>
          </a:r>
          <a:endParaRPr lang="en-US" sz="2400" dirty="0">
            <a:solidFill>
              <a:schemeClr val="tx1"/>
            </a:solidFill>
            <a:latin typeface="Georgia" pitchFamily="18" charset="0"/>
          </a:endParaRPr>
        </a:p>
      </dgm:t>
    </dgm:pt>
    <dgm:pt modelId="{1E1D1932-BBC6-42E7-8032-672C1506220F}" type="parTrans" cxnId="{B9AA5291-A6ED-40DC-BA7F-94A4F238C118}">
      <dgm:prSet/>
      <dgm:spPr/>
      <dgm:t>
        <a:bodyPr/>
        <a:lstStyle/>
        <a:p>
          <a:endParaRPr lang="en-US"/>
        </a:p>
      </dgm:t>
    </dgm:pt>
    <dgm:pt modelId="{5A9A75CD-DFAB-425A-8E3B-A49F9892A1D9}" type="sibTrans" cxnId="{B9AA5291-A6ED-40DC-BA7F-94A4F238C118}">
      <dgm:prSet/>
      <dgm:spPr/>
      <dgm:t>
        <a:bodyPr/>
        <a:lstStyle/>
        <a:p>
          <a:endParaRPr lang="en-US"/>
        </a:p>
      </dgm:t>
    </dgm:pt>
    <dgm:pt modelId="{A2A66908-A12F-46F1-AA8C-6096096A0E5E}" type="pres">
      <dgm:prSet presAssocID="{FAF58E5E-FCAC-49A2-ACCC-5DD3E1E1B531}" presName="diagram" presStyleCnt="0">
        <dgm:presLayoutVars>
          <dgm:dir/>
          <dgm:resizeHandles val="exact"/>
        </dgm:presLayoutVars>
      </dgm:prSet>
      <dgm:spPr/>
      <dgm:t>
        <a:bodyPr/>
        <a:lstStyle/>
        <a:p>
          <a:endParaRPr lang="en-US"/>
        </a:p>
      </dgm:t>
    </dgm:pt>
    <dgm:pt modelId="{700C0146-93DC-47F5-B4B1-EAA363E31565}" type="pres">
      <dgm:prSet presAssocID="{DA52425C-8735-448C-92BE-20F153544ED4}" presName="node" presStyleLbl="node1" presStyleIdx="0" presStyleCnt="8">
        <dgm:presLayoutVars>
          <dgm:bulletEnabled val="1"/>
        </dgm:presLayoutVars>
      </dgm:prSet>
      <dgm:spPr/>
      <dgm:t>
        <a:bodyPr/>
        <a:lstStyle/>
        <a:p>
          <a:endParaRPr lang="en-US"/>
        </a:p>
      </dgm:t>
    </dgm:pt>
    <dgm:pt modelId="{2F1EC842-78A4-412A-8B5C-142BFF5A9651}" type="pres">
      <dgm:prSet presAssocID="{BCC09CD2-72B4-4F01-AC77-555B82DD1AF0}" presName="sibTrans" presStyleCnt="0"/>
      <dgm:spPr/>
    </dgm:pt>
    <dgm:pt modelId="{D627C7D1-F6E2-4015-99CC-23EED15C8DE4}" type="pres">
      <dgm:prSet presAssocID="{F3426228-CA14-4689-B53F-C460F57557CF}" presName="node" presStyleLbl="node1" presStyleIdx="1" presStyleCnt="8">
        <dgm:presLayoutVars>
          <dgm:bulletEnabled val="1"/>
        </dgm:presLayoutVars>
      </dgm:prSet>
      <dgm:spPr/>
      <dgm:t>
        <a:bodyPr/>
        <a:lstStyle/>
        <a:p>
          <a:endParaRPr lang="en-US"/>
        </a:p>
      </dgm:t>
    </dgm:pt>
    <dgm:pt modelId="{75BCAD50-0F7B-439C-9082-0A25B6105A45}" type="pres">
      <dgm:prSet presAssocID="{3661CC1E-86B6-4A89-B2D7-B6A207E905F8}" presName="sibTrans" presStyleCnt="0"/>
      <dgm:spPr/>
    </dgm:pt>
    <dgm:pt modelId="{8B10D592-5D22-47AA-AEBE-E009200A9C24}" type="pres">
      <dgm:prSet presAssocID="{08A12C8D-2444-42C0-964F-BFA9C7CA961F}" presName="node" presStyleLbl="node1" presStyleIdx="2" presStyleCnt="8" custScaleX="109753">
        <dgm:presLayoutVars>
          <dgm:bulletEnabled val="1"/>
        </dgm:presLayoutVars>
      </dgm:prSet>
      <dgm:spPr/>
      <dgm:t>
        <a:bodyPr/>
        <a:lstStyle/>
        <a:p>
          <a:endParaRPr lang="en-US"/>
        </a:p>
      </dgm:t>
    </dgm:pt>
    <dgm:pt modelId="{E5833676-F9D0-48A4-B3B4-0CA15E3FFE74}" type="pres">
      <dgm:prSet presAssocID="{C0BA11CC-7183-4D49-BDB9-1A563FBCD89E}" presName="sibTrans" presStyleCnt="0"/>
      <dgm:spPr/>
    </dgm:pt>
    <dgm:pt modelId="{A64DE5F0-10B6-4E97-837F-5E1EB9D41A19}" type="pres">
      <dgm:prSet presAssocID="{A3B64DDB-EAE3-43B2-9EC7-00C3FFB04022}" presName="node" presStyleLbl="node1" presStyleIdx="3" presStyleCnt="8">
        <dgm:presLayoutVars>
          <dgm:bulletEnabled val="1"/>
        </dgm:presLayoutVars>
      </dgm:prSet>
      <dgm:spPr/>
      <dgm:t>
        <a:bodyPr/>
        <a:lstStyle/>
        <a:p>
          <a:endParaRPr lang="en-US"/>
        </a:p>
      </dgm:t>
    </dgm:pt>
    <dgm:pt modelId="{0E4D0A0A-2423-4E4F-8BED-8B3402FBC7A8}" type="pres">
      <dgm:prSet presAssocID="{35009BA2-04ED-4180-8A9D-37E0DFE95F7B}" presName="sibTrans" presStyleCnt="0"/>
      <dgm:spPr/>
    </dgm:pt>
    <dgm:pt modelId="{F6A713F5-CB22-4117-8CEC-97E8695EA823}" type="pres">
      <dgm:prSet presAssocID="{2A22DFCB-3D78-42D0-A393-89ED01E123D2}" presName="node" presStyleLbl="node1" presStyleIdx="4" presStyleCnt="8">
        <dgm:presLayoutVars>
          <dgm:bulletEnabled val="1"/>
        </dgm:presLayoutVars>
      </dgm:prSet>
      <dgm:spPr/>
      <dgm:t>
        <a:bodyPr/>
        <a:lstStyle/>
        <a:p>
          <a:endParaRPr lang="en-US"/>
        </a:p>
      </dgm:t>
    </dgm:pt>
    <dgm:pt modelId="{7F39E0B6-5AD6-49C8-BE95-4B7020340960}" type="pres">
      <dgm:prSet presAssocID="{66FCEC19-6C7E-474F-8688-E2E9924AFD82}" presName="sibTrans" presStyleCnt="0"/>
      <dgm:spPr/>
    </dgm:pt>
    <dgm:pt modelId="{A250058F-E410-40B6-BA6C-D1B35468A376}" type="pres">
      <dgm:prSet presAssocID="{FF724BB6-5084-4A8E-9F4D-28A895A1E9B9}" presName="node" presStyleLbl="node1" presStyleIdx="5" presStyleCnt="8">
        <dgm:presLayoutVars>
          <dgm:bulletEnabled val="1"/>
        </dgm:presLayoutVars>
      </dgm:prSet>
      <dgm:spPr/>
      <dgm:t>
        <a:bodyPr/>
        <a:lstStyle/>
        <a:p>
          <a:endParaRPr lang="en-US"/>
        </a:p>
      </dgm:t>
    </dgm:pt>
    <dgm:pt modelId="{7FEF691E-F8E2-449C-93AF-E38CFD891AB1}" type="pres">
      <dgm:prSet presAssocID="{89F0A284-9D91-4103-A9D1-16F2F59A81A0}" presName="sibTrans" presStyleCnt="0"/>
      <dgm:spPr/>
    </dgm:pt>
    <dgm:pt modelId="{FA01EB90-C797-44B4-92C3-09D1F4C43AAC}" type="pres">
      <dgm:prSet presAssocID="{B585B378-DA17-4751-9761-1C9C3333311B}" presName="node" presStyleLbl="node1" presStyleIdx="6" presStyleCnt="8">
        <dgm:presLayoutVars>
          <dgm:bulletEnabled val="1"/>
        </dgm:presLayoutVars>
      </dgm:prSet>
      <dgm:spPr/>
      <dgm:t>
        <a:bodyPr/>
        <a:lstStyle/>
        <a:p>
          <a:endParaRPr lang="en-US"/>
        </a:p>
      </dgm:t>
    </dgm:pt>
    <dgm:pt modelId="{2ED85FBB-43F2-4E6B-BD25-B7D4B55B1F7B}" type="pres">
      <dgm:prSet presAssocID="{181CBC05-9F80-439C-823B-15C7F6450ED1}" presName="sibTrans" presStyleCnt="0"/>
      <dgm:spPr/>
    </dgm:pt>
    <dgm:pt modelId="{092986A4-26DC-4F42-BB6D-5494D638D2FC}" type="pres">
      <dgm:prSet presAssocID="{9F74E943-59BC-45B0-9B49-2CE289CC7A6E}" presName="node" presStyleLbl="node1" presStyleIdx="7" presStyleCnt="8">
        <dgm:presLayoutVars>
          <dgm:bulletEnabled val="1"/>
        </dgm:presLayoutVars>
      </dgm:prSet>
      <dgm:spPr/>
      <dgm:t>
        <a:bodyPr/>
        <a:lstStyle/>
        <a:p>
          <a:endParaRPr lang="en-US"/>
        </a:p>
      </dgm:t>
    </dgm:pt>
  </dgm:ptLst>
  <dgm:cxnLst>
    <dgm:cxn modelId="{B056CAE2-AAEC-4389-8095-846EA8E7ED88}" srcId="{FAF58E5E-FCAC-49A2-ACCC-5DD3E1E1B531}" destId="{2A22DFCB-3D78-42D0-A393-89ED01E123D2}" srcOrd="4" destOrd="0" parTransId="{E467E8FC-B936-462C-AC2B-1475AFC5614E}" sibTransId="{66FCEC19-6C7E-474F-8688-E2E9924AFD82}"/>
    <dgm:cxn modelId="{04C88FFF-732E-4F67-B5B2-2CB3A6B4548C}" type="presOf" srcId="{F3426228-CA14-4689-B53F-C460F57557CF}" destId="{D627C7D1-F6E2-4015-99CC-23EED15C8DE4}" srcOrd="0" destOrd="0" presId="urn:microsoft.com/office/officeart/2005/8/layout/default"/>
    <dgm:cxn modelId="{9A082623-4B15-40D7-988D-5906BC247FCA}" srcId="{FAF58E5E-FCAC-49A2-ACCC-5DD3E1E1B531}" destId="{A3B64DDB-EAE3-43B2-9EC7-00C3FFB04022}" srcOrd="3" destOrd="0" parTransId="{FB60A398-E1B6-4062-93A8-DC30BD103245}" sibTransId="{35009BA2-04ED-4180-8A9D-37E0DFE95F7B}"/>
    <dgm:cxn modelId="{03F97E94-BC7D-4EE6-BC90-C94EDFE340B4}" type="presOf" srcId="{FAF58E5E-FCAC-49A2-ACCC-5DD3E1E1B531}" destId="{A2A66908-A12F-46F1-AA8C-6096096A0E5E}" srcOrd="0" destOrd="0" presId="urn:microsoft.com/office/officeart/2005/8/layout/default"/>
    <dgm:cxn modelId="{30358BF5-8AB4-46E9-AFDE-FAE385678016}" srcId="{FAF58E5E-FCAC-49A2-ACCC-5DD3E1E1B531}" destId="{B585B378-DA17-4751-9761-1C9C3333311B}" srcOrd="6" destOrd="0" parTransId="{69775ACF-0EBC-401C-91B3-7D404A6F6300}" sibTransId="{181CBC05-9F80-439C-823B-15C7F6450ED1}"/>
    <dgm:cxn modelId="{0A534F85-4BA0-4E99-A751-EC7A78BA9F36}" srcId="{FAF58E5E-FCAC-49A2-ACCC-5DD3E1E1B531}" destId="{DA52425C-8735-448C-92BE-20F153544ED4}" srcOrd="0" destOrd="0" parTransId="{F082E15C-FAA9-4F98-9599-5C1EC51C5A43}" sibTransId="{BCC09CD2-72B4-4F01-AC77-555B82DD1AF0}"/>
    <dgm:cxn modelId="{EB56B4E8-6690-4DD8-9B62-30921B42E3C7}" type="presOf" srcId="{FF724BB6-5084-4A8E-9F4D-28A895A1E9B9}" destId="{A250058F-E410-40B6-BA6C-D1B35468A376}" srcOrd="0" destOrd="0" presId="urn:microsoft.com/office/officeart/2005/8/layout/default"/>
    <dgm:cxn modelId="{09767ED3-1966-443A-9051-EE4BE2BDF81A}" srcId="{FAF58E5E-FCAC-49A2-ACCC-5DD3E1E1B531}" destId="{FF724BB6-5084-4A8E-9F4D-28A895A1E9B9}" srcOrd="5" destOrd="0" parTransId="{48C00F72-5AE7-4CA6-888F-F591CDB4B879}" sibTransId="{89F0A284-9D91-4103-A9D1-16F2F59A81A0}"/>
    <dgm:cxn modelId="{205173B2-A038-4BE9-A589-658009A0FC73}" type="presOf" srcId="{9F74E943-59BC-45B0-9B49-2CE289CC7A6E}" destId="{092986A4-26DC-4F42-BB6D-5494D638D2FC}" srcOrd="0" destOrd="0" presId="urn:microsoft.com/office/officeart/2005/8/layout/default"/>
    <dgm:cxn modelId="{9175B227-97C8-4003-9142-87744ADF0B8B}" srcId="{FAF58E5E-FCAC-49A2-ACCC-5DD3E1E1B531}" destId="{08A12C8D-2444-42C0-964F-BFA9C7CA961F}" srcOrd="2" destOrd="0" parTransId="{D1C8845C-2C51-407D-9FA9-30513860B129}" sibTransId="{C0BA11CC-7183-4D49-BDB9-1A563FBCD89E}"/>
    <dgm:cxn modelId="{18FFDFCC-2BB1-43F1-9B48-07D4D803266E}" srcId="{FAF58E5E-FCAC-49A2-ACCC-5DD3E1E1B531}" destId="{F3426228-CA14-4689-B53F-C460F57557CF}" srcOrd="1" destOrd="0" parTransId="{8912E3C8-8FDE-409C-82EC-FC813A769CA1}" sibTransId="{3661CC1E-86B6-4A89-B2D7-B6A207E905F8}"/>
    <dgm:cxn modelId="{F1B55AFB-2A8E-4B54-B7CB-10181C701B63}" type="presOf" srcId="{A3B64DDB-EAE3-43B2-9EC7-00C3FFB04022}" destId="{A64DE5F0-10B6-4E97-837F-5E1EB9D41A19}" srcOrd="0" destOrd="0" presId="urn:microsoft.com/office/officeart/2005/8/layout/default"/>
    <dgm:cxn modelId="{278D4E43-99F7-4654-BFE8-518069ED9B35}" type="presOf" srcId="{B585B378-DA17-4751-9761-1C9C3333311B}" destId="{FA01EB90-C797-44B4-92C3-09D1F4C43AAC}" srcOrd="0" destOrd="0" presId="urn:microsoft.com/office/officeart/2005/8/layout/default"/>
    <dgm:cxn modelId="{F3ADEE01-18C8-43A6-AA2B-D490D96D0635}" type="presOf" srcId="{2A22DFCB-3D78-42D0-A393-89ED01E123D2}" destId="{F6A713F5-CB22-4117-8CEC-97E8695EA823}" srcOrd="0" destOrd="0" presId="urn:microsoft.com/office/officeart/2005/8/layout/default"/>
    <dgm:cxn modelId="{42CAF624-9899-4898-92BB-4C5375F7B71F}" type="presOf" srcId="{08A12C8D-2444-42C0-964F-BFA9C7CA961F}" destId="{8B10D592-5D22-47AA-AEBE-E009200A9C24}" srcOrd="0" destOrd="0" presId="urn:microsoft.com/office/officeart/2005/8/layout/default"/>
    <dgm:cxn modelId="{94F3A618-B10E-4C1C-B9B2-EA72C39CBE54}" type="presOf" srcId="{DA52425C-8735-448C-92BE-20F153544ED4}" destId="{700C0146-93DC-47F5-B4B1-EAA363E31565}" srcOrd="0" destOrd="0" presId="urn:microsoft.com/office/officeart/2005/8/layout/default"/>
    <dgm:cxn modelId="{B9AA5291-A6ED-40DC-BA7F-94A4F238C118}" srcId="{FAF58E5E-FCAC-49A2-ACCC-5DD3E1E1B531}" destId="{9F74E943-59BC-45B0-9B49-2CE289CC7A6E}" srcOrd="7" destOrd="0" parTransId="{1E1D1932-BBC6-42E7-8032-672C1506220F}" sibTransId="{5A9A75CD-DFAB-425A-8E3B-A49F9892A1D9}"/>
    <dgm:cxn modelId="{C09AB016-BA36-4250-897D-5FE97281478F}" type="presParOf" srcId="{A2A66908-A12F-46F1-AA8C-6096096A0E5E}" destId="{700C0146-93DC-47F5-B4B1-EAA363E31565}" srcOrd="0" destOrd="0" presId="urn:microsoft.com/office/officeart/2005/8/layout/default"/>
    <dgm:cxn modelId="{14BE517A-31D7-4BD3-BB54-2A905AFB9E6B}" type="presParOf" srcId="{A2A66908-A12F-46F1-AA8C-6096096A0E5E}" destId="{2F1EC842-78A4-412A-8B5C-142BFF5A9651}" srcOrd="1" destOrd="0" presId="urn:microsoft.com/office/officeart/2005/8/layout/default"/>
    <dgm:cxn modelId="{E6185B0B-DF7E-4196-B6CE-26BC91C2C384}" type="presParOf" srcId="{A2A66908-A12F-46F1-AA8C-6096096A0E5E}" destId="{D627C7D1-F6E2-4015-99CC-23EED15C8DE4}" srcOrd="2" destOrd="0" presId="urn:microsoft.com/office/officeart/2005/8/layout/default"/>
    <dgm:cxn modelId="{2980DD36-3756-49CE-A1A2-2C8E2D68E9C7}" type="presParOf" srcId="{A2A66908-A12F-46F1-AA8C-6096096A0E5E}" destId="{75BCAD50-0F7B-439C-9082-0A25B6105A45}" srcOrd="3" destOrd="0" presId="urn:microsoft.com/office/officeart/2005/8/layout/default"/>
    <dgm:cxn modelId="{AFCD7DD0-D56F-4BA4-85D8-730400F4D162}" type="presParOf" srcId="{A2A66908-A12F-46F1-AA8C-6096096A0E5E}" destId="{8B10D592-5D22-47AA-AEBE-E009200A9C24}" srcOrd="4" destOrd="0" presId="urn:microsoft.com/office/officeart/2005/8/layout/default"/>
    <dgm:cxn modelId="{20512E3C-7FEF-4A80-9B95-91017D71B783}" type="presParOf" srcId="{A2A66908-A12F-46F1-AA8C-6096096A0E5E}" destId="{E5833676-F9D0-48A4-B3B4-0CA15E3FFE74}" srcOrd="5" destOrd="0" presId="urn:microsoft.com/office/officeart/2005/8/layout/default"/>
    <dgm:cxn modelId="{ECCEB002-280B-4893-9399-00D63520169F}" type="presParOf" srcId="{A2A66908-A12F-46F1-AA8C-6096096A0E5E}" destId="{A64DE5F0-10B6-4E97-837F-5E1EB9D41A19}" srcOrd="6" destOrd="0" presId="urn:microsoft.com/office/officeart/2005/8/layout/default"/>
    <dgm:cxn modelId="{70A6BCA9-A1C7-4312-A78D-F4A51614EC99}" type="presParOf" srcId="{A2A66908-A12F-46F1-AA8C-6096096A0E5E}" destId="{0E4D0A0A-2423-4E4F-8BED-8B3402FBC7A8}" srcOrd="7" destOrd="0" presId="urn:microsoft.com/office/officeart/2005/8/layout/default"/>
    <dgm:cxn modelId="{D178BF6D-E0AC-42C6-ADEA-6AC39446E898}" type="presParOf" srcId="{A2A66908-A12F-46F1-AA8C-6096096A0E5E}" destId="{F6A713F5-CB22-4117-8CEC-97E8695EA823}" srcOrd="8" destOrd="0" presId="urn:microsoft.com/office/officeart/2005/8/layout/default"/>
    <dgm:cxn modelId="{F261DCB4-7D21-4A56-8F73-4A4F7EDD1C6D}" type="presParOf" srcId="{A2A66908-A12F-46F1-AA8C-6096096A0E5E}" destId="{7F39E0B6-5AD6-49C8-BE95-4B7020340960}" srcOrd="9" destOrd="0" presId="urn:microsoft.com/office/officeart/2005/8/layout/default"/>
    <dgm:cxn modelId="{F1F26829-84A4-46B1-9DA3-1AA6284771D2}" type="presParOf" srcId="{A2A66908-A12F-46F1-AA8C-6096096A0E5E}" destId="{A250058F-E410-40B6-BA6C-D1B35468A376}" srcOrd="10" destOrd="0" presId="urn:microsoft.com/office/officeart/2005/8/layout/default"/>
    <dgm:cxn modelId="{EB7024A4-8598-46DC-8378-066E20879A39}" type="presParOf" srcId="{A2A66908-A12F-46F1-AA8C-6096096A0E5E}" destId="{7FEF691E-F8E2-449C-93AF-E38CFD891AB1}" srcOrd="11" destOrd="0" presId="urn:microsoft.com/office/officeart/2005/8/layout/default"/>
    <dgm:cxn modelId="{1F98213C-0D05-453D-BFF3-2B12D99D0504}" type="presParOf" srcId="{A2A66908-A12F-46F1-AA8C-6096096A0E5E}" destId="{FA01EB90-C797-44B4-92C3-09D1F4C43AAC}" srcOrd="12" destOrd="0" presId="urn:microsoft.com/office/officeart/2005/8/layout/default"/>
    <dgm:cxn modelId="{108BCD6A-6524-4F04-96DF-06FB17F40369}" type="presParOf" srcId="{A2A66908-A12F-46F1-AA8C-6096096A0E5E}" destId="{2ED85FBB-43F2-4E6B-BD25-B7D4B55B1F7B}" srcOrd="13" destOrd="0" presId="urn:microsoft.com/office/officeart/2005/8/layout/default"/>
    <dgm:cxn modelId="{D70CA6CE-8DD4-48AB-B9B8-ACB5DF3CED49}" type="presParOf" srcId="{A2A66908-A12F-46F1-AA8C-6096096A0E5E}" destId="{092986A4-26DC-4F42-BB6D-5494D638D2F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AF58E5E-FCAC-49A2-ACCC-5DD3E1E1B5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A52425C-8735-448C-92BE-20F153544ED4}">
      <dgm:prSet custT="1"/>
      <dgm:spPr/>
      <dgm:t>
        <a:bodyPr/>
        <a:lstStyle/>
        <a:p>
          <a:pPr rtl="0"/>
          <a:r>
            <a:rPr lang="en-US" sz="2400" dirty="0" smtClean="0">
              <a:solidFill>
                <a:schemeClr val="tx1"/>
              </a:solidFill>
              <a:latin typeface="Georgia" pitchFamily="18" charset="0"/>
            </a:rPr>
            <a:t>Delivery</a:t>
          </a:r>
          <a:endParaRPr lang="en-US" sz="2400" dirty="0">
            <a:solidFill>
              <a:schemeClr val="tx1"/>
            </a:solidFill>
            <a:latin typeface="Georgia" pitchFamily="18" charset="0"/>
          </a:endParaRPr>
        </a:p>
      </dgm:t>
    </dgm:pt>
    <dgm:pt modelId="{F082E15C-FAA9-4F98-9599-5C1EC51C5A43}" type="parTrans" cxnId="{0A534F85-4BA0-4E99-A751-EC7A78BA9F36}">
      <dgm:prSet/>
      <dgm:spPr/>
      <dgm:t>
        <a:bodyPr/>
        <a:lstStyle/>
        <a:p>
          <a:endParaRPr lang="en-US"/>
        </a:p>
      </dgm:t>
    </dgm:pt>
    <dgm:pt modelId="{BCC09CD2-72B4-4F01-AC77-555B82DD1AF0}" type="sibTrans" cxnId="{0A534F85-4BA0-4E99-A751-EC7A78BA9F36}">
      <dgm:prSet/>
      <dgm:spPr/>
      <dgm:t>
        <a:bodyPr/>
        <a:lstStyle/>
        <a:p>
          <a:endParaRPr lang="en-US"/>
        </a:p>
      </dgm:t>
    </dgm:pt>
    <dgm:pt modelId="{F3426228-CA14-4689-B53F-C460F57557CF}">
      <dgm:prSet custT="1"/>
      <dgm:spPr/>
      <dgm:t>
        <a:bodyPr/>
        <a:lstStyle/>
        <a:p>
          <a:pPr rtl="0"/>
          <a:r>
            <a:rPr lang="en-US" sz="2400" dirty="0" smtClean="0">
              <a:solidFill>
                <a:schemeClr val="tx1"/>
              </a:solidFill>
              <a:latin typeface="Georgia" pitchFamily="18" charset="0"/>
            </a:rPr>
            <a:t>Installation</a:t>
          </a:r>
          <a:endParaRPr lang="en-US" sz="2400" dirty="0">
            <a:solidFill>
              <a:schemeClr val="tx1"/>
            </a:solidFill>
            <a:latin typeface="Georgia" pitchFamily="18" charset="0"/>
          </a:endParaRPr>
        </a:p>
      </dgm:t>
    </dgm:pt>
    <dgm:pt modelId="{8912E3C8-8FDE-409C-82EC-FC813A769CA1}" type="parTrans" cxnId="{18FFDFCC-2BB1-43F1-9B48-07D4D803266E}">
      <dgm:prSet/>
      <dgm:spPr/>
      <dgm:t>
        <a:bodyPr/>
        <a:lstStyle/>
        <a:p>
          <a:endParaRPr lang="en-US"/>
        </a:p>
      </dgm:t>
    </dgm:pt>
    <dgm:pt modelId="{3661CC1E-86B6-4A89-B2D7-B6A207E905F8}" type="sibTrans" cxnId="{18FFDFCC-2BB1-43F1-9B48-07D4D803266E}">
      <dgm:prSet/>
      <dgm:spPr/>
      <dgm:t>
        <a:bodyPr/>
        <a:lstStyle/>
        <a:p>
          <a:endParaRPr lang="en-US"/>
        </a:p>
      </dgm:t>
    </dgm:pt>
    <dgm:pt modelId="{08A12C8D-2444-42C0-964F-BFA9C7CA961F}">
      <dgm:prSet custT="1"/>
      <dgm:spPr/>
      <dgm:t>
        <a:bodyPr/>
        <a:lstStyle/>
        <a:p>
          <a:pPr rtl="0"/>
          <a:r>
            <a:rPr lang="en-US" sz="2400" dirty="0" smtClean="0">
              <a:solidFill>
                <a:schemeClr val="tx1"/>
              </a:solidFill>
              <a:latin typeface="Georgia" pitchFamily="18" charset="0"/>
            </a:rPr>
            <a:t>Customer Training</a:t>
          </a:r>
          <a:endParaRPr lang="en-US" sz="2400" dirty="0">
            <a:solidFill>
              <a:schemeClr val="tx1"/>
            </a:solidFill>
            <a:latin typeface="Georgia" pitchFamily="18" charset="0"/>
          </a:endParaRPr>
        </a:p>
      </dgm:t>
    </dgm:pt>
    <dgm:pt modelId="{D1C8845C-2C51-407D-9FA9-30513860B129}" type="parTrans" cxnId="{9175B227-97C8-4003-9142-87744ADF0B8B}">
      <dgm:prSet/>
      <dgm:spPr/>
      <dgm:t>
        <a:bodyPr/>
        <a:lstStyle/>
        <a:p>
          <a:endParaRPr lang="en-US"/>
        </a:p>
      </dgm:t>
    </dgm:pt>
    <dgm:pt modelId="{C0BA11CC-7183-4D49-BDB9-1A563FBCD89E}" type="sibTrans" cxnId="{9175B227-97C8-4003-9142-87744ADF0B8B}">
      <dgm:prSet/>
      <dgm:spPr/>
      <dgm:t>
        <a:bodyPr/>
        <a:lstStyle/>
        <a:p>
          <a:endParaRPr lang="en-US"/>
        </a:p>
      </dgm:t>
    </dgm:pt>
    <dgm:pt modelId="{A3B64DDB-EAE3-43B2-9EC7-00C3FFB04022}">
      <dgm:prSet custT="1"/>
      <dgm:spPr/>
      <dgm:t>
        <a:bodyPr/>
        <a:lstStyle/>
        <a:p>
          <a:pPr rtl="0"/>
          <a:r>
            <a:rPr lang="en-US" sz="2400" dirty="0" smtClean="0">
              <a:solidFill>
                <a:schemeClr val="tx1"/>
              </a:solidFill>
              <a:latin typeface="Georgia" pitchFamily="18" charset="0"/>
            </a:rPr>
            <a:t>Consulting Service</a:t>
          </a:r>
          <a:endParaRPr lang="en-US" sz="2400" dirty="0">
            <a:solidFill>
              <a:schemeClr val="tx1"/>
            </a:solidFill>
            <a:latin typeface="Georgia" pitchFamily="18" charset="0"/>
          </a:endParaRPr>
        </a:p>
      </dgm:t>
    </dgm:pt>
    <dgm:pt modelId="{FB60A398-E1B6-4062-93A8-DC30BD103245}" type="parTrans" cxnId="{9A082623-4B15-40D7-988D-5906BC247FCA}">
      <dgm:prSet/>
      <dgm:spPr/>
      <dgm:t>
        <a:bodyPr/>
        <a:lstStyle/>
        <a:p>
          <a:endParaRPr lang="en-US"/>
        </a:p>
      </dgm:t>
    </dgm:pt>
    <dgm:pt modelId="{35009BA2-04ED-4180-8A9D-37E0DFE95F7B}" type="sibTrans" cxnId="{9A082623-4B15-40D7-988D-5906BC247FCA}">
      <dgm:prSet/>
      <dgm:spPr/>
      <dgm:t>
        <a:bodyPr/>
        <a:lstStyle/>
        <a:p>
          <a:endParaRPr lang="en-US"/>
        </a:p>
      </dgm:t>
    </dgm:pt>
    <dgm:pt modelId="{2A22DFCB-3D78-42D0-A393-89ED01E123D2}">
      <dgm:prSet custT="1"/>
      <dgm:spPr/>
      <dgm:t>
        <a:bodyPr/>
        <a:lstStyle/>
        <a:p>
          <a:pPr rtl="0"/>
          <a:r>
            <a:rPr lang="en-US" sz="2400" dirty="0" smtClean="0">
              <a:solidFill>
                <a:schemeClr val="tx1"/>
              </a:solidFill>
              <a:latin typeface="Georgia" pitchFamily="18" charset="0"/>
            </a:rPr>
            <a:t>Repair</a:t>
          </a:r>
          <a:endParaRPr lang="en-US" sz="2400" dirty="0">
            <a:solidFill>
              <a:schemeClr val="tx1"/>
            </a:solidFill>
            <a:latin typeface="Georgia" pitchFamily="18" charset="0"/>
          </a:endParaRPr>
        </a:p>
      </dgm:t>
    </dgm:pt>
    <dgm:pt modelId="{E467E8FC-B936-462C-AC2B-1475AFC5614E}" type="parTrans" cxnId="{B056CAE2-AAEC-4389-8095-846EA8E7ED88}">
      <dgm:prSet/>
      <dgm:spPr/>
      <dgm:t>
        <a:bodyPr/>
        <a:lstStyle/>
        <a:p>
          <a:endParaRPr lang="en-US"/>
        </a:p>
      </dgm:t>
    </dgm:pt>
    <dgm:pt modelId="{66FCEC19-6C7E-474F-8688-E2E9924AFD82}" type="sibTrans" cxnId="{B056CAE2-AAEC-4389-8095-846EA8E7ED88}">
      <dgm:prSet/>
      <dgm:spPr/>
      <dgm:t>
        <a:bodyPr/>
        <a:lstStyle/>
        <a:p>
          <a:endParaRPr lang="en-US"/>
        </a:p>
      </dgm:t>
    </dgm:pt>
    <dgm:pt modelId="{FF724BB6-5084-4A8E-9F4D-28A895A1E9B9}">
      <dgm:prSet custT="1"/>
      <dgm:spPr/>
      <dgm:t>
        <a:bodyPr/>
        <a:lstStyle/>
        <a:p>
          <a:pPr rtl="0"/>
          <a:r>
            <a:rPr lang="en-US" sz="2400" dirty="0" smtClean="0">
              <a:solidFill>
                <a:schemeClr val="tx1"/>
              </a:solidFill>
              <a:latin typeface="Georgia" pitchFamily="18" charset="0"/>
            </a:rPr>
            <a:t>Miscellaneous</a:t>
          </a:r>
          <a:endParaRPr lang="en-US" sz="2400" dirty="0">
            <a:solidFill>
              <a:schemeClr val="tx1"/>
            </a:solidFill>
            <a:latin typeface="Georgia" pitchFamily="18" charset="0"/>
          </a:endParaRPr>
        </a:p>
      </dgm:t>
    </dgm:pt>
    <dgm:pt modelId="{48C00F72-5AE7-4CA6-888F-F591CDB4B879}" type="parTrans" cxnId="{09767ED3-1966-443A-9051-EE4BE2BDF81A}">
      <dgm:prSet/>
      <dgm:spPr/>
      <dgm:t>
        <a:bodyPr/>
        <a:lstStyle/>
        <a:p>
          <a:endParaRPr lang="en-US"/>
        </a:p>
      </dgm:t>
    </dgm:pt>
    <dgm:pt modelId="{89F0A284-9D91-4103-A9D1-16F2F59A81A0}" type="sibTrans" cxnId="{09767ED3-1966-443A-9051-EE4BE2BDF81A}">
      <dgm:prSet/>
      <dgm:spPr/>
      <dgm:t>
        <a:bodyPr/>
        <a:lstStyle/>
        <a:p>
          <a:endParaRPr lang="en-US"/>
        </a:p>
      </dgm:t>
    </dgm:pt>
    <dgm:pt modelId="{A2A66908-A12F-46F1-AA8C-6096096A0E5E}" type="pres">
      <dgm:prSet presAssocID="{FAF58E5E-FCAC-49A2-ACCC-5DD3E1E1B531}" presName="diagram" presStyleCnt="0">
        <dgm:presLayoutVars>
          <dgm:dir/>
          <dgm:resizeHandles val="exact"/>
        </dgm:presLayoutVars>
      </dgm:prSet>
      <dgm:spPr/>
      <dgm:t>
        <a:bodyPr/>
        <a:lstStyle/>
        <a:p>
          <a:endParaRPr lang="en-US"/>
        </a:p>
      </dgm:t>
    </dgm:pt>
    <dgm:pt modelId="{700C0146-93DC-47F5-B4B1-EAA363E31565}" type="pres">
      <dgm:prSet presAssocID="{DA52425C-8735-448C-92BE-20F153544ED4}" presName="node" presStyleLbl="node1" presStyleIdx="0" presStyleCnt="6">
        <dgm:presLayoutVars>
          <dgm:bulletEnabled val="1"/>
        </dgm:presLayoutVars>
      </dgm:prSet>
      <dgm:spPr/>
      <dgm:t>
        <a:bodyPr/>
        <a:lstStyle/>
        <a:p>
          <a:endParaRPr lang="en-US"/>
        </a:p>
      </dgm:t>
    </dgm:pt>
    <dgm:pt modelId="{2F1EC842-78A4-412A-8B5C-142BFF5A9651}" type="pres">
      <dgm:prSet presAssocID="{BCC09CD2-72B4-4F01-AC77-555B82DD1AF0}" presName="sibTrans" presStyleCnt="0"/>
      <dgm:spPr/>
    </dgm:pt>
    <dgm:pt modelId="{D627C7D1-F6E2-4015-99CC-23EED15C8DE4}" type="pres">
      <dgm:prSet presAssocID="{F3426228-CA14-4689-B53F-C460F57557CF}" presName="node" presStyleLbl="node1" presStyleIdx="1" presStyleCnt="6">
        <dgm:presLayoutVars>
          <dgm:bulletEnabled val="1"/>
        </dgm:presLayoutVars>
      </dgm:prSet>
      <dgm:spPr/>
      <dgm:t>
        <a:bodyPr/>
        <a:lstStyle/>
        <a:p>
          <a:endParaRPr lang="en-US"/>
        </a:p>
      </dgm:t>
    </dgm:pt>
    <dgm:pt modelId="{75BCAD50-0F7B-439C-9082-0A25B6105A45}" type="pres">
      <dgm:prSet presAssocID="{3661CC1E-86B6-4A89-B2D7-B6A207E905F8}" presName="sibTrans" presStyleCnt="0"/>
      <dgm:spPr/>
    </dgm:pt>
    <dgm:pt modelId="{8B10D592-5D22-47AA-AEBE-E009200A9C24}" type="pres">
      <dgm:prSet presAssocID="{08A12C8D-2444-42C0-964F-BFA9C7CA961F}" presName="node" presStyleLbl="node1" presStyleIdx="2" presStyleCnt="6">
        <dgm:presLayoutVars>
          <dgm:bulletEnabled val="1"/>
        </dgm:presLayoutVars>
      </dgm:prSet>
      <dgm:spPr/>
      <dgm:t>
        <a:bodyPr/>
        <a:lstStyle/>
        <a:p>
          <a:endParaRPr lang="en-US"/>
        </a:p>
      </dgm:t>
    </dgm:pt>
    <dgm:pt modelId="{E5833676-F9D0-48A4-B3B4-0CA15E3FFE74}" type="pres">
      <dgm:prSet presAssocID="{C0BA11CC-7183-4D49-BDB9-1A563FBCD89E}" presName="sibTrans" presStyleCnt="0"/>
      <dgm:spPr/>
    </dgm:pt>
    <dgm:pt modelId="{A64DE5F0-10B6-4E97-837F-5E1EB9D41A19}" type="pres">
      <dgm:prSet presAssocID="{A3B64DDB-EAE3-43B2-9EC7-00C3FFB04022}" presName="node" presStyleLbl="node1" presStyleIdx="3" presStyleCnt="6">
        <dgm:presLayoutVars>
          <dgm:bulletEnabled val="1"/>
        </dgm:presLayoutVars>
      </dgm:prSet>
      <dgm:spPr/>
      <dgm:t>
        <a:bodyPr/>
        <a:lstStyle/>
        <a:p>
          <a:endParaRPr lang="en-US"/>
        </a:p>
      </dgm:t>
    </dgm:pt>
    <dgm:pt modelId="{0E4D0A0A-2423-4E4F-8BED-8B3402FBC7A8}" type="pres">
      <dgm:prSet presAssocID="{35009BA2-04ED-4180-8A9D-37E0DFE95F7B}" presName="sibTrans" presStyleCnt="0"/>
      <dgm:spPr/>
    </dgm:pt>
    <dgm:pt modelId="{F6A713F5-CB22-4117-8CEC-97E8695EA823}" type="pres">
      <dgm:prSet presAssocID="{2A22DFCB-3D78-42D0-A393-89ED01E123D2}" presName="node" presStyleLbl="node1" presStyleIdx="4" presStyleCnt="6">
        <dgm:presLayoutVars>
          <dgm:bulletEnabled val="1"/>
        </dgm:presLayoutVars>
      </dgm:prSet>
      <dgm:spPr/>
      <dgm:t>
        <a:bodyPr/>
        <a:lstStyle/>
        <a:p>
          <a:endParaRPr lang="en-US"/>
        </a:p>
      </dgm:t>
    </dgm:pt>
    <dgm:pt modelId="{7F39E0B6-5AD6-49C8-BE95-4B7020340960}" type="pres">
      <dgm:prSet presAssocID="{66FCEC19-6C7E-474F-8688-E2E9924AFD82}" presName="sibTrans" presStyleCnt="0"/>
      <dgm:spPr/>
    </dgm:pt>
    <dgm:pt modelId="{A250058F-E410-40B6-BA6C-D1B35468A376}" type="pres">
      <dgm:prSet presAssocID="{FF724BB6-5084-4A8E-9F4D-28A895A1E9B9}" presName="node" presStyleLbl="node1" presStyleIdx="5" presStyleCnt="6">
        <dgm:presLayoutVars>
          <dgm:bulletEnabled val="1"/>
        </dgm:presLayoutVars>
      </dgm:prSet>
      <dgm:spPr/>
      <dgm:t>
        <a:bodyPr/>
        <a:lstStyle/>
        <a:p>
          <a:endParaRPr lang="en-US"/>
        </a:p>
      </dgm:t>
    </dgm:pt>
  </dgm:ptLst>
  <dgm:cxnLst>
    <dgm:cxn modelId="{C2244583-761F-4FC5-A411-7E6594E0F35F}" type="presOf" srcId="{FF724BB6-5084-4A8E-9F4D-28A895A1E9B9}" destId="{A250058F-E410-40B6-BA6C-D1B35468A376}" srcOrd="0" destOrd="0" presId="urn:microsoft.com/office/officeart/2005/8/layout/default"/>
    <dgm:cxn modelId="{B056CAE2-AAEC-4389-8095-846EA8E7ED88}" srcId="{FAF58E5E-FCAC-49A2-ACCC-5DD3E1E1B531}" destId="{2A22DFCB-3D78-42D0-A393-89ED01E123D2}" srcOrd="4" destOrd="0" parTransId="{E467E8FC-B936-462C-AC2B-1475AFC5614E}" sibTransId="{66FCEC19-6C7E-474F-8688-E2E9924AFD82}"/>
    <dgm:cxn modelId="{9A082623-4B15-40D7-988D-5906BC247FCA}" srcId="{FAF58E5E-FCAC-49A2-ACCC-5DD3E1E1B531}" destId="{A3B64DDB-EAE3-43B2-9EC7-00C3FFB04022}" srcOrd="3" destOrd="0" parTransId="{FB60A398-E1B6-4062-93A8-DC30BD103245}" sibTransId="{35009BA2-04ED-4180-8A9D-37E0DFE95F7B}"/>
    <dgm:cxn modelId="{754FD3EC-31F4-4A32-873C-E3B652117D26}" type="presOf" srcId="{FAF58E5E-FCAC-49A2-ACCC-5DD3E1E1B531}" destId="{A2A66908-A12F-46F1-AA8C-6096096A0E5E}" srcOrd="0" destOrd="0" presId="urn:microsoft.com/office/officeart/2005/8/layout/default"/>
    <dgm:cxn modelId="{0A534F85-4BA0-4E99-A751-EC7A78BA9F36}" srcId="{FAF58E5E-FCAC-49A2-ACCC-5DD3E1E1B531}" destId="{DA52425C-8735-448C-92BE-20F153544ED4}" srcOrd="0" destOrd="0" parTransId="{F082E15C-FAA9-4F98-9599-5C1EC51C5A43}" sibTransId="{BCC09CD2-72B4-4F01-AC77-555B82DD1AF0}"/>
    <dgm:cxn modelId="{09767ED3-1966-443A-9051-EE4BE2BDF81A}" srcId="{FAF58E5E-FCAC-49A2-ACCC-5DD3E1E1B531}" destId="{FF724BB6-5084-4A8E-9F4D-28A895A1E9B9}" srcOrd="5" destOrd="0" parTransId="{48C00F72-5AE7-4CA6-888F-F591CDB4B879}" sibTransId="{89F0A284-9D91-4103-A9D1-16F2F59A81A0}"/>
    <dgm:cxn modelId="{EFB7DD88-A3B8-4815-B4A9-EB004421271D}" type="presOf" srcId="{2A22DFCB-3D78-42D0-A393-89ED01E123D2}" destId="{F6A713F5-CB22-4117-8CEC-97E8695EA823}" srcOrd="0" destOrd="0" presId="urn:microsoft.com/office/officeart/2005/8/layout/default"/>
    <dgm:cxn modelId="{08486DE7-049B-4B5B-94BE-4829C18E7637}" type="presOf" srcId="{DA52425C-8735-448C-92BE-20F153544ED4}" destId="{700C0146-93DC-47F5-B4B1-EAA363E31565}" srcOrd="0" destOrd="0" presId="urn:microsoft.com/office/officeart/2005/8/layout/default"/>
    <dgm:cxn modelId="{9175B227-97C8-4003-9142-87744ADF0B8B}" srcId="{FAF58E5E-FCAC-49A2-ACCC-5DD3E1E1B531}" destId="{08A12C8D-2444-42C0-964F-BFA9C7CA961F}" srcOrd="2" destOrd="0" parTransId="{D1C8845C-2C51-407D-9FA9-30513860B129}" sibTransId="{C0BA11CC-7183-4D49-BDB9-1A563FBCD89E}"/>
    <dgm:cxn modelId="{18FFDFCC-2BB1-43F1-9B48-07D4D803266E}" srcId="{FAF58E5E-FCAC-49A2-ACCC-5DD3E1E1B531}" destId="{F3426228-CA14-4689-B53F-C460F57557CF}" srcOrd="1" destOrd="0" parTransId="{8912E3C8-8FDE-409C-82EC-FC813A769CA1}" sibTransId="{3661CC1E-86B6-4A89-B2D7-B6A207E905F8}"/>
    <dgm:cxn modelId="{B7D4934E-20CA-400D-9300-0464A2BEF266}" type="presOf" srcId="{F3426228-CA14-4689-B53F-C460F57557CF}" destId="{D627C7D1-F6E2-4015-99CC-23EED15C8DE4}" srcOrd="0" destOrd="0" presId="urn:microsoft.com/office/officeart/2005/8/layout/default"/>
    <dgm:cxn modelId="{C49B17CD-177F-4AE8-A938-9DDC41F07A1C}" type="presOf" srcId="{08A12C8D-2444-42C0-964F-BFA9C7CA961F}" destId="{8B10D592-5D22-47AA-AEBE-E009200A9C24}" srcOrd="0" destOrd="0" presId="urn:microsoft.com/office/officeart/2005/8/layout/default"/>
    <dgm:cxn modelId="{034F4811-EB12-40EF-B552-14A9BE9DE82F}" type="presOf" srcId="{A3B64DDB-EAE3-43B2-9EC7-00C3FFB04022}" destId="{A64DE5F0-10B6-4E97-837F-5E1EB9D41A19}" srcOrd="0" destOrd="0" presId="urn:microsoft.com/office/officeart/2005/8/layout/default"/>
    <dgm:cxn modelId="{2722ED1C-7D1D-4755-BDE8-1BF149749391}" type="presParOf" srcId="{A2A66908-A12F-46F1-AA8C-6096096A0E5E}" destId="{700C0146-93DC-47F5-B4B1-EAA363E31565}" srcOrd="0" destOrd="0" presId="urn:microsoft.com/office/officeart/2005/8/layout/default"/>
    <dgm:cxn modelId="{B30D5BD6-E71E-493F-AF9F-F507F9CD8213}" type="presParOf" srcId="{A2A66908-A12F-46F1-AA8C-6096096A0E5E}" destId="{2F1EC842-78A4-412A-8B5C-142BFF5A9651}" srcOrd="1" destOrd="0" presId="urn:microsoft.com/office/officeart/2005/8/layout/default"/>
    <dgm:cxn modelId="{EECE0767-44D9-499D-B65A-3E4D0F1A0EFD}" type="presParOf" srcId="{A2A66908-A12F-46F1-AA8C-6096096A0E5E}" destId="{D627C7D1-F6E2-4015-99CC-23EED15C8DE4}" srcOrd="2" destOrd="0" presId="urn:microsoft.com/office/officeart/2005/8/layout/default"/>
    <dgm:cxn modelId="{6EF2E234-9291-443B-82D9-231A67793E02}" type="presParOf" srcId="{A2A66908-A12F-46F1-AA8C-6096096A0E5E}" destId="{75BCAD50-0F7B-439C-9082-0A25B6105A45}" srcOrd="3" destOrd="0" presId="urn:microsoft.com/office/officeart/2005/8/layout/default"/>
    <dgm:cxn modelId="{735EE94E-9B6F-44A0-9E30-383B93A3553E}" type="presParOf" srcId="{A2A66908-A12F-46F1-AA8C-6096096A0E5E}" destId="{8B10D592-5D22-47AA-AEBE-E009200A9C24}" srcOrd="4" destOrd="0" presId="urn:microsoft.com/office/officeart/2005/8/layout/default"/>
    <dgm:cxn modelId="{AC9ECE21-D2CF-4210-BF67-DBC6FFF0A9CD}" type="presParOf" srcId="{A2A66908-A12F-46F1-AA8C-6096096A0E5E}" destId="{E5833676-F9D0-48A4-B3B4-0CA15E3FFE74}" srcOrd="5" destOrd="0" presId="urn:microsoft.com/office/officeart/2005/8/layout/default"/>
    <dgm:cxn modelId="{BC0E0EA0-3A47-453D-810E-A2D088729DFD}" type="presParOf" srcId="{A2A66908-A12F-46F1-AA8C-6096096A0E5E}" destId="{A64DE5F0-10B6-4E97-837F-5E1EB9D41A19}" srcOrd="6" destOrd="0" presId="urn:microsoft.com/office/officeart/2005/8/layout/default"/>
    <dgm:cxn modelId="{684A1988-FEE0-499D-BCAF-C3C38D00E4C4}" type="presParOf" srcId="{A2A66908-A12F-46F1-AA8C-6096096A0E5E}" destId="{0E4D0A0A-2423-4E4F-8BED-8B3402FBC7A8}" srcOrd="7" destOrd="0" presId="urn:microsoft.com/office/officeart/2005/8/layout/default"/>
    <dgm:cxn modelId="{475934EB-911E-4FE4-B61D-32EB000022C3}" type="presParOf" srcId="{A2A66908-A12F-46F1-AA8C-6096096A0E5E}" destId="{F6A713F5-CB22-4117-8CEC-97E8695EA823}" srcOrd="8" destOrd="0" presId="urn:microsoft.com/office/officeart/2005/8/layout/default"/>
    <dgm:cxn modelId="{95DA1C3A-D87F-48F5-A83F-DD8C53870032}" type="presParOf" srcId="{A2A66908-A12F-46F1-AA8C-6096096A0E5E}" destId="{7F39E0B6-5AD6-49C8-BE95-4B7020340960}" srcOrd="9" destOrd="0" presId="urn:microsoft.com/office/officeart/2005/8/layout/default"/>
    <dgm:cxn modelId="{6F214115-4AD9-4765-AF00-46907BA58766}" type="presParOf" srcId="{A2A66908-A12F-46F1-AA8C-6096096A0E5E}" destId="{A250058F-E410-40B6-BA6C-D1B35468A37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5EE80E-95B2-40C7-A6C9-7C635A4C1092}" type="doc">
      <dgm:prSet loTypeId="urn:microsoft.com/office/officeart/2005/8/layout/default#2" loCatId="list" qsTypeId="urn:microsoft.com/office/officeart/2005/8/quickstyle/simple1" qsCatId="simple" csTypeId="urn:microsoft.com/office/officeart/2005/8/colors/colorful5" csCatId="colorful" phldr="1"/>
      <dgm:spPr/>
      <dgm:t>
        <a:bodyPr/>
        <a:lstStyle/>
        <a:p>
          <a:endParaRPr lang="en-US"/>
        </a:p>
      </dgm:t>
    </dgm:pt>
    <dgm:pt modelId="{0F2B475F-59E9-4697-8448-BA1B1C75E028}">
      <dgm:prSet custT="1"/>
      <dgm:spPr/>
      <dgm:t>
        <a:bodyPr/>
        <a:lstStyle/>
        <a:p>
          <a:pPr rtl="0"/>
          <a:r>
            <a:rPr lang="en-US" sz="2000" b="1" i="1" dirty="0" smtClean="0">
              <a:solidFill>
                <a:schemeClr val="tx1"/>
              </a:solidFill>
              <a:latin typeface="Georgia" pitchFamily="18" charset="0"/>
            </a:rPr>
            <a:t>Needs, Wants, and Demands</a:t>
          </a:r>
        </a:p>
        <a:p>
          <a:pPr rtl="0"/>
          <a:endParaRPr lang="en-US" sz="2000" b="1" i="1" dirty="0">
            <a:solidFill>
              <a:schemeClr val="tx1"/>
            </a:solidFill>
            <a:latin typeface="Georgia" pitchFamily="18" charset="0"/>
          </a:endParaRPr>
        </a:p>
      </dgm:t>
    </dgm:pt>
    <dgm:pt modelId="{BABACD33-9B41-4E58-A544-D682DAB36721}" type="parTrans" cxnId="{EB88692D-7ED2-4CE2-8B8E-B2C64BF765AC}">
      <dgm:prSet/>
      <dgm:spPr/>
      <dgm:t>
        <a:bodyPr/>
        <a:lstStyle/>
        <a:p>
          <a:endParaRPr lang="en-US"/>
        </a:p>
      </dgm:t>
    </dgm:pt>
    <dgm:pt modelId="{76EA0102-03B2-43DF-AE11-F059FF8E8168}" type="sibTrans" cxnId="{EB88692D-7ED2-4CE2-8B8E-B2C64BF765AC}">
      <dgm:prSet/>
      <dgm:spPr/>
      <dgm:t>
        <a:bodyPr/>
        <a:lstStyle/>
        <a:p>
          <a:endParaRPr lang="en-US"/>
        </a:p>
      </dgm:t>
    </dgm:pt>
    <dgm:pt modelId="{7248A6A9-4AF4-4A31-B1C8-AB5E3BBBE103}" type="pres">
      <dgm:prSet presAssocID="{975EE80E-95B2-40C7-A6C9-7C635A4C1092}" presName="diagram" presStyleCnt="0">
        <dgm:presLayoutVars>
          <dgm:dir/>
          <dgm:resizeHandles val="exact"/>
        </dgm:presLayoutVars>
      </dgm:prSet>
      <dgm:spPr/>
      <dgm:t>
        <a:bodyPr/>
        <a:lstStyle/>
        <a:p>
          <a:endParaRPr lang="en-US"/>
        </a:p>
      </dgm:t>
    </dgm:pt>
    <dgm:pt modelId="{90CE1B7F-DED3-42F1-AFB6-7759257B9806}" type="pres">
      <dgm:prSet presAssocID="{0F2B475F-59E9-4697-8448-BA1B1C75E028}" presName="node" presStyleLbl="node1" presStyleIdx="0" presStyleCnt="1" custScaleX="212669">
        <dgm:presLayoutVars>
          <dgm:bulletEnabled val="1"/>
        </dgm:presLayoutVars>
      </dgm:prSet>
      <dgm:spPr/>
      <dgm:t>
        <a:bodyPr/>
        <a:lstStyle/>
        <a:p>
          <a:endParaRPr lang="en-US"/>
        </a:p>
      </dgm:t>
    </dgm:pt>
  </dgm:ptLst>
  <dgm:cxnLst>
    <dgm:cxn modelId="{D0DA1263-44A0-4C13-8F36-5AFE43B55206}" type="presOf" srcId="{0F2B475F-59E9-4697-8448-BA1B1C75E028}" destId="{90CE1B7F-DED3-42F1-AFB6-7759257B9806}" srcOrd="0" destOrd="0" presId="urn:microsoft.com/office/officeart/2005/8/layout/default#2"/>
    <dgm:cxn modelId="{8A24656A-FA7B-427D-BB60-0FA5D374BC69}" type="presOf" srcId="{975EE80E-95B2-40C7-A6C9-7C635A4C1092}" destId="{7248A6A9-4AF4-4A31-B1C8-AB5E3BBBE103}" srcOrd="0" destOrd="0" presId="urn:microsoft.com/office/officeart/2005/8/layout/default#2"/>
    <dgm:cxn modelId="{EB88692D-7ED2-4CE2-8B8E-B2C64BF765AC}" srcId="{975EE80E-95B2-40C7-A6C9-7C635A4C1092}" destId="{0F2B475F-59E9-4697-8448-BA1B1C75E028}" srcOrd="0" destOrd="0" parTransId="{BABACD33-9B41-4E58-A544-D682DAB36721}" sibTransId="{76EA0102-03B2-43DF-AE11-F059FF8E8168}"/>
    <dgm:cxn modelId="{8B6A9FF3-87B1-4625-966D-41941A314C7F}" type="presParOf" srcId="{7248A6A9-4AF4-4A31-B1C8-AB5E3BBBE103}" destId="{90CE1B7F-DED3-42F1-AFB6-7759257B9806}" srcOrd="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AF58E5E-FCAC-49A2-ACCC-5DD3E1E1B5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A52425C-8735-448C-92BE-20F153544ED4}">
      <dgm:prSet custT="1"/>
      <dgm:spPr/>
      <dgm:t>
        <a:bodyPr/>
        <a:lstStyle/>
        <a:p>
          <a:pPr rtl="0"/>
          <a:r>
            <a:rPr lang="en-US" sz="2400" dirty="0" smtClean="0">
              <a:solidFill>
                <a:schemeClr val="tx1"/>
              </a:solidFill>
              <a:latin typeface="Georgia" pitchFamily="18" charset="0"/>
            </a:rPr>
            <a:t>Competence</a:t>
          </a:r>
          <a:endParaRPr lang="en-US" sz="2400" dirty="0">
            <a:solidFill>
              <a:schemeClr val="tx1"/>
            </a:solidFill>
            <a:latin typeface="Georgia" pitchFamily="18" charset="0"/>
          </a:endParaRPr>
        </a:p>
      </dgm:t>
    </dgm:pt>
    <dgm:pt modelId="{F082E15C-FAA9-4F98-9599-5C1EC51C5A43}" type="parTrans" cxnId="{0A534F85-4BA0-4E99-A751-EC7A78BA9F36}">
      <dgm:prSet/>
      <dgm:spPr/>
      <dgm:t>
        <a:bodyPr/>
        <a:lstStyle/>
        <a:p>
          <a:endParaRPr lang="en-US"/>
        </a:p>
      </dgm:t>
    </dgm:pt>
    <dgm:pt modelId="{BCC09CD2-72B4-4F01-AC77-555B82DD1AF0}" type="sibTrans" cxnId="{0A534F85-4BA0-4E99-A751-EC7A78BA9F36}">
      <dgm:prSet/>
      <dgm:spPr/>
      <dgm:t>
        <a:bodyPr/>
        <a:lstStyle/>
        <a:p>
          <a:endParaRPr lang="en-US"/>
        </a:p>
      </dgm:t>
    </dgm:pt>
    <dgm:pt modelId="{F3426228-CA14-4689-B53F-C460F57557CF}">
      <dgm:prSet custT="1"/>
      <dgm:spPr/>
      <dgm:t>
        <a:bodyPr/>
        <a:lstStyle/>
        <a:p>
          <a:pPr rtl="0"/>
          <a:r>
            <a:rPr lang="en-US" sz="2400" dirty="0" smtClean="0">
              <a:solidFill>
                <a:schemeClr val="tx1"/>
              </a:solidFill>
              <a:latin typeface="Georgia" pitchFamily="18" charset="0"/>
            </a:rPr>
            <a:t>Courtesy</a:t>
          </a:r>
          <a:endParaRPr lang="en-US" sz="2400" dirty="0">
            <a:solidFill>
              <a:schemeClr val="tx1"/>
            </a:solidFill>
            <a:latin typeface="Georgia" pitchFamily="18" charset="0"/>
          </a:endParaRPr>
        </a:p>
      </dgm:t>
    </dgm:pt>
    <dgm:pt modelId="{8912E3C8-8FDE-409C-82EC-FC813A769CA1}" type="parTrans" cxnId="{18FFDFCC-2BB1-43F1-9B48-07D4D803266E}">
      <dgm:prSet/>
      <dgm:spPr/>
      <dgm:t>
        <a:bodyPr/>
        <a:lstStyle/>
        <a:p>
          <a:endParaRPr lang="en-US"/>
        </a:p>
      </dgm:t>
    </dgm:pt>
    <dgm:pt modelId="{3661CC1E-86B6-4A89-B2D7-B6A207E905F8}" type="sibTrans" cxnId="{18FFDFCC-2BB1-43F1-9B48-07D4D803266E}">
      <dgm:prSet/>
      <dgm:spPr/>
      <dgm:t>
        <a:bodyPr/>
        <a:lstStyle/>
        <a:p>
          <a:endParaRPr lang="en-US"/>
        </a:p>
      </dgm:t>
    </dgm:pt>
    <dgm:pt modelId="{08A12C8D-2444-42C0-964F-BFA9C7CA961F}">
      <dgm:prSet custT="1"/>
      <dgm:spPr/>
      <dgm:t>
        <a:bodyPr/>
        <a:lstStyle/>
        <a:p>
          <a:pPr rtl="0"/>
          <a:r>
            <a:rPr lang="en-US" sz="2400" dirty="0" smtClean="0">
              <a:solidFill>
                <a:schemeClr val="tx1"/>
              </a:solidFill>
              <a:latin typeface="Georgia" pitchFamily="18" charset="0"/>
            </a:rPr>
            <a:t>Credibility</a:t>
          </a:r>
          <a:endParaRPr lang="en-US" sz="2400" dirty="0">
            <a:solidFill>
              <a:schemeClr val="tx1"/>
            </a:solidFill>
            <a:latin typeface="Georgia" pitchFamily="18" charset="0"/>
          </a:endParaRPr>
        </a:p>
      </dgm:t>
    </dgm:pt>
    <dgm:pt modelId="{D1C8845C-2C51-407D-9FA9-30513860B129}" type="parTrans" cxnId="{9175B227-97C8-4003-9142-87744ADF0B8B}">
      <dgm:prSet/>
      <dgm:spPr/>
      <dgm:t>
        <a:bodyPr/>
        <a:lstStyle/>
        <a:p>
          <a:endParaRPr lang="en-US"/>
        </a:p>
      </dgm:t>
    </dgm:pt>
    <dgm:pt modelId="{C0BA11CC-7183-4D49-BDB9-1A563FBCD89E}" type="sibTrans" cxnId="{9175B227-97C8-4003-9142-87744ADF0B8B}">
      <dgm:prSet/>
      <dgm:spPr/>
      <dgm:t>
        <a:bodyPr/>
        <a:lstStyle/>
        <a:p>
          <a:endParaRPr lang="en-US"/>
        </a:p>
      </dgm:t>
    </dgm:pt>
    <dgm:pt modelId="{A3B64DDB-EAE3-43B2-9EC7-00C3FFB04022}">
      <dgm:prSet custT="1"/>
      <dgm:spPr/>
      <dgm:t>
        <a:bodyPr/>
        <a:lstStyle/>
        <a:p>
          <a:pPr rtl="0"/>
          <a:r>
            <a:rPr lang="en-US" sz="2400" dirty="0" smtClean="0">
              <a:solidFill>
                <a:schemeClr val="tx1"/>
              </a:solidFill>
              <a:latin typeface="Georgia" pitchFamily="18" charset="0"/>
            </a:rPr>
            <a:t>Reliability</a:t>
          </a:r>
          <a:endParaRPr lang="en-US" sz="2400" dirty="0">
            <a:solidFill>
              <a:schemeClr val="tx1"/>
            </a:solidFill>
            <a:latin typeface="Georgia" pitchFamily="18" charset="0"/>
          </a:endParaRPr>
        </a:p>
      </dgm:t>
    </dgm:pt>
    <dgm:pt modelId="{FB60A398-E1B6-4062-93A8-DC30BD103245}" type="parTrans" cxnId="{9A082623-4B15-40D7-988D-5906BC247FCA}">
      <dgm:prSet/>
      <dgm:spPr/>
      <dgm:t>
        <a:bodyPr/>
        <a:lstStyle/>
        <a:p>
          <a:endParaRPr lang="en-US"/>
        </a:p>
      </dgm:t>
    </dgm:pt>
    <dgm:pt modelId="{35009BA2-04ED-4180-8A9D-37E0DFE95F7B}" type="sibTrans" cxnId="{9A082623-4B15-40D7-988D-5906BC247FCA}">
      <dgm:prSet/>
      <dgm:spPr/>
      <dgm:t>
        <a:bodyPr/>
        <a:lstStyle/>
        <a:p>
          <a:endParaRPr lang="en-US"/>
        </a:p>
      </dgm:t>
    </dgm:pt>
    <dgm:pt modelId="{2A22DFCB-3D78-42D0-A393-89ED01E123D2}">
      <dgm:prSet custT="1"/>
      <dgm:spPr/>
      <dgm:t>
        <a:bodyPr/>
        <a:lstStyle/>
        <a:p>
          <a:pPr rtl="0"/>
          <a:r>
            <a:rPr lang="en-US" sz="2400" dirty="0" smtClean="0">
              <a:solidFill>
                <a:schemeClr val="tx1"/>
              </a:solidFill>
              <a:latin typeface="Georgia" pitchFamily="18" charset="0"/>
            </a:rPr>
            <a:t>Responsiveness</a:t>
          </a:r>
          <a:endParaRPr lang="en-US" sz="2400" dirty="0">
            <a:solidFill>
              <a:schemeClr val="tx1"/>
            </a:solidFill>
            <a:latin typeface="Georgia" pitchFamily="18" charset="0"/>
          </a:endParaRPr>
        </a:p>
      </dgm:t>
    </dgm:pt>
    <dgm:pt modelId="{E467E8FC-B936-462C-AC2B-1475AFC5614E}" type="parTrans" cxnId="{B056CAE2-AAEC-4389-8095-846EA8E7ED88}">
      <dgm:prSet/>
      <dgm:spPr/>
      <dgm:t>
        <a:bodyPr/>
        <a:lstStyle/>
        <a:p>
          <a:endParaRPr lang="en-US"/>
        </a:p>
      </dgm:t>
    </dgm:pt>
    <dgm:pt modelId="{66FCEC19-6C7E-474F-8688-E2E9924AFD82}" type="sibTrans" cxnId="{B056CAE2-AAEC-4389-8095-846EA8E7ED88}">
      <dgm:prSet/>
      <dgm:spPr/>
      <dgm:t>
        <a:bodyPr/>
        <a:lstStyle/>
        <a:p>
          <a:endParaRPr lang="en-US"/>
        </a:p>
      </dgm:t>
    </dgm:pt>
    <dgm:pt modelId="{FF724BB6-5084-4A8E-9F4D-28A895A1E9B9}">
      <dgm:prSet custT="1"/>
      <dgm:spPr/>
      <dgm:t>
        <a:bodyPr/>
        <a:lstStyle/>
        <a:p>
          <a:pPr rtl="0"/>
          <a:r>
            <a:rPr lang="en-US" sz="2400" dirty="0" smtClean="0">
              <a:solidFill>
                <a:schemeClr val="tx1"/>
              </a:solidFill>
              <a:latin typeface="Georgia" pitchFamily="18" charset="0"/>
            </a:rPr>
            <a:t>Communication</a:t>
          </a:r>
          <a:endParaRPr lang="en-US" sz="2400" dirty="0">
            <a:solidFill>
              <a:schemeClr val="tx1"/>
            </a:solidFill>
            <a:latin typeface="Georgia" pitchFamily="18" charset="0"/>
          </a:endParaRPr>
        </a:p>
      </dgm:t>
    </dgm:pt>
    <dgm:pt modelId="{48C00F72-5AE7-4CA6-888F-F591CDB4B879}" type="parTrans" cxnId="{09767ED3-1966-443A-9051-EE4BE2BDF81A}">
      <dgm:prSet/>
      <dgm:spPr/>
      <dgm:t>
        <a:bodyPr/>
        <a:lstStyle/>
        <a:p>
          <a:endParaRPr lang="en-US"/>
        </a:p>
      </dgm:t>
    </dgm:pt>
    <dgm:pt modelId="{89F0A284-9D91-4103-A9D1-16F2F59A81A0}" type="sibTrans" cxnId="{09767ED3-1966-443A-9051-EE4BE2BDF81A}">
      <dgm:prSet/>
      <dgm:spPr/>
      <dgm:t>
        <a:bodyPr/>
        <a:lstStyle/>
        <a:p>
          <a:endParaRPr lang="en-US"/>
        </a:p>
      </dgm:t>
    </dgm:pt>
    <dgm:pt modelId="{A2A66908-A12F-46F1-AA8C-6096096A0E5E}" type="pres">
      <dgm:prSet presAssocID="{FAF58E5E-FCAC-49A2-ACCC-5DD3E1E1B531}" presName="diagram" presStyleCnt="0">
        <dgm:presLayoutVars>
          <dgm:dir/>
          <dgm:resizeHandles val="exact"/>
        </dgm:presLayoutVars>
      </dgm:prSet>
      <dgm:spPr/>
      <dgm:t>
        <a:bodyPr/>
        <a:lstStyle/>
        <a:p>
          <a:endParaRPr lang="en-US"/>
        </a:p>
      </dgm:t>
    </dgm:pt>
    <dgm:pt modelId="{700C0146-93DC-47F5-B4B1-EAA363E31565}" type="pres">
      <dgm:prSet presAssocID="{DA52425C-8735-448C-92BE-20F153544ED4}" presName="node" presStyleLbl="node1" presStyleIdx="0" presStyleCnt="6">
        <dgm:presLayoutVars>
          <dgm:bulletEnabled val="1"/>
        </dgm:presLayoutVars>
      </dgm:prSet>
      <dgm:spPr/>
      <dgm:t>
        <a:bodyPr/>
        <a:lstStyle/>
        <a:p>
          <a:endParaRPr lang="en-US"/>
        </a:p>
      </dgm:t>
    </dgm:pt>
    <dgm:pt modelId="{2F1EC842-78A4-412A-8B5C-142BFF5A9651}" type="pres">
      <dgm:prSet presAssocID="{BCC09CD2-72B4-4F01-AC77-555B82DD1AF0}" presName="sibTrans" presStyleCnt="0"/>
      <dgm:spPr/>
    </dgm:pt>
    <dgm:pt modelId="{D627C7D1-F6E2-4015-99CC-23EED15C8DE4}" type="pres">
      <dgm:prSet presAssocID="{F3426228-CA14-4689-B53F-C460F57557CF}" presName="node" presStyleLbl="node1" presStyleIdx="1" presStyleCnt="6">
        <dgm:presLayoutVars>
          <dgm:bulletEnabled val="1"/>
        </dgm:presLayoutVars>
      </dgm:prSet>
      <dgm:spPr/>
      <dgm:t>
        <a:bodyPr/>
        <a:lstStyle/>
        <a:p>
          <a:endParaRPr lang="en-US"/>
        </a:p>
      </dgm:t>
    </dgm:pt>
    <dgm:pt modelId="{75BCAD50-0F7B-439C-9082-0A25B6105A45}" type="pres">
      <dgm:prSet presAssocID="{3661CC1E-86B6-4A89-B2D7-B6A207E905F8}" presName="sibTrans" presStyleCnt="0"/>
      <dgm:spPr/>
    </dgm:pt>
    <dgm:pt modelId="{8B10D592-5D22-47AA-AEBE-E009200A9C24}" type="pres">
      <dgm:prSet presAssocID="{08A12C8D-2444-42C0-964F-BFA9C7CA961F}" presName="node" presStyleLbl="node1" presStyleIdx="2" presStyleCnt="6">
        <dgm:presLayoutVars>
          <dgm:bulletEnabled val="1"/>
        </dgm:presLayoutVars>
      </dgm:prSet>
      <dgm:spPr/>
      <dgm:t>
        <a:bodyPr/>
        <a:lstStyle/>
        <a:p>
          <a:endParaRPr lang="en-US"/>
        </a:p>
      </dgm:t>
    </dgm:pt>
    <dgm:pt modelId="{E5833676-F9D0-48A4-B3B4-0CA15E3FFE74}" type="pres">
      <dgm:prSet presAssocID="{C0BA11CC-7183-4D49-BDB9-1A563FBCD89E}" presName="sibTrans" presStyleCnt="0"/>
      <dgm:spPr/>
    </dgm:pt>
    <dgm:pt modelId="{A64DE5F0-10B6-4E97-837F-5E1EB9D41A19}" type="pres">
      <dgm:prSet presAssocID="{A3B64DDB-EAE3-43B2-9EC7-00C3FFB04022}" presName="node" presStyleLbl="node1" presStyleIdx="3" presStyleCnt="6">
        <dgm:presLayoutVars>
          <dgm:bulletEnabled val="1"/>
        </dgm:presLayoutVars>
      </dgm:prSet>
      <dgm:spPr/>
      <dgm:t>
        <a:bodyPr/>
        <a:lstStyle/>
        <a:p>
          <a:endParaRPr lang="en-US"/>
        </a:p>
      </dgm:t>
    </dgm:pt>
    <dgm:pt modelId="{0E4D0A0A-2423-4E4F-8BED-8B3402FBC7A8}" type="pres">
      <dgm:prSet presAssocID="{35009BA2-04ED-4180-8A9D-37E0DFE95F7B}" presName="sibTrans" presStyleCnt="0"/>
      <dgm:spPr/>
    </dgm:pt>
    <dgm:pt modelId="{F6A713F5-CB22-4117-8CEC-97E8695EA823}" type="pres">
      <dgm:prSet presAssocID="{2A22DFCB-3D78-42D0-A393-89ED01E123D2}" presName="node" presStyleLbl="node1" presStyleIdx="4" presStyleCnt="6">
        <dgm:presLayoutVars>
          <dgm:bulletEnabled val="1"/>
        </dgm:presLayoutVars>
      </dgm:prSet>
      <dgm:spPr/>
      <dgm:t>
        <a:bodyPr/>
        <a:lstStyle/>
        <a:p>
          <a:endParaRPr lang="en-US"/>
        </a:p>
      </dgm:t>
    </dgm:pt>
    <dgm:pt modelId="{7F39E0B6-5AD6-49C8-BE95-4B7020340960}" type="pres">
      <dgm:prSet presAssocID="{66FCEC19-6C7E-474F-8688-E2E9924AFD82}" presName="sibTrans" presStyleCnt="0"/>
      <dgm:spPr/>
    </dgm:pt>
    <dgm:pt modelId="{A250058F-E410-40B6-BA6C-D1B35468A376}" type="pres">
      <dgm:prSet presAssocID="{FF724BB6-5084-4A8E-9F4D-28A895A1E9B9}" presName="node" presStyleLbl="node1" presStyleIdx="5" presStyleCnt="6">
        <dgm:presLayoutVars>
          <dgm:bulletEnabled val="1"/>
        </dgm:presLayoutVars>
      </dgm:prSet>
      <dgm:spPr/>
      <dgm:t>
        <a:bodyPr/>
        <a:lstStyle/>
        <a:p>
          <a:endParaRPr lang="en-US"/>
        </a:p>
      </dgm:t>
    </dgm:pt>
  </dgm:ptLst>
  <dgm:cxnLst>
    <dgm:cxn modelId="{198C92C0-4BA6-49E9-B42D-0EA5EB217EF7}" type="presOf" srcId="{FAF58E5E-FCAC-49A2-ACCC-5DD3E1E1B531}" destId="{A2A66908-A12F-46F1-AA8C-6096096A0E5E}" srcOrd="0" destOrd="0" presId="urn:microsoft.com/office/officeart/2005/8/layout/default"/>
    <dgm:cxn modelId="{B056CAE2-AAEC-4389-8095-846EA8E7ED88}" srcId="{FAF58E5E-FCAC-49A2-ACCC-5DD3E1E1B531}" destId="{2A22DFCB-3D78-42D0-A393-89ED01E123D2}" srcOrd="4" destOrd="0" parTransId="{E467E8FC-B936-462C-AC2B-1475AFC5614E}" sibTransId="{66FCEC19-6C7E-474F-8688-E2E9924AFD82}"/>
    <dgm:cxn modelId="{9A082623-4B15-40D7-988D-5906BC247FCA}" srcId="{FAF58E5E-FCAC-49A2-ACCC-5DD3E1E1B531}" destId="{A3B64DDB-EAE3-43B2-9EC7-00C3FFB04022}" srcOrd="3" destOrd="0" parTransId="{FB60A398-E1B6-4062-93A8-DC30BD103245}" sibTransId="{35009BA2-04ED-4180-8A9D-37E0DFE95F7B}"/>
    <dgm:cxn modelId="{A1F35310-1FB0-4D0D-95D7-36E69DF98A13}" type="presOf" srcId="{08A12C8D-2444-42C0-964F-BFA9C7CA961F}" destId="{8B10D592-5D22-47AA-AEBE-E009200A9C24}" srcOrd="0" destOrd="0" presId="urn:microsoft.com/office/officeart/2005/8/layout/default"/>
    <dgm:cxn modelId="{F42971AF-37B5-42C1-BA8A-396A92356943}" type="presOf" srcId="{FF724BB6-5084-4A8E-9F4D-28A895A1E9B9}" destId="{A250058F-E410-40B6-BA6C-D1B35468A376}" srcOrd="0" destOrd="0" presId="urn:microsoft.com/office/officeart/2005/8/layout/default"/>
    <dgm:cxn modelId="{0A534F85-4BA0-4E99-A751-EC7A78BA9F36}" srcId="{FAF58E5E-FCAC-49A2-ACCC-5DD3E1E1B531}" destId="{DA52425C-8735-448C-92BE-20F153544ED4}" srcOrd="0" destOrd="0" parTransId="{F082E15C-FAA9-4F98-9599-5C1EC51C5A43}" sibTransId="{BCC09CD2-72B4-4F01-AC77-555B82DD1AF0}"/>
    <dgm:cxn modelId="{73836AC0-568A-4352-BB62-F63278752D59}" type="presOf" srcId="{F3426228-CA14-4689-B53F-C460F57557CF}" destId="{D627C7D1-F6E2-4015-99CC-23EED15C8DE4}" srcOrd="0" destOrd="0" presId="urn:microsoft.com/office/officeart/2005/8/layout/default"/>
    <dgm:cxn modelId="{09767ED3-1966-443A-9051-EE4BE2BDF81A}" srcId="{FAF58E5E-FCAC-49A2-ACCC-5DD3E1E1B531}" destId="{FF724BB6-5084-4A8E-9F4D-28A895A1E9B9}" srcOrd="5" destOrd="0" parTransId="{48C00F72-5AE7-4CA6-888F-F591CDB4B879}" sibTransId="{89F0A284-9D91-4103-A9D1-16F2F59A81A0}"/>
    <dgm:cxn modelId="{C0300C0A-B479-495D-8CDD-DAB3DF5BD22E}" type="presOf" srcId="{2A22DFCB-3D78-42D0-A393-89ED01E123D2}" destId="{F6A713F5-CB22-4117-8CEC-97E8695EA823}" srcOrd="0" destOrd="0" presId="urn:microsoft.com/office/officeart/2005/8/layout/default"/>
    <dgm:cxn modelId="{9175B227-97C8-4003-9142-87744ADF0B8B}" srcId="{FAF58E5E-FCAC-49A2-ACCC-5DD3E1E1B531}" destId="{08A12C8D-2444-42C0-964F-BFA9C7CA961F}" srcOrd="2" destOrd="0" parTransId="{D1C8845C-2C51-407D-9FA9-30513860B129}" sibTransId="{C0BA11CC-7183-4D49-BDB9-1A563FBCD89E}"/>
    <dgm:cxn modelId="{81DA8F29-D767-473F-9585-A1C981B75FB9}" type="presOf" srcId="{DA52425C-8735-448C-92BE-20F153544ED4}" destId="{700C0146-93DC-47F5-B4B1-EAA363E31565}" srcOrd="0" destOrd="0" presId="urn:microsoft.com/office/officeart/2005/8/layout/default"/>
    <dgm:cxn modelId="{C596D763-DBA9-4395-89F9-DF4522D92B01}" type="presOf" srcId="{A3B64DDB-EAE3-43B2-9EC7-00C3FFB04022}" destId="{A64DE5F0-10B6-4E97-837F-5E1EB9D41A19}" srcOrd="0" destOrd="0" presId="urn:microsoft.com/office/officeart/2005/8/layout/default"/>
    <dgm:cxn modelId="{18FFDFCC-2BB1-43F1-9B48-07D4D803266E}" srcId="{FAF58E5E-FCAC-49A2-ACCC-5DD3E1E1B531}" destId="{F3426228-CA14-4689-B53F-C460F57557CF}" srcOrd="1" destOrd="0" parTransId="{8912E3C8-8FDE-409C-82EC-FC813A769CA1}" sibTransId="{3661CC1E-86B6-4A89-B2D7-B6A207E905F8}"/>
    <dgm:cxn modelId="{E860FE78-6F75-4EFE-8F8D-999DA61164B8}" type="presParOf" srcId="{A2A66908-A12F-46F1-AA8C-6096096A0E5E}" destId="{700C0146-93DC-47F5-B4B1-EAA363E31565}" srcOrd="0" destOrd="0" presId="urn:microsoft.com/office/officeart/2005/8/layout/default"/>
    <dgm:cxn modelId="{681458EB-C7B5-4BE4-8BC8-FCDA0260114D}" type="presParOf" srcId="{A2A66908-A12F-46F1-AA8C-6096096A0E5E}" destId="{2F1EC842-78A4-412A-8B5C-142BFF5A9651}" srcOrd="1" destOrd="0" presId="urn:microsoft.com/office/officeart/2005/8/layout/default"/>
    <dgm:cxn modelId="{FC99150A-A420-4529-98EC-66545752DF3A}" type="presParOf" srcId="{A2A66908-A12F-46F1-AA8C-6096096A0E5E}" destId="{D627C7D1-F6E2-4015-99CC-23EED15C8DE4}" srcOrd="2" destOrd="0" presId="urn:microsoft.com/office/officeart/2005/8/layout/default"/>
    <dgm:cxn modelId="{C959EAE8-48ED-44A4-820D-C20FA126F9C9}" type="presParOf" srcId="{A2A66908-A12F-46F1-AA8C-6096096A0E5E}" destId="{75BCAD50-0F7B-439C-9082-0A25B6105A45}" srcOrd="3" destOrd="0" presId="urn:microsoft.com/office/officeart/2005/8/layout/default"/>
    <dgm:cxn modelId="{0BA474D2-271B-4A34-84A8-09D4163633FF}" type="presParOf" srcId="{A2A66908-A12F-46F1-AA8C-6096096A0E5E}" destId="{8B10D592-5D22-47AA-AEBE-E009200A9C24}" srcOrd="4" destOrd="0" presId="urn:microsoft.com/office/officeart/2005/8/layout/default"/>
    <dgm:cxn modelId="{4B20A78B-3A24-4EBB-B45A-0546545F7F8C}" type="presParOf" srcId="{A2A66908-A12F-46F1-AA8C-6096096A0E5E}" destId="{E5833676-F9D0-48A4-B3B4-0CA15E3FFE74}" srcOrd="5" destOrd="0" presId="urn:microsoft.com/office/officeart/2005/8/layout/default"/>
    <dgm:cxn modelId="{8F28E5B9-8D3E-4D8E-A190-8028903BBCBF}" type="presParOf" srcId="{A2A66908-A12F-46F1-AA8C-6096096A0E5E}" destId="{A64DE5F0-10B6-4E97-837F-5E1EB9D41A19}" srcOrd="6" destOrd="0" presId="urn:microsoft.com/office/officeart/2005/8/layout/default"/>
    <dgm:cxn modelId="{E60CBDE9-CE30-4D8B-B2B5-D3FEF1FE1D34}" type="presParOf" srcId="{A2A66908-A12F-46F1-AA8C-6096096A0E5E}" destId="{0E4D0A0A-2423-4E4F-8BED-8B3402FBC7A8}" srcOrd="7" destOrd="0" presId="urn:microsoft.com/office/officeart/2005/8/layout/default"/>
    <dgm:cxn modelId="{647367B5-0BBC-41E1-8C21-1C012D449BCC}" type="presParOf" srcId="{A2A66908-A12F-46F1-AA8C-6096096A0E5E}" destId="{F6A713F5-CB22-4117-8CEC-97E8695EA823}" srcOrd="8" destOrd="0" presId="urn:microsoft.com/office/officeart/2005/8/layout/default"/>
    <dgm:cxn modelId="{D4390ACF-619A-40CD-8055-4A6166773FFC}" type="presParOf" srcId="{A2A66908-A12F-46F1-AA8C-6096096A0E5E}" destId="{7F39E0B6-5AD6-49C8-BE95-4B7020340960}" srcOrd="9" destOrd="0" presId="urn:microsoft.com/office/officeart/2005/8/layout/default"/>
    <dgm:cxn modelId="{929F50C5-395F-4BC0-893E-882FD7F02798}" type="presParOf" srcId="{A2A66908-A12F-46F1-AA8C-6096096A0E5E}" destId="{A250058F-E410-40B6-BA6C-D1B35468A37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FAF58E5E-FCAC-49A2-ACCC-5DD3E1E1B5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A52425C-8735-448C-92BE-20F153544ED4}">
      <dgm:prSet custT="1"/>
      <dgm:spPr/>
      <dgm:t>
        <a:bodyPr/>
        <a:lstStyle/>
        <a:p>
          <a:pPr rtl="0"/>
          <a:r>
            <a:rPr lang="en-US" sz="2400" dirty="0" smtClean="0">
              <a:solidFill>
                <a:schemeClr val="tx1"/>
              </a:solidFill>
              <a:latin typeface="Georgia" pitchFamily="18" charset="0"/>
            </a:rPr>
            <a:t>Symbol</a:t>
          </a:r>
          <a:endParaRPr lang="en-US" sz="2400" dirty="0">
            <a:solidFill>
              <a:schemeClr val="tx1"/>
            </a:solidFill>
            <a:latin typeface="Georgia" pitchFamily="18" charset="0"/>
          </a:endParaRPr>
        </a:p>
      </dgm:t>
    </dgm:pt>
    <dgm:pt modelId="{F082E15C-FAA9-4F98-9599-5C1EC51C5A43}" type="parTrans" cxnId="{0A534F85-4BA0-4E99-A751-EC7A78BA9F36}">
      <dgm:prSet/>
      <dgm:spPr/>
      <dgm:t>
        <a:bodyPr/>
        <a:lstStyle/>
        <a:p>
          <a:endParaRPr lang="en-US"/>
        </a:p>
      </dgm:t>
    </dgm:pt>
    <dgm:pt modelId="{BCC09CD2-72B4-4F01-AC77-555B82DD1AF0}" type="sibTrans" cxnId="{0A534F85-4BA0-4E99-A751-EC7A78BA9F36}">
      <dgm:prSet/>
      <dgm:spPr/>
      <dgm:t>
        <a:bodyPr/>
        <a:lstStyle/>
        <a:p>
          <a:endParaRPr lang="en-US"/>
        </a:p>
      </dgm:t>
    </dgm:pt>
    <dgm:pt modelId="{F3426228-CA14-4689-B53F-C460F57557CF}">
      <dgm:prSet custT="1"/>
      <dgm:spPr/>
      <dgm:t>
        <a:bodyPr/>
        <a:lstStyle/>
        <a:p>
          <a:pPr rtl="0"/>
          <a:r>
            <a:rPr lang="en-US" sz="2400" dirty="0" smtClean="0">
              <a:solidFill>
                <a:schemeClr val="tx1"/>
              </a:solidFill>
              <a:latin typeface="Georgia" pitchFamily="18" charset="0"/>
            </a:rPr>
            <a:t>Media</a:t>
          </a:r>
          <a:endParaRPr lang="en-US" sz="2400" dirty="0">
            <a:solidFill>
              <a:schemeClr val="tx1"/>
            </a:solidFill>
            <a:latin typeface="Georgia" pitchFamily="18" charset="0"/>
          </a:endParaRPr>
        </a:p>
      </dgm:t>
    </dgm:pt>
    <dgm:pt modelId="{8912E3C8-8FDE-409C-82EC-FC813A769CA1}" type="parTrans" cxnId="{18FFDFCC-2BB1-43F1-9B48-07D4D803266E}">
      <dgm:prSet/>
      <dgm:spPr/>
      <dgm:t>
        <a:bodyPr/>
        <a:lstStyle/>
        <a:p>
          <a:endParaRPr lang="en-US"/>
        </a:p>
      </dgm:t>
    </dgm:pt>
    <dgm:pt modelId="{3661CC1E-86B6-4A89-B2D7-B6A207E905F8}" type="sibTrans" cxnId="{18FFDFCC-2BB1-43F1-9B48-07D4D803266E}">
      <dgm:prSet/>
      <dgm:spPr/>
      <dgm:t>
        <a:bodyPr/>
        <a:lstStyle/>
        <a:p>
          <a:endParaRPr lang="en-US"/>
        </a:p>
      </dgm:t>
    </dgm:pt>
    <dgm:pt modelId="{08A12C8D-2444-42C0-964F-BFA9C7CA961F}">
      <dgm:prSet custT="1"/>
      <dgm:spPr/>
      <dgm:t>
        <a:bodyPr/>
        <a:lstStyle/>
        <a:p>
          <a:pPr rtl="0"/>
          <a:r>
            <a:rPr lang="en-US" sz="2400" dirty="0" smtClean="0">
              <a:solidFill>
                <a:schemeClr val="tx1"/>
              </a:solidFill>
              <a:latin typeface="Georgia" pitchFamily="18" charset="0"/>
            </a:rPr>
            <a:t>Atmosphere</a:t>
          </a:r>
          <a:endParaRPr lang="en-US" sz="2400" dirty="0">
            <a:solidFill>
              <a:schemeClr val="tx1"/>
            </a:solidFill>
            <a:latin typeface="Georgia" pitchFamily="18" charset="0"/>
          </a:endParaRPr>
        </a:p>
      </dgm:t>
    </dgm:pt>
    <dgm:pt modelId="{D1C8845C-2C51-407D-9FA9-30513860B129}" type="parTrans" cxnId="{9175B227-97C8-4003-9142-87744ADF0B8B}">
      <dgm:prSet/>
      <dgm:spPr/>
      <dgm:t>
        <a:bodyPr/>
        <a:lstStyle/>
        <a:p>
          <a:endParaRPr lang="en-US"/>
        </a:p>
      </dgm:t>
    </dgm:pt>
    <dgm:pt modelId="{C0BA11CC-7183-4D49-BDB9-1A563FBCD89E}" type="sibTrans" cxnId="{9175B227-97C8-4003-9142-87744ADF0B8B}">
      <dgm:prSet/>
      <dgm:spPr/>
      <dgm:t>
        <a:bodyPr/>
        <a:lstStyle/>
        <a:p>
          <a:endParaRPr lang="en-US"/>
        </a:p>
      </dgm:t>
    </dgm:pt>
    <dgm:pt modelId="{A3B64DDB-EAE3-43B2-9EC7-00C3FFB04022}">
      <dgm:prSet custT="1"/>
      <dgm:spPr/>
      <dgm:t>
        <a:bodyPr/>
        <a:lstStyle/>
        <a:p>
          <a:pPr rtl="0"/>
          <a:r>
            <a:rPr lang="en-US" sz="2400" dirty="0" smtClean="0">
              <a:solidFill>
                <a:schemeClr val="tx1"/>
              </a:solidFill>
              <a:latin typeface="Georgia" pitchFamily="18" charset="0"/>
            </a:rPr>
            <a:t>Events</a:t>
          </a:r>
          <a:endParaRPr lang="en-US" sz="2400" dirty="0">
            <a:solidFill>
              <a:schemeClr val="tx1"/>
            </a:solidFill>
            <a:latin typeface="Georgia" pitchFamily="18" charset="0"/>
          </a:endParaRPr>
        </a:p>
      </dgm:t>
    </dgm:pt>
    <dgm:pt modelId="{FB60A398-E1B6-4062-93A8-DC30BD103245}" type="parTrans" cxnId="{9A082623-4B15-40D7-988D-5906BC247FCA}">
      <dgm:prSet/>
      <dgm:spPr/>
      <dgm:t>
        <a:bodyPr/>
        <a:lstStyle/>
        <a:p>
          <a:endParaRPr lang="en-US"/>
        </a:p>
      </dgm:t>
    </dgm:pt>
    <dgm:pt modelId="{35009BA2-04ED-4180-8A9D-37E0DFE95F7B}" type="sibTrans" cxnId="{9A082623-4B15-40D7-988D-5906BC247FCA}">
      <dgm:prSet/>
      <dgm:spPr/>
      <dgm:t>
        <a:bodyPr/>
        <a:lstStyle/>
        <a:p>
          <a:endParaRPr lang="en-US"/>
        </a:p>
      </dgm:t>
    </dgm:pt>
    <dgm:pt modelId="{A2A66908-A12F-46F1-AA8C-6096096A0E5E}" type="pres">
      <dgm:prSet presAssocID="{FAF58E5E-FCAC-49A2-ACCC-5DD3E1E1B531}" presName="diagram" presStyleCnt="0">
        <dgm:presLayoutVars>
          <dgm:dir/>
          <dgm:resizeHandles val="exact"/>
        </dgm:presLayoutVars>
      </dgm:prSet>
      <dgm:spPr/>
      <dgm:t>
        <a:bodyPr/>
        <a:lstStyle/>
        <a:p>
          <a:endParaRPr lang="en-US"/>
        </a:p>
      </dgm:t>
    </dgm:pt>
    <dgm:pt modelId="{700C0146-93DC-47F5-B4B1-EAA363E31565}" type="pres">
      <dgm:prSet presAssocID="{DA52425C-8735-448C-92BE-20F153544ED4}" presName="node" presStyleLbl="node1" presStyleIdx="0" presStyleCnt="4">
        <dgm:presLayoutVars>
          <dgm:bulletEnabled val="1"/>
        </dgm:presLayoutVars>
      </dgm:prSet>
      <dgm:spPr/>
      <dgm:t>
        <a:bodyPr/>
        <a:lstStyle/>
        <a:p>
          <a:endParaRPr lang="en-US"/>
        </a:p>
      </dgm:t>
    </dgm:pt>
    <dgm:pt modelId="{2F1EC842-78A4-412A-8B5C-142BFF5A9651}" type="pres">
      <dgm:prSet presAssocID="{BCC09CD2-72B4-4F01-AC77-555B82DD1AF0}" presName="sibTrans" presStyleCnt="0"/>
      <dgm:spPr/>
    </dgm:pt>
    <dgm:pt modelId="{D627C7D1-F6E2-4015-99CC-23EED15C8DE4}" type="pres">
      <dgm:prSet presAssocID="{F3426228-CA14-4689-B53F-C460F57557CF}" presName="node" presStyleLbl="node1" presStyleIdx="1" presStyleCnt="4">
        <dgm:presLayoutVars>
          <dgm:bulletEnabled val="1"/>
        </dgm:presLayoutVars>
      </dgm:prSet>
      <dgm:spPr/>
      <dgm:t>
        <a:bodyPr/>
        <a:lstStyle/>
        <a:p>
          <a:endParaRPr lang="en-US"/>
        </a:p>
      </dgm:t>
    </dgm:pt>
    <dgm:pt modelId="{75BCAD50-0F7B-439C-9082-0A25B6105A45}" type="pres">
      <dgm:prSet presAssocID="{3661CC1E-86B6-4A89-B2D7-B6A207E905F8}" presName="sibTrans" presStyleCnt="0"/>
      <dgm:spPr/>
    </dgm:pt>
    <dgm:pt modelId="{8B10D592-5D22-47AA-AEBE-E009200A9C24}" type="pres">
      <dgm:prSet presAssocID="{08A12C8D-2444-42C0-964F-BFA9C7CA961F}" presName="node" presStyleLbl="node1" presStyleIdx="2" presStyleCnt="4">
        <dgm:presLayoutVars>
          <dgm:bulletEnabled val="1"/>
        </dgm:presLayoutVars>
      </dgm:prSet>
      <dgm:spPr/>
      <dgm:t>
        <a:bodyPr/>
        <a:lstStyle/>
        <a:p>
          <a:endParaRPr lang="en-US"/>
        </a:p>
      </dgm:t>
    </dgm:pt>
    <dgm:pt modelId="{E5833676-F9D0-48A4-B3B4-0CA15E3FFE74}" type="pres">
      <dgm:prSet presAssocID="{C0BA11CC-7183-4D49-BDB9-1A563FBCD89E}" presName="sibTrans" presStyleCnt="0"/>
      <dgm:spPr/>
    </dgm:pt>
    <dgm:pt modelId="{A64DE5F0-10B6-4E97-837F-5E1EB9D41A19}" type="pres">
      <dgm:prSet presAssocID="{A3B64DDB-EAE3-43B2-9EC7-00C3FFB04022}" presName="node" presStyleLbl="node1" presStyleIdx="3" presStyleCnt="4">
        <dgm:presLayoutVars>
          <dgm:bulletEnabled val="1"/>
        </dgm:presLayoutVars>
      </dgm:prSet>
      <dgm:spPr/>
      <dgm:t>
        <a:bodyPr/>
        <a:lstStyle/>
        <a:p>
          <a:endParaRPr lang="en-US"/>
        </a:p>
      </dgm:t>
    </dgm:pt>
  </dgm:ptLst>
  <dgm:cxnLst>
    <dgm:cxn modelId="{9FFC3EAE-EFE1-4382-8845-4B53D629CD8D}" type="presOf" srcId="{A3B64DDB-EAE3-43B2-9EC7-00C3FFB04022}" destId="{A64DE5F0-10B6-4E97-837F-5E1EB9D41A19}" srcOrd="0" destOrd="0" presId="urn:microsoft.com/office/officeart/2005/8/layout/default"/>
    <dgm:cxn modelId="{9A082623-4B15-40D7-988D-5906BC247FCA}" srcId="{FAF58E5E-FCAC-49A2-ACCC-5DD3E1E1B531}" destId="{A3B64DDB-EAE3-43B2-9EC7-00C3FFB04022}" srcOrd="3" destOrd="0" parTransId="{FB60A398-E1B6-4062-93A8-DC30BD103245}" sibTransId="{35009BA2-04ED-4180-8A9D-37E0DFE95F7B}"/>
    <dgm:cxn modelId="{0A534F85-4BA0-4E99-A751-EC7A78BA9F36}" srcId="{FAF58E5E-FCAC-49A2-ACCC-5DD3E1E1B531}" destId="{DA52425C-8735-448C-92BE-20F153544ED4}" srcOrd="0" destOrd="0" parTransId="{F082E15C-FAA9-4F98-9599-5C1EC51C5A43}" sibTransId="{BCC09CD2-72B4-4F01-AC77-555B82DD1AF0}"/>
    <dgm:cxn modelId="{6D6C0B04-0CE2-4CA0-A5FC-56B762DAD1B4}" type="presOf" srcId="{FAF58E5E-FCAC-49A2-ACCC-5DD3E1E1B531}" destId="{A2A66908-A12F-46F1-AA8C-6096096A0E5E}" srcOrd="0" destOrd="0" presId="urn:microsoft.com/office/officeart/2005/8/layout/default"/>
    <dgm:cxn modelId="{9175B227-97C8-4003-9142-87744ADF0B8B}" srcId="{FAF58E5E-FCAC-49A2-ACCC-5DD3E1E1B531}" destId="{08A12C8D-2444-42C0-964F-BFA9C7CA961F}" srcOrd="2" destOrd="0" parTransId="{D1C8845C-2C51-407D-9FA9-30513860B129}" sibTransId="{C0BA11CC-7183-4D49-BDB9-1A563FBCD89E}"/>
    <dgm:cxn modelId="{18FFDFCC-2BB1-43F1-9B48-07D4D803266E}" srcId="{FAF58E5E-FCAC-49A2-ACCC-5DD3E1E1B531}" destId="{F3426228-CA14-4689-B53F-C460F57557CF}" srcOrd="1" destOrd="0" parTransId="{8912E3C8-8FDE-409C-82EC-FC813A769CA1}" sibTransId="{3661CC1E-86B6-4A89-B2D7-B6A207E905F8}"/>
    <dgm:cxn modelId="{835CE8BA-EEC3-43B7-8653-10BB1BE9C4BC}" type="presOf" srcId="{F3426228-CA14-4689-B53F-C460F57557CF}" destId="{D627C7D1-F6E2-4015-99CC-23EED15C8DE4}" srcOrd="0" destOrd="0" presId="urn:microsoft.com/office/officeart/2005/8/layout/default"/>
    <dgm:cxn modelId="{BB7E6C25-4F96-473E-A80F-587573114D8B}" type="presOf" srcId="{08A12C8D-2444-42C0-964F-BFA9C7CA961F}" destId="{8B10D592-5D22-47AA-AEBE-E009200A9C24}" srcOrd="0" destOrd="0" presId="urn:microsoft.com/office/officeart/2005/8/layout/default"/>
    <dgm:cxn modelId="{917AC371-5765-439B-A1BE-35A373F41E72}" type="presOf" srcId="{DA52425C-8735-448C-92BE-20F153544ED4}" destId="{700C0146-93DC-47F5-B4B1-EAA363E31565}" srcOrd="0" destOrd="0" presId="urn:microsoft.com/office/officeart/2005/8/layout/default"/>
    <dgm:cxn modelId="{F22249E4-6B75-4E2C-BB12-223557E0C828}" type="presParOf" srcId="{A2A66908-A12F-46F1-AA8C-6096096A0E5E}" destId="{700C0146-93DC-47F5-B4B1-EAA363E31565}" srcOrd="0" destOrd="0" presId="urn:microsoft.com/office/officeart/2005/8/layout/default"/>
    <dgm:cxn modelId="{92E569E8-7995-455D-8E84-683A3A519B29}" type="presParOf" srcId="{A2A66908-A12F-46F1-AA8C-6096096A0E5E}" destId="{2F1EC842-78A4-412A-8B5C-142BFF5A9651}" srcOrd="1" destOrd="0" presId="urn:microsoft.com/office/officeart/2005/8/layout/default"/>
    <dgm:cxn modelId="{71ACFCD6-FB9C-4E4F-9BE4-20814CEC7D87}" type="presParOf" srcId="{A2A66908-A12F-46F1-AA8C-6096096A0E5E}" destId="{D627C7D1-F6E2-4015-99CC-23EED15C8DE4}" srcOrd="2" destOrd="0" presId="urn:microsoft.com/office/officeart/2005/8/layout/default"/>
    <dgm:cxn modelId="{693F29B6-0433-4F3B-8969-678569CFD596}" type="presParOf" srcId="{A2A66908-A12F-46F1-AA8C-6096096A0E5E}" destId="{75BCAD50-0F7B-439C-9082-0A25B6105A45}" srcOrd="3" destOrd="0" presId="urn:microsoft.com/office/officeart/2005/8/layout/default"/>
    <dgm:cxn modelId="{E865453C-2C7E-4A12-BBD7-80903C60EBC5}" type="presParOf" srcId="{A2A66908-A12F-46F1-AA8C-6096096A0E5E}" destId="{8B10D592-5D22-47AA-AEBE-E009200A9C24}" srcOrd="4" destOrd="0" presId="urn:microsoft.com/office/officeart/2005/8/layout/default"/>
    <dgm:cxn modelId="{846419CD-EE8B-456B-8374-B4D6158CA31E}" type="presParOf" srcId="{A2A66908-A12F-46F1-AA8C-6096096A0E5E}" destId="{E5833676-F9D0-48A4-B3B4-0CA15E3FFE74}" srcOrd="5" destOrd="0" presId="urn:microsoft.com/office/officeart/2005/8/layout/default"/>
    <dgm:cxn modelId="{86D2D948-9F55-466F-9672-55486B1D9B16}" type="presParOf" srcId="{A2A66908-A12F-46F1-AA8C-6096096A0E5E}" destId="{A64DE5F0-10B6-4E97-837F-5E1EB9D41A1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07BA3BF-ADFF-4C60-B626-2EC06360D2A9}"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US"/>
        </a:p>
      </dgm:t>
    </dgm:pt>
    <dgm:pt modelId="{85F96849-DD3A-464D-AD31-8E11532ECEE2}" type="pres">
      <dgm:prSet presAssocID="{007BA3BF-ADFF-4C60-B626-2EC06360D2A9}" presName="diagram" presStyleCnt="0">
        <dgm:presLayoutVars>
          <dgm:dir/>
          <dgm:resizeHandles val="exact"/>
        </dgm:presLayoutVars>
      </dgm:prSet>
      <dgm:spPr/>
      <dgm:t>
        <a:bodyPr/>
        <a:lstStyle/>
        <a:p>
          <a:endParaRPr lang="en-US"/>
        </a:p>
      </dgm:t>
    </dgm:pt>
  </dgm:ptLst>
  <dgm:cxnLst>
    <dgm:cxn modelId="{D7F74702-D4FD-4691-8172-FE0781D97C99}" type="presOf" srcId="{007BA3BF-ADFF-4C60-B626-2EC06360D2A9}" destId="{85F96849-DD3A-464D-AD31-8E11532ECEE2}"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007BA3BF-ADFF-4C60-B626-2EC06360D2A9}"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US"/>
        </a:p>
      </dgm:t>
    </dgm:pt>
    <dgm:pt modelId="{85F96849-DD3A-464D-AD31-8E11532ECEE2}" type="pres">
      <dgm:prSet presAssocID="{007BA3BF-ADFF-4C60-B626-2EC06360D2A9}" presName="diagram" presStyleCnt="0">
        <dgm:presLayoutVars>
          <dgm:dir/>
          <dgm:resizeHandles val="exact"/>
        </dgm:presLayoutVars>
      </dgm:prSet>
      <dgm:spPr/>
      <dgm:t>
        <a:bodyPr/>
        <a:lstStyle/>
        <a:p>
          <a:endParaRPr lang="en-US"/>
        </a:p>
      </dgm:t>
    </dgm:pt>
  </dgm:ptLst>
  <dgm:cxnLst>
    <dgm:cxn modelId="{35ED3051-98B5-4B72-8695-446ECE88FD83}" type="presOf" srcId="{007BA3BF-ADFF-4C60-B626-2EC06360D2A9}" destId="{85F96849-DD3A-464D-AD31-8E11532ECEE2}"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FAF58E5E-FCAC-49A2-ACCC-5DD3E1E1B5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A52425C-8735-448C-92BE-20F153544ED4}">
      <dgm:prSet custT="1"/>
      <dgm:spPr/>
      <dgm:t>
        <a:bodyPr/>
        <a:lstStyle/>
        <a:p>
          <a:pPr rtl="0"/>
          <a:r>
            <a:rPr lang="en-US" sz="2400" dirty="0" err="1" smtClean="0">
              <a:solidFill>
                <a:schemeClr val="tx1"/>
              </a:solidFill>
              <a:latin typeface="Georgia" pitchFamily="18" charset="0"/>
            </a:rPr>
            <a:t>Underpositioning</a:t>
          </a:r>
          <a:endParaRPr lang="en-US" sz="2400" dirty="0">
            <a:solidFill>
              <a:schemeClr val="tx1"/>
            </a:solidFill>
            <a:latin typeface="Georgia" pitchFamily="18" charset="0"/>
          </a:endParaRPr>
        </a:p>
      </dgm:t>
    </dgm:pt>
    <dgm:pt modelId="{F082E15C-FAA9-4F98-9599-5C1EC51C5A43}" type="parTrans" cxnId="{0A534F85-4BA0-4E99-A751-EC7A78BA9F36}">
      <dgm:prSet/>
      <dgm:spPr/>
      <dgm:t>
        <a:bodyPr/>
        <a:lstStyle/>
        <a:p>
          <a:endParaRPr lang="en-US"/>
        </a:p>
      </dgm:t>
    </dgm:pt>
    <dgm:pt modelId="{BCC09CD2-72B4-4F01-AC77-555B82DD1AF0}" type="sibTrans" cxnId="{0A534F85-4BA0-4E99-A751-EC7A78BA9F36}">
      <dgm:prSet/>
      <dgm:spPr/>
      <dgm:t>
        <a:bodyPr/>
        <a:lstStyle/>
        <a:p>
          <a:endParaRPr lang="en-US"/>
        </a:p>
      </dgm:t>
    </dgm:pt>
    <dgm:pt modelId="{F3426228-CA14-4689-B53F-C460F57557CF}">
      <dgm:prSet custT="1"/>
      <dgm:spPr/>
      <dgm:t>
        <a:bodyPr/>
        <a:lstStyle/>
        <a:p>
          <a:pPr rtl="0"/>
          <a:r>
            <a:rPr lang="en-US" sz="2400" dirty="0" err="1" smtClean="0">
              <a:solidFill>
                <a:schemeClr val="tx1"/>
              </a:solidFill>
              <a:latin typeface="Georgia" pitchFamily="18" charset="0"/>
            </a:rPr>
            <a:t>Overpositioning</a:t>
          </a:r>
          <a:endParaRPr lang="en-US" sz="2400" dirty="0">
            <a:solidFill>
              <a:schemeClr val="tx1"/>
            </a:solidFill>
            <a:latin typeface="Georgia" pitchFamily="18" charset="0"/>
          </a:endParaRPr>
        </a:p>
      </dgm:t>
    </dgm:pt>
    <dgm:pt modelId="{8912E3C8-8FDE-409C-82EC-FC813A769CA1}" type="parTrans" cxnId="{18FFDFCC-2BB1-43F1-9B48-07D4D803266E}">
      <dgm:prSet/>
      <dgm:spPr/>
      <dgm:t>
        <a:bodyPr/>
        <a:lstStyle/>
        <a:p>
          <a:endParaRPr lang="en-US"/>
        </a:p>
      </dgm:t>
    </dgm:pt>
    <dgm:pt modelId="{3661CC1E-86B6-4A89-B2D7-B6A207E905F8}" type="sibTrans" cxnId="{18FFDFCC-2BB1-43F1-9B48-07D4D803266E}">
      <dgm:prSet/>
      <dgm:spPr/>
      <dgm:t>
        <a:bodyPr/>
        <a:lstStyle/>
        <a:p>
          <a:endParaRPr lang="en-US"/>
        </a:p>
      </dgm:t>
    </dgm:pt>
    <dgm:pt modelId="{2A22DFCB-3D78-42D0-A393-89ED01E123D2}">
      <dgm:prSet custT="1"/>
      <dgm:spPr/>
      <dgm:t>
        <a:bodyPr/>
        <a:lstStyle/>
        <a:p>
          <a:pPr rtl="0"/>
          <a:r>
            <a:rPr lang="en-US" sz="2400" dirty="0" smtClean="0">
              <a:solidFill>
                <a:schemeClr val="tx1"/>
              </a:solidFill>
              <a:latin typeface="Georgia" pitchFamily="18" charset="0"/>
            </a:rPr>
            <a:t>Confused Positioning</a:t>
          </a:r>
          <a:endParaRPr lang="en-US" sz="2400" dirty="0">
            <a:solidFill>
              <a:schemeClr val="tx1"/>
            </a:solidFill>
            <a:latin typeface="Georgia" pitchFamily="18" charset="0"/>
          </a:endParaRPr>
        </a:p>
      </dgm:t>
    </dgm:pt>
    <dgm:pt modelId="{E467E8FC-B936-462C-AC2B-1475AFC5614E}" type="parTrans" cxnId="{B056CAE2-AAEC-4389-8095-846EA8E7ED88}">
      <dgm:prSet/>
      <dgm:spPr/>
      <dgm:t>
        <a:bodyPr/>
        <a:lstStyle/>
        <a:p>
          <a:endParaRPr lang="en-US"/>
        </a:p>
      </dgm:t>
    </dgm:pt>
    <dgm:pt modelId="{66FCEC19-6C7E-474F-8688-E2E9924AFD82}" type="sibTrans" cxnId="{B056CAE2-AAEC-4389-8095-846EA8E7ED88}">
      <dgm:prSet/>
      <dgm:spPr/>
      <dgm:t>
        <a:bodyPr/>
        <a:lstStyle/>
        <a:p>
          <a:endParaRPr lang="en-US"/>
        </a:p>
      </dgm:t>
    </dgm:pt>
    <dgm:pt modelId="{FF724BB6-5084-4A8E-9F4D-28A895A1E9B9}">
      <dgm:prSet custT="1"/>
      <dgm:spPr/>
      <dgm:t>
        <a:bodyPr/>
        <a:lstStyle/>
        <a:p>
          <a:pPr rtl="0"/>
          <a:r>
            <a:rPr lang="en-US" sz="2400" dirty="0" smtClean="0">
              <a:solidFill>
                <a:schemeClr val="tx1"/>
              </a:solidFill>
              <a:latin typeface="Georgia" pitchFamily="18" charset="0"/>
            </a:rPr>
            <a:t>Doubtful Positioning</a:t>
          </a:r>
          <a:endParaRPr lang="en-US" sz="2400" dirty="0">
            <a:solidFill>
              <a:schemeClr val="tx1"/>
            </a:solidFill>
            <a:latin typeface="Georgia" pitchFamily="18" charset="0"/>
          </a:endParaRPr>
        </a:p>
      </dgm:t>
    </dgm:pt>
    <dgm:pt modelId="{48C00F72-5AE7-4CA6-888F-F591CDB4B879}" type="parTrans" cxnId="{09767ED3-1966-443A-9051-EE4BE2BDF81A}">
      <dgm:prSet/>
      <dgm:spPr/>
      <dgm:t>
        <a:bodyPr/>
        <a:lstStyle/>
        <a:p>
          <a:endParaRPr lang="en-US"/>
        </a:p>
      </dgm:t>
    </dgm:pt>
    <dgm:pt modelId="{89F0A284-9D91-4103-A9D1-16F2F59A81A0}" type="sibTrans" cxnId="{09767ED3-1966-443A-9051-EE4BE2BDF81A}">
      <dgm:prSet/>
      <dgm:spPr/>
      <dgm:t>
        <a:bodyPr/>
        <a:lstStyle/>
        <a:p>
          <a:endParaRPr lang="en-US"/>
        </a:p>
      </dgm:t>
    </dgm:pt>
    <dgm:pt modelId="{A2A66908-A12F-46F1-AA8C-6096096A0E5E}" type="pres">
      <dgm:prSet presAssocID="{FAF58E5E-FCAC-49A2-ACCC-5DD3E1E1B531}" presName="diagram" presStyleCnt="0">
        <dgm:presLayoutVars>
          <dgm:dir/>
          <dgm:resizeHandles val="exact"/>
        </dgm:presLayoutVars>
      </dgm:prSet>
      <dgm:spPr/>
      <dgm:t>
        <a:bodyPr/>
        <a:lstStyle/>
        <a:p>
          <a:endParaRPr lang="en-US"/>
        </a:p>
      </dgm:t>
    </dgm:pt>
    <dgm:pt modelId="{700C0146-93DC-47F5-B4B1-EAA363E31565}" type="pres">
      <dgm:prSet presAssocID="{DA52425C-8735-448C-92BE-20F153544ED4}" presName="node" presStyleLbl="node1" presStyleIdx="0" presStyleCnt="4">
        <dgm:presLayoutVars>
          <dgm:bulletEnabled val="1"/>
        </dgm:presLayoutVars>
      </dgm:prSet>
      <dgm:spPr/>
      <dgm:t>
        <a:bodyPr/>
        <a:lstStyle/>
        <a:p>
          <a:endParaRPr lang="en-US"/>
        </a:p>
      </dgm:t>
    </dgm:pt>
    <dgm:pt modelId="{2F1EC842-78A4-412A-8B5C-142BFF5A9651}" type="pres">
      <dgm:prSet presAssocID="{BCC09CD2-72B4-4F01-AC77-555B82DD1AF0}" presName="sibTrans" presStyleCnt="0"/>
      <dgm:spPr/>
    </dgm:pt>
    <dgm:pt modelId="{D627C7D1-F6E2-4015-99CC-23EED15C8DE4}" type="pres">
      <dgm:prSet presAssocID="{F3426228-CA14-4689-B53F-C460F57557CF}" presName="node" presStyleLbl="node1" presStyleIdx="1" presStyleCnt="4">
        <dgm:presLayoutVars>
          <dgm:bulletEnabled val="1"/>
        </dgm:presLayoutVars>
      </dgm:prSet>
      <dgm:spPr/>
      <dgm:t>
        <a:bodyPr/>
        <a:lstStyle/>
        <a:p>
          <a:endParaRPr lang="en-US"/>
        </a:p>
      </dgm:t>
    </dgm:pt>
    <dgm:pt modelId="{75BCAD50-0F7B-439C-9082-0A25B6105A45}" type="pres">
      <dgm:prSet presAssocID="{3661CC1E-86B6-4A89-B2D7-B6A207E905F8}" presName="sibTrans" presStyleCnt="0"/>
      <dgm:spPr/>
    </dgm:pt>
    <dgm:pt modelId="{F6A713F5-CB22-4117-8CEC-97E8695EA823}" type="pres">
      <dgm:prSet presAssocID="{2A22DFCB-3D78-42D0-A393-89ED01E123D2}" presName="node" presStyleLbl="node1" presStyleIdx="2" presStyleCnt="4">
        <dgm:presLayoutVars>
          <dgm:bulletEnabled val="1"/>
        </dgm:presLayoutVars>
      </dgm:prSet>
      <dgm:spPr/>
      <dgm:t>
        <a:bodyPr/>
        <a:lstStyle/>
        <a:p>
          <a:endParaRPr lang="en-US"/>
        </a:p>
      </dgm:t>
    </dgm:pt>
    <dgm:pt modelId="{7F39E0B6-5AD6-49C8-BE95-4B7020340960}" type="pres">
      <dgm:prSet presAssocID="{66FCEC19-6C7E-474F-8688-E2E9924AFD82}" presName="sibTrans" presStyleCnt="0"/>
      <dgm:spPr/>
    </dgm:pt>
    <dgm:pt modelId="{A250058F-E410-40B6-BA6C-D1B35468A376}" type="pres">
      <dgm:prSet presAssocID="{FF724BB6-5084-4A8E-9F4D-28A895A1E9B9}" presName="node" presStyleLbl="node1" presStyleIdx="3" presStyleCnt="4">
        <dgm:presLayoutVars>
          <dgm:bulletEnabled val="1"/>
        </dgm:presLayoutVars>
      </dgm:prSet>
      <dgm:spPr/>
      <dgm:t>
        <a:bodyPr/>
        <a:lstStyle/>
        <a:p>
          <a:endParaRPr lang="en-US"/>
        </a:p>
      </dgm:t>
    </dgm:pt>
  </dgm:ptLst>
  <dgm:cxnLst>
    <dgm:cxn modelId="{4B342F67-45CD-4C31-BE30-A75C20298056}" type="presOf" srcId="{F3426228-CA14-4689-B53F-C460F57557CF}" destId="{D627C7D1-F6E2-4015-99CC-23EED15C8DE4}" srcOrd="0" destOrd="0" presId="urn:microsoft.com/office/officeart/2005/8/layout/default"/>
    <dgm:cxn modelId="{32338C6D-6F0F-40EE-960C-DCD0C9C89A2E}" type="presOf" srcId="{2A22DFCB-3D78-42D0-A393-89ED01E123D2}" destId="{F6A713F5-CB22-4117-8CEC-97E8695EA823}" srcOrd="0" destOrd="0" presId="urn:microsoft.com/office/officeart/2005/8/layout/default"/>
    <dgm:cxn modelId="{1421A993-2A58-46BA-A3A2-AB6E4B78C3FD}" type="presOf" srcId="{FF724BB6-5084-4A8E-9F4D-28A895A1E9B9}" destId="{A250058F-E410-40B6-BA6C-D1B35468A376}" srcOrd="0" destOrd="0" presId="urn:microsoft.com/office/officeart/2005/8/layout/default"/>
    <dgm:cxn modelId="{0A534F85-4BA0-4E99-A751-EC7A78BA9F36}" srcId="{FAF58E5E-FCAC-49A2-ACCC-5DD3E1E1B531}" destId="{DA52425C-8735-448C-92BE-20F153544ED4}" srcOrd="0" destOrd="0" parTransId="{F082E15C-FAA9-4F98-9599-5C1EC51C5A43}" sibTransId="{BCC09CD2-72B4-4F01-AC77-555B82DD1AF0}"/>
    <dgm:cxn modelId="{9833FD08-B3CB-48E8-BA1C-09FEA33F861D}" type="presOf" srcId="{DA52425C-8735-448C-92BE-20F153544ED4}" destId="{700C0146-93DC-47F5-B4B1-EAA363E31565}" srcOrd="0" destOrd="0" presId="urn:microsoft.com/office/officeart/2005/8/layout/default"/>
    <dgm:cxn modelId="{09767ED3-1966-443A-9051-EE4BE2BDF81A}" srcId="{FAF58E5E-FCAC-49A2-ACCC-5DD3E1E1B531}" destId="{FF724BB6-5084-4A8E-9F4D-28A895A1E9B9}" srcOrd="3" destOrd="0" parTransId="{48C00F72-5AE7-4CA6-888F-F591CDB4B879}" sibTransId="{89F0A284-9D91-4103-A9D1-16F2F59A81A0}"/>
    <dgm:cxn modelId="{B056CAE2-AAEC-4389-8095-846EA8E7ED88}" srcId="{FAF58E5E-FCAC-49A2-ACCC-5DD3E1E1B531}" destId="{2A22DFCB-3D78-42D0-A393-89ED01E123D2}" srcOrd="2" destOrd="0" parTransId="{E467E8FC-B936-462C-AC2B-1475AFC5614E}" sibTransId="{66FCEC19-6C7E-474F-8688-E2E9924AFD82}"/>
    <dgm:cxn modelId="{671060BD-9CF0-4197-B242-7219FAFB327E}" type="presOf" srcId="{FAF58E5E-FCAC-49A2-ACCC-5DD3E1E1B531}" destId="{A2A66908-A12F-46F1-AA8C-6096096A0E5E}" srcOrd="0" destOrd="0" presId="urn:microsoft.com/office/officeart/2005/8/layout/default"/>
    <dgm:cxn modelId="{18FFDFCC-2BB1-43F1-9B48-07D4D803266E}" srcId="{FAF58E5E-FCAC-49A2-ACCC-5DD3E1E1B531}" destId="{F3426228-CA14-4689-B53F-C460F57557CF}" srcOrd="1" destOrd="0" parTransId="{8912E3C8-8FDE-409C-82EC-FC813A769CA1}" sibTransId="{3661CC1E-86B6-4A89-B2D7-B6A207E905F8}"/>
    <dgm:cxn modelId="{FEB31618-0331-4CF2-9E05-0182AD9F576A}" type="presParOf" srcId="{A2A66908-A12F-46F1-AA8C-6096096A0E5E}" destId="{700C0146-93DC-47F5-B4B1-EAA363E31565}" srcOrd="0" destOrd="0" presId="urn:microsoft.com/office/officeart/2005/8/layout/default"/>
    <dgm:cxn modelId="{E49E2BE0-D836-40F1-A2A2-B3E52375E4BE}" type="presParOf" srcId="{A2A66908-A12F-46F1-AA8C-6096096A0E5E}" destId="{2F1EC842-78A4-412A-8B5C-142BFF5A9651}" srcOrd="1" destOrd="0" presId="urn:microsoft.com/office/officeart/2005/8/layout/default"/>
    <dgm:cxn modelId="{384362B6-30A9-4EB1-9755-3D68E5993FD5}" type="presParOf" srcId="{A2A66908-A12F-46F1-AA8C-6096096A0E5E}" destId="{D627C7D1-F6E2-4015-99CC-23EED15C8DE4}" srcOrd="2" destOrd="0" presId="urn:microsoft.com/office/officeart/2005/8/layout/default"/>
    <dgm:cxn modelId="{675C0BF0-9F06-4FA1-BD7F-3D92D91D691C}" type="presParOf" srcId="{A2A66908-A12F-46F1-AA8C-6096096A0E5E}" destId="{75BCAD50-0F7B-439C-9082-0A25B6105A45}" srcOrd="3" destOrd="0" presId="urn:microsoft.com/office/officeart/2005/8/layout/default"/>
    <dgm:cxn modelId="{9AB9E57D-7586-469C-9F5F-07CAB0095D3C}" type="presParOf" srcId="{A2A66908-A12F-46F1-AA8C-6096096A0E5E}" destId="{F6A713F5-CB22-4117-8CEC-97E8695EA823}" srcOrd="4" destOrd="0" presId="urn:microsoft.com/office/officeart/2005/8/layout/default"/>
    <dgm:cxn modelId="{45EBDFD9-9A2D-4305-AD82-7AC22B1706A3}" type="presParOf" srcId="{A2A66908-A12F-46F1-AA8C-6096096A0E5E}" destId="{7F39E0B6-5AD6-49C8-BE95-4B7020340960}" srcOrd="5" destOrd="0" presId="urn:microsoft.com/office/officeart/2005/8/layout/default"/>
    <dgm:cxn modelId="{D6D68B82-3B8B-46F0-96FF-33F9B72CC324}" type="presParOf" srcId="{A2A66908-A12F-46F1-AA8C-6096096A0E5E}" destId="{A250058F-E410-40B6-BA6C-D1B35468A37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FAF58E5E-FCAC-49A2-ACCC-5DD3E1E1B5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A52425C-8735-448C-92BE-20F153544ED4}">
      <dgm:prSet custT="1"/>
      <dgm:spPr/>
      <dgm:t>
        <a:bodyPr/>
        <a:lstStyle/>
        <a:p>
          <a:pPr rtl="0"/>
          <a:r>
            <a:rPr lang="en-US" sz="2400" dirty="0" smtClean="0">
              <a:solidFill>
                <a:schemeClr val="tx1"/>
              </a:solidFill>
              <a:latin typeface="Georgia" pitchFamily="18" charset="0"/>
            </a:rPr>
            <a:t>Attribute Positioning</a:t>
          </a:r>
          <a:endParaRPr lang="en-US" sz="2400" dirty="0">
            <a:solidFill>
              <a:schemeClr val="tx1"/>
            </a:solidFill>
            <a:latin typeface="Georgia" pitchFamily="18" charset="0"/>
          </a:endParaRPr>
        </a:p>
      </dgm:t>
    </dgm:pt>
    <dgm:pt modelId="{F082E15C-FAA9-4F98-9599-5C1EC51C5A43}" type="parTrans" cxnId="{0A534F85-4BA0-4E99-A751-EC7A78BA9F36}">
      <dgm:prSet/>
      <dgm:spPr/>
      <dgm:t>
        <a:bodyPr/>
        <a:lstStyle/>
        <a:p>
          <a:endParaRPr lang="en-US"/>
        </a:p>
      </dgm:t>
    </dgm:pt>
    <dgm:pt modelId="{BCC09CD2-72B4-4F01-AC77-555B82DD1AF0}" type="sibTrans" cxnId="{0A534F85-4BA0-4E99-A751-EC7A78BA9F36}">
      <dgm:prSet/>
      <dgm:spPr/>
      <dgm:t>
        <a:bodyPr/>
        <a:lstStyle/>
        <a:p>
          <a:endParaRPr lang="en-US"/>
        </a:p>
      </dgm:t>
    </dgm:pt>
    <dgm:pt modelId="{F3426228-CA14-4689-B53F-C460F57557CF}">
      <dgm:prSet custT="1"/>
      <dgm:spPr/>
      <dgm:t>
        <a:bodyPr/>
        <a:lstStyle/>
        <a:p>
          <a:pPr rtl="0"/>
          <a:r>
            <a:rPr lang="en-US" sz="2400" dirty="0" smtClean="0">
              <a:solidFill>
                <a:schemeClr val="tx1"/>
              </a:solidFill>
              <a:latin typeface="Georgia" pitchFamily="18" charset="0"/>
            </a:rPr>
            <a:t>User Positioning</a:t>
          </a:r>
          <a:endParaRPr lang="en-US" sz="2400" dirty="0">
            <a:solidFill>
              <a:schemeClr val="tx1"/>
            </a:solidFill>
            <a:latin typeface="Georgia" pitchFamily="18" charset="0"/>
          </a:endParaRPr>
        </a:p>
      </dgm:t>
    </dgm:pt>
    <dgm:pt modelId="{8912E3C8-8FDE-409C-82EC-FC813A769CA1}" type="parTrans" cxnId="{18FFDFCC-2BB1-43F1-9B48-07D4D803266E}">
      <dgm:prSet/>
      <dgm:spPr/>
      <dgm:t>
        <a:bodyPr/>
        <a:lstStyle/>
        <a:p>
          <a:endParaRPr lang="en-US"/>
        </a:p>
      </dgm:t>
    </dgm:pt>
    <dgm:pt modelId="{3661CC1E-86B6-4A89-B2D7-B6A207E905F8}" type="sibTrans" cxnId="{18FFDFCC-2BB1-43F1-9B48-07D4D803266E}">
      <dgm:prSet/>
      <dgm:spPr/>
      <dgm:t>
        <a:bodyPr/>
        <a:lstStyle/>
        <a:p>
          <a:endParaRPr lang="en-US"/>
        </a:p>
      </dgm:t>
    </dgm:pt>
    <dgm:pt modelId="{2A22DFCB-3D78-42D0-A393-89ED01E123D2}">
      <dgm:prSet custT="1"/>
      <dgm:spPr/>
      <dgm:t>
        <a:bodyPr/>
        <a:lstStyle/>
        <a:p>
          <a:pPr rtl="0"/>
          <a:r>
            <a:rPr lang="en-US" sz="2400" dirty="0" smtClean="0">
              <a:solidFill>
                <a:schemeClr val="tx1"/>
              </a:solidFill>
              <a:latin typeface="Georgia" pitchFamily="18" charset="0"/>
            </a:rPr>
            <a:t>Product Category Positioning</a:t>
          </a:r>
          <a:endParaRPr lang="en-US" sz="2400" dirty="0">
            <a:solidFill>
              <a:schemeClr val="tx1"/>
            </a:solidFill>
            <a:latin typeface="Georgia" pitchFamily="18" charset="0"/>
          </a:endParaRPr>
        </a:p>
      </dgm:t>
    </dgm:pt>
    <dgm:pt modelId="{E467E8FC-B936-462C-AC2B-1475AFC5614E}" type="parTrans" cxnId="{B056CAE2-AAEC-4389-8095-846EA8E7ED88}">
      <dgm:prSet/>
      <dgm:spPr/>
      <dgm:t>
        <a:bodyPr/>
        <a:lstStyle/>
        <a:p>
          <a:endParaRPr lang="en-US"/>
        </a:p>
      </dgm:t>
    </dgm:pt>
    <dgm:pt modelId="{66FCEC19-6C7E-474F-8688-E2E9924AFD82}" type="sibTrans" cxnId="{B056CAE2-AAEC-4389-8095-846EA8E7ED88}">
      <dgm:prSet/>
      <dgm:spPr/>
      <dgm:t>
        <a:bodyPr/>
        <a:lstStyle/>
        <a:p>
          <a:endParaRPr lang="en-US"/>
        </a:p>
      </dgm:t>
    </dgm:pt>
    <dgm:pt modelId="{FF724BB6-5084-4A8E-9F4D-28A895A1E9B9}">
      <dgm:prSet custT="1"/>
      <dgm:spPr/>
      <dgm:t>
        <a:bodyPr/>
        <a:lstStyle/>
        <a:p>
          <a:pPr rtl="0"/>
          <a:r>
            <a:rPr lang="en-US" sz="2400" dirty="0" smtClean="0">
              <a:solidFill>
                <a:schemeClr val="tx1"/>
              </a:solidFill>
              <a:latin typeface="Georgia" pitchFamily="18" charset="0"/>
            </a:rPr>
            <a:t>Quality/Price</a:t>
          </a:r>
        </a:p>
        <a:p>
          <a:pPr rtl="0"/>
          <a:r>
            <a:rPr lang="en-US" sz="2400" dirty="0" smtClean="0">
              <a:solidFill>
                <a:schemeClr val="tx1"/>
              </a:solidFill>
              <a:latin typeface="Georgia" pitchFamily="18" charset="0"/>
            </a:rPr>
            <a:t>Positioning</a:t>
          </a:r>
          <a:endParaRPr lang="en-US" sz="2400" dirty="0">
            <a:solidFill>
              <a:schemeClr val="tx1"/>
            </a:solidFill>
            <a:latin typeface="Georgia" pitchFamily="18" charset="0"/>
          </a:endParaRPr>
        </a:p>
      </dgm:t>
    </dgm:pt>
    <dgm:pt modelId="{48C00F72-5AE7-4CA6-888F-F591CDB4B879}" type="parTrans" cxnId="{09767ED3-1966-443A-9051-EE4BE2BDF81A}">
      <dgm:prSet/>
      <dgm:spPr/>
      <dgm:t>
        <a:bodyPr/>
        <a:lstStyle/>
        <a:p>
          <a:endParaRPr lang="en-US"/>
        </a:p>
      </dgm:t>
    </dgm:pt>
    <dgm:pt modelId="{89F0A284-9D91-4103-A9D1-16F2F59A81A0}" type="sibTrans" cxnId="{09767ED3-1966-443A-9051-EE4BE2BDF81A}">
      <dgm:prSet/>
      <dgm:spPr/>
      <dgm:t>
        <a:bodyPr/>
        <a:lstStyle/>
        <a:p>
          <a:endParaRPr lang="en-US"/>
        </a:p>
      </dgm:t>
    </dgm:pt>
    <dgm:pt modelId="{1147BCF3-305C-4B7E-A6BA-DFC8FEFB42C1}">
      <dgm:prSet custT="1"/>
      <dgm:spPr/>
      <dgm:t>
        <a:bodyPr/>
        <a:lstStyle/>
        <a:p>
          <a:r>
            <a:rPr lang="en-US" sz="2400" dirty="0" smtClean="0">
              <a:solidFill>
                <a:schemeClr val="tx1"/>
              </a:solidFill>
              <a:latin typeface="Georgia" pitchFamily="18" charset="0"/>
            </a:rPr>
            <a:t>Benefit Positioning</a:t>
          </a:r>
          <a:endParaRPr lang="en-US" sz="2400" dirty="0">
            <a:solidFill>
              <a:schemeClr val="tx1"/>
            </a:solidFill>
            <a:latin typeface="Georgia" pitchFamily="18" charset="0"/>
          </a:endParaRPr>
        </a:p>
      </dgm:t>
    </dgm:pt>
    <dgm:pt modelId="{8F5C2E98-58DF-4F12-85E7-93B724C44A04}" type="parTrans" cxnId="{1427C10C-D6B4-4CB0-88AC-59268BD29A2C}">
      <dgm:prSet/>
      <dgm:spPr/>
      <dgm:t>
        <a:bodyPr/>
        <a:lstStyle/>
        <a:p>
          <a:endParaRPr lang="en-US"/>
        </a:p>
      </dgm:t>
    </dgm:pt>
    <dgm:pt modelId="{6A0F465B-C25E-4526-8C79-E59853A4C791}" type="sibTrans" cxnId="{1427C10C-D6B4-4CB0-88AC-59268BD29A2C}">
      <dgm:prSet/>
      <dgm:spPr/>
      <dgm:t>
        <a:bodyPr/>
        <a:lstStyle/>
        <a:p>
          <a:endParaRPr lang="en-US"/>
        </a:p>
      </dgm:t>
    </dgm:pt>
    <dgm:pt modelId="{B0266786-00A9-4B34-AEC9-79B1EA898A11}">
      <dgm:prSet custT="1"/>
      <dgm:spPr/>
      <dgm:t>
        <a:bodyPr/>
        <a:lstStyle/>
        <a:p>
          <a:r>
            <a:rPr lang="en-US" sz="2400" dirty="0" smtClean="0">
              <a:solidFill>
                <a:schemeClr val="tx1"/>
              </a:solidFill>
              <a:latin typeface="Georgia" pitchFamily="18" charset="0"/>
            </a:rPr>
            <a:t>Use/Application</a:t>
          </a:r>
        </a:p>
        <a:p>
          <a:r>
            <a:rPr lang="en-US" sz="2400" dirty="0" smtClean="0">
              <a:solidFill>
                <a:schemeClr val="tx1"/>
              </a:solidFill>
              <a:latin typeface="Georgia" pitchFamily="18" charset="0"/>
            </a:rPr>
            <a:t>Positioning</a:t>
          </a:r>
          <a:endParaRPr lang="en-US" sz="2400" dirty="0"/>
        </a:p>
      </dgm:t>
    </dgm:pt>
    <dgm:pt modelId="{63C63DA9-AB46-40DE-A121-A81C851814A1}" type="parTrans" cxnId="{A5936D97-6BA5-42E5-B351-A738F6BFAC79}">
      <dgm:prSet/>
      <dgm:spPr/>
      <dgm:t>
        <a:bodyPr/>
        <a:lstStyle/>
        <a:p>
          <a:endParaRPr lang="en-US"/>
        </a:p>
      </dgm:t>
    </dgm:pt>
    <dgm:pt modelId="{C5DAFD17-F445-4FDB-B5DD-EF64849164D2}" type="sibTrans" cxnId="{A5936D97-6BA5-42E5-B351-A738F6BFAC79}">
      <dgm:prSet/>
      <dgm:spPr/>
      <dgm:t>
        <a:bodyPr/>
        <a:lstStyle/>
        <a:p>
          <a:endParaRPr lang="en-US"/>
        </a:p>
      </dgm:t>
    </dgm:pt>
    <dgm:pt modelId="{7249C920-D2C2-4529-82B2-7FA71C35B8B5}">
      <dgm:prSet custT="1"/>
      <dgm:spPr/>
      <dgm:t>
        <a:bodyPr/>
        <a:lstStyle/>
        <a:p>
          <a:pPr rtl="0"/>
          <a:r>
            <a:rPr lang="en-US" sz="2400" dirty="0" smtClean="0">
              <a:solidFill>
                <a:schemeClr val="tx1"/>
              </a:solidFill>
              <a:latin typeface="Georgia" pitchFamily="18" charset="0"/>
            </a:rPr>
            <a:t>Competitor Positioning</a:t>
          </a:r>
          <a:endParaRPr lang="en-US" sz="2400" dirty="0">
            <a:solidFill>
              <a:schemeClr val="tx1"/>
            </a:solidFill>
            <a:latin typeface="Georgia" pitchFamily="18" charset="0"/>
          </a:endParaRPr>
        </a:p>
      </dgm:t>
    </dgm:pt>
    <dgm:pt modelId="{DC5EB393-04C6-4300-BAF5-797D2B9FEA75}" type="parTrans" cxnId="{3358B89F-5DE0-440F-9AA4-CCF65725360D}">
      <dgm:prSet/>
      <dgm:spPr/>
      <dgm:t>
        <a:bodyPr/>
        <a:lstStyle/>
        <a:p>
          <a:endParaRPr lang="en-US"/>
        </a:p>
      </dgm:t>
    </dgm:pt>
    <dgm:pt modelId="{AA434DEB-B3E8-4757-B2A1-54DAF871F65F}" type="sibTrans" cxnId="{3358B89F-5DE0-440F-9AA4-CCF65725360D}">
      <dgm:prSet/>
      <dgm:spPr/>
      <dgm:t>
        <a:bodyPr/>
        <a:lstStyle/>
        <a:p>
          <a:endParaRPr lang="en-US"/>
        </a:p>
      </dgm:t>
    </dgm:pt>
    <dgm:pt modelId="{A2A66908-A12F-46F1-AA8C-6096096A0E5E}" type="pres">
      <dgm:prSet presAssocID="{FAF58E5E-FCAC-49A2-ACCC-5DD3E1E1B531}" presName="diagram" presStyleCnt="0">
        <dgm:presLayoutVars>
          <dgm:dir/>
          <dgm:resizeHandles val="exact"/>
        </dgm:presLayoutVars>
      </dgm:prSet>
      <dgm:spPr/>
      <dgm:t>
        <a:bodyPr/>
        <a:lstStyle/>
        <a:p>
          <a:endParaRPr lang="en-US"/>
        </a:p>
      </dgm:t>
    </dgm:pt>
    <dgm:pt modelId="{700C0146-93DC-47F5-B4B1-EAA363E31565}" type="pres">
      <dgm:prSet presAssocID="{DA52425C-8735-448C-92BE-20F153544ED4}" presName="node" presStyleLbl="node1" presStyleIdx="0" presStyleCnt="7">
        <dgm:presLayoutVars>
          <dgm:bulletEnabled val="1"/>
        </dgm:presLayoutVars>
      </dgm:prSet>
      <dgm:spPr/>
      <dgm:t>
        <a:bodyPr/>
        <a:lstStyle/>
        <a:p>
          <a:endParaRPr lang="en-US"/>
        </a:p>
      </dgm:t>
    </dgm:pt>
    <dgm:pt modelId="{2F1EC842-78A4-412A-8B5C-142BFF5A9651}" type="pres">
      <dgm:prSet presAssocID="{BCC09CD2-72B4-4F01-AC77-555B82DD1AF0}" presName="sibTrans" presStyleCnt="0"/>
      <dgm:spPr/>
    </dgm:pt>
    <dgm:pt modelId="{668C0839-36EB-4245-8F70-4382BA750220}" type="pres">
      <dgm:prSet presAssocID="{1147BCF3-305C-4B7E-A6BA-DFC8FEFB42C1}" presName="node" presStyleLbl="node1" presStyleIdx="1" presStyleCnt="7">
        <dgm:presLayoutVars>
          <dgm:bulletEnabled val="1"/>
        </dgm:presLayoutVars>
      </dgm:prSet>
      <dgm:spPr/>
      <dgm:t>
        <a:bodyPr/>
        <a:lstStyle/>
        <a:p>
          <a:endParaRPr lang="en-US"/>
        </a:p>
      </dgm:t>
    </dgm:pt>
    <dgm:pt modelId="{33130C68-AB92-4AA8-9965-C03676F11372}" type="pres">
      <dgm:prSet presAssocID="{6A0F465B-C25E-4526-8C79-E59853A4C791}" presName="sibTrans" presStyleCnt="0"/>
      <dgm:spPr/>
    </dgm:pt>
    <dgm:pt modelId="{BA2BE827-E074-4911-B6F2-CD089AEE23A0}" type="pres">
      <dgm:prSet presAssocID="{B0266786-00A9-4B34-AEC9-79B1EA898A11}" presName="node" presStyleLbl="node1" presStyleIdx="2" presStyleCnt="7" custScaleX="129361">
        <dgm:presLayoutVars>
          <dgm:bulletEnabled val="1"/>
        </dgm:presLayoutVars>
      </dgm:prSet>
      <dgm:spPr/>
      <dgm:t>
        <a:bodyPr/>
        <a:lstStyle/>
        <a:p>
          <a:endParaRPr lang="en-US"/>
        </a:p>
      </dgm:t>
    </dgm:pt>
    <dgm:pt modelId="{94A0E833-8FC5-4FCA-B7BA-DB473DE437EF}" type="pres">
      <dgm:prSet presAssocID="{C5DAFD17-F445-4FDB-B5DD-EF64849164D2}" presName="sibTrans" presStyleCnt="0"/>
      <dgm:spPr/>
    </dgm:pt>
    <dgm:pt modelId="{D627C7D1-F6E2-4015-99CC-23EED15C8DE4}" type="pres">
      <dgm:prSet presAssocID="{F3426228-CA14-4689-B53F-C460F57557CF}" presName="node" presStyleLbl="node1" presStyleIdx="3" presStyleCnt="7">
        <dgm:presLayoutVars>
          <dgm:bulletEnabled val="1"/>
        </dgm:presLayoutVars>
      </dgm:prSet>
      <dgm:spPr/>
      <dgm:t>
        <a:bodyPr/>
        <a:lstStyle/>
        <a:p>
          <a:endParaRPr lang="en-US"/>
        </a:p>
      </dgm:t>
    </dgm:pt>
    <dgm:pt modelId="{75BCAD50-0F7B-439C-9082-0A25B6105A45}" type="pres">
      <dgm:prSet presAssocID="{3661CC1E-86B6-4A89-B2D7-B6A207E905F8}" presName="sibTrans" presStyleCnt="0"/>
      <dgm:spPr/>
    </dgm:pt>
    <dgm:pt modelId="{BABFADE1-68AC-4754-8B12-76DA7592EA8B}" type="pres">
      <dgm:prSet presAssocID="{7249C920-D2C2-4529-82B2-7FA71C35B8B5}" presName="node" presStyleLbl="node1" presStyleIdx="4" presStyleCnt="7">
        <dgm:presLayoutVars>
          <dgm:bulletEnabled val="1"/>
        </dgm:presLayoutVars>
      </dgm:prSet>
      <dgm:spPr/>
      <dgm:t>
        <a:bodyPr/>
        <a:lstStyle/>
        <a:p>
          <a:endParaRPr lang="en-US"/>
        </a:p>
      </dgm:t>
    </dgm:pt>
    <dgm:pt modelId="{6932BD0B-F7C4-47E6-B62F-B5852B2F302B}" type="pres">
      <dgm:prSet presAssocID="{AA434DEB-B3E8-4757-B2A1-54DAF871F65F}" presName="sibTrans" presStyleCnt="0"/>
      <dgm:spPr/>
    </dgm:pt>
    <dgm:pt modelId="{F6A713F5-CB22-4117-8CEC-97E8695EA823}" type="pres">
      <dgm:prSet presAssocID="{2A22DFCB-3D78-42D0-A393-89ED01E123D2}" presName="node" presStyleLbl="node1" presStyleIdx="5" presStyleCnt="7">
        <dgm:presLayoutVars>
          <dgm:bulletEnabled val="1"/>
        </dgm:presLayoutVars>
      </dgm:prSet>
      <dgm:spPr/>
      <dgm:t>
        <a:bodyPr/>
        <a:lstStyle/>
        <a:p>
          <a:endParaRPr lang="en-US"/>
        </a:p>
      </dgm:t>
    </dgm:pt>
    <dgm:pt modelId="{7F39E0B6-5AD6-49C8-BE95-4B7020340960}" type="pres">
      <dgm:prSet presAssocID="{66FCEC19-6C7E-474F-8688-E2E9924AFD82}" presName="sibTrans" presStyleCnt="0"/>
      <dgm:spPr/>
    </dgm:pt>
    <dgm:pt modelId="{A250058F-E410-40B6-BA6C-D1B35468A376}" type="pres">
      <dgm:prSet presAssocID="{FF724BB6-5084-4A8E-9F4D-28A895A1E9B9}" presName="node" presStyleLbl="node1" presStyleIdx="6" presStyleCnt="7" custScaleX="121688">
        <dgm:presLayoutVars>
          <dgm:bulletEnabled val="1"/>
        </dgm:presLayoutVars>
      </dgm:prSet>
      <dgm:spPr/>
      <dgm:t>
        <a:bodyPr/>
        <a:lstStyle/>
        <a:p>
          <a:endParaRPr lang="en-US"/>
        </a:p>
      </dgm:t>
    </dgm:pt>
  </dgm:ptLst>
  <dgm:cxnLst>
    <dgm:cxn modelId="{2D07C422-45EF-4877-B859-73956802043E}" type="presOf" srcId="{B0266786-00A9-4B34-AEC9-79B1EA898A11}" destId="{BA2BE827-E074-4911-B6F2-CD089AEE23A0}" srcOrd="0" destOrd="0" presId="urn:microsoft.com/office/officeart/2005/8/layout/default"/>
    <dgm:cxn modelId="{F70E9BEB-7E82-414F-B430-69911D33AB3E}" type="presOf" srcId="{DA52425C-8735-448C-92BE-20F153544ED4}" destId="{700C0146-93DC-47F5-B4B1-EAA363E31565}" srcOrd="0" destOrd="0" presId="urn:microsoft.com/office/officeart/2005/8/layout/default"/>
    <dgm:cxn modelId="{09767ED3-1966-443A-9051-EE4BE2BDF81A}" srcId="{FAF58E5E-FCAC-49A2-ACCC-5DD3E1E1B531}" destId="{FF724BB6-5084-4A8E-9F4D-28A895A1E9B9}" srcOrd="6" destOrd="0" parTransId="{48C00F72-5AE7-4CA6-888F-F591CDB4B879}" sibTransId="{89F0A284-9D91-4103-A9D1-16F2F59A81A0}"/>
    <dgm:cxn modelId="{0A534F85-4BA0-4E99-A751-EC7A78BA9F36}" srcId="{FAF58E5E-FCAC-49A2-ACCC-5DD3E1E1B531}" destId="{DA52425C-8735-448C-92BE-20F153544ED4}" srcOrd="0" destOrd="0" parTransId="{F082E15C-FAA9-4F98-9599-5C1EC51C5A43}" sibTransId="{BCC09CD2-72B4-4F01-AC77-555B82DD1AF0}"/>
    <dgm:cxn modelId="{DC18546D-4604-4092-AB86-8E9F28C2A53F}" type="presOf" srcId="{7249C920-D2C2-4529-82B2-7FA71C35B8B5}" destId="{BABFADE1-68AC-4754-8B12-76DA7592EA8B}" srcOrd="0" destOrd="0" presId="urn:microsoft.com/office/officeart/2005/8/layout/default"/>
    <dgm:cxn modelId="{3CB5DE60-BB72-421A-B139-B3BDF0DE451F}" type="presOf" srcId="{FF724BB6-5084-4A8E-9F4D-28A895A1E9B9}" destId="{A250058F-E410-40B6-BA6C-D1B35468A376}" srcOrd="0" destOrd="0" presId="urn:microsoft.com/office/officeart/2005/8/layout/default"/>
    <dgm:cxn modelId="{A5936D97-6BA5-42E5-B351-A738F6BFAC79}" srcId="{FAF58E5E-FCAC-49A2-ACCC-5DD3E1E1B531}" destId="{B0266786-00A9-4B34-AEC9-79B1EA898A11}" srcOrd="2" destOrd="0" parTransId="{63C63DA9-AB46-40DE-A121-A81C851814A1}" sibTransId="{C5DAFD17-F445-4FDB-B5DD-EF64849164D2}"/>
    <dgm:cxn modelId="{B056CAE2-AAEC-4389-8095-846EA8E7ED88}" srcId="{FAF58E5E-FCAC-49A2-ACCC-5DD3E1E1B531}" destId="{2A22DFCB-3D78-42D0-A393-89ED01E123D2}" srcOrd="5" destOrd="0" parTransId="{E467E8FC-B936-462C-AC2B-1475AFC5614E}" sibTransId="{66FCEC19-6C7E-474F-8688-E2E9924AFD82}"/>
    <dgm:cxn modelId="{18FFDFCC-2BB1-43F1-9B48-07D4D803266E}" srcId="{FAF58E5E-FCAC-49A2-ACCC-5DD3E1E1B531}" destId="{F3426228-CA14-4689-B53F-C460F57557CF}" srcOrd="3" destOrd="0" parTransId="{8912E3C8-8FDE-409C-82EC-FC813A769CA1}" sibTransId="{3661CC1E-86B6-4A89-B2D7-B6A207E905F8}"/>
    <dgm:cxn modelId="{6645A363-05B4-4638-B5C1-CFDD6C16BE1C}" type="presOf" srcId="{FAF58E5E-FCAC-49A2-ACCC-5DD3E1E1B531}" destId="{A2A66908-A12F-46F1-AA8C-6096096A0E5E}" srcOrd="0" destOrd="0" presId="urn:microsoft.com/office/officeart/2005/8/layout/default"/>
    <dgm:cxn modelId="{3358B89F-5DE0-440F-9AA4-CCF65725360D}" srcId="{FAF58E5E-FCAC-49A2-ACCC-5DD3E1E1B531}" destId="{7249C920-D2C2-4529-82B2-7FA71C35B8B5}" srcOrd="4" destOrd="0" parTransId="{DC5EB393-04C6-4300-BAF5-797D2B9FEA75}" sibTransId="{AA434DEB-B3E8-4757-B2A1-54DAF871F65F}"/>
    <dgm:cxn modelId="{D6F1F86F-E481-40C9-B7CD-837D2DE6EA7C}" type="presOf" srcId="{F3426228-CA14-4689-B53F-C460F57557CF}" destId="{D627C7D1-F6E2-4015-99CC-23EED15C8DE4}" srcOrd="0" destOrd="0" presId="urn:microsoft.com/office/officeart/2005/8/layout/default"/>
    <dgm:cxn modelId="{21F653CC-196B-465B-AAC0-D6465C00146C}" type="presOf" srcId="{2A22DFCB-3D78-42D0-A393-89ED01E123D2}" destId="{F6A713F5-CB22-4117-8CEC-97E8695EA823}" srcOrd="0" destOrd="0" presId="urn:microsoft.com/office/officeart/2005/8/layout/default"/>
    <dgm:cxn modelId="{0888190E-27A3-4224-8D9A-3AD4F9DE10F7}" type="presOf" srcId="{1147BCF3-305C-4B7E-A6BA-DFC8FEFB42C1}" destId="{668C0839-36EB-4245-8F70-4382BA750220}" srcOrd="0" destOrd="0" presId="urn:microsoft.com/office/officeart/2005/8/layout/default"/>
    <dgm:cxn modelId="{1427C10C-D6B4-4CB0-88AC-59268BD29A2C}" srcId="{FAF58E5E-FCAC-49A2-ACCC-5DD3E1E1B531}" destId="{1147BCF3-305C-4B7E-A6BA-DFC8FEFB42C1}" srcOrd="1" destOrd="0" parTransId="{8F5C2E98-58DF-4F12-85E7-93B724C44A04}" sibTransId="{6A0F465B-C25E-4526-8C79-E59853A4C791}"/>
    <dgm:cxn modelId="{7E5AB391-427C-49D4-B9F6-B38862070D97}" type="presParOf" srcId="{A2A66908-A12F-46F1-AA8C-6096096A0E5E}" destId="{700C0146-93DC-47F5-B4B1-EAA363E31565}" srcOrd="0" destOrd="0" presId="urn:microsoft.com/office/officeart/2005/8/layout/default"/>
    <dgm:cxn modelId="{B2302E6B-26F1-4797-B166-34FE947C60F0}" type="presParOf" srcId="{A2A66908-A12F-46F1-AA8C-6096096A0E5E}" destId="{2F1EC842-78A4-412A-8B5C-142BFF5A9651}" srcOrd="1" destOrd="0" presId="urn:microsoft.com/office/officeart/2005/8/layout/default"/>
    <dgm:cxn modelId="{1C866CE8-93CB-4294-A39F-A93CB9D39122}" type="presParOf" srcId="{A2A66908-A12F-46F1-AA8C-6096096A0E5E}" destId="{668C0839-36EB-4245-8F70-4382BA750220}" srcOrd="2" destOrd="0" presId="urn:microsoft.com/office/officeart/2005/8/layout/default"/>
    <dgm:cxn modelId="{08E2F935-8246-40A0-9872-FCAF886ADDCE}" type="presParOf" srcId="{A2A66908-A12F-46F1-AA8C-6096096A0E5E}" destId="{33130C68-AB92-4AA8-9965-C03676F11372}" srcOrd="3" destOrd="0" presId="urn:microsoft.com/office/officeart/2005/8/layout/default"/>
    <dgm:cxn modelId="{E59D219C-651F-4F6B-8219-8C1EC11ED699}" type="presParOf" srcId="{A2A66908-A12F-46F1-AA8C-6096096A0E5E}" destId="{BA2BE827-E074-4911-B6F2-CD089AEE23A0}" srcOrd="4" destOrd="0" presId="urn:microsoft.com/office/officeart/2005/8/layout/default"/>
    <dgm:cxn modelId="{377CDD4C-4278-4E72-B626-15CBE17D96B0}" type="presParOf" srcId="{A2A66908-A12F-46F1-AA8C-6096096A0E5E}" destId="{94A0E833-8FC5-4FCA-B7BA-DB473DE437EF}" srcOrd="5" destOrd="0" presId="urn:microsoft.com/office/officeart/2005/8/layout/default"/>
    <dgm:cxn modelId="{92873795-7594-4127-A6E9-639DE6F842DB}" type="presParOf" srcId="{A2A66908-A12F-46F1-AA8C-6096096A0E5E}" destId="{D627C7D1-F6E2-4015-99CC-23EED15C8DE4}" srcOrd="6" destOrd="0" presId="urn:microsoft.com/office/officeart/2005/8/layout/default"/>
    <dgm:cxn modelId="{66BB21EF-3696-42A2-9B3F-26FA55ED2ED7}" type="presParOf" srcId="{A2A66908-A12F-46F1-AA8C-6096096A0E5E}" destId="{75BCAD50-0F7B-439C-9082-0A25B6105A45}" srcOrd="7" destOrd="0" presId="urn:microsoft.com/office/officeart/2005/8/layout/default"/>
    <dgm:cxn modelId="{F3CB8F82-8654-4B5F-B333-7A8FE7DCE170}" type="presParOf" srcId="{A2A66908-A12F-46F1-AA8C-6096096A0E5E}" destId="{BABFADE1-68AC-4754-8B12-76DA7592EA8B}" srcOrd="8" destOrd="0" presId="urn:microsoft.com/office/officeart/2005/8/layout/default"/>
    <dgm:cxn modelId="{9D215AB0-0979-441B-A6E3-737157E614B3}" type="presParOf" srcId="{A2A66908-A12F-46F1-AA8C-6096096A0E5E}" destId="{6932BD0B-F7C4-47E6-B62F-B5852B2F302B}" srcOrd="9" destOrd="0" presId="urn:microsoft.com/office/officeart/2005/8/layout/default"/>
    <dgm:cxn modelId="{56C198BA-659D-4672-B64A-3BF1A867412D}" type="presParOf" srcId="{A2A66908-A12F-46F1-AA8C-6096096A0E5E}" destId="{F6A713F5-CB22-4117-8CEC-97E8695EA823}" srcOrd="10" destOrd="0" presId="urn:microsoft.com/office/officeart/2005/8/layout/default"/>
    <dgm:cxn modelId="{E2C9B799-5857-43D2-961B-C06F090B893E}" type="presParOf" srcId="{A2A66908-A12F-46F1-AA8C-6096096A0E5E}" destId="{7F39E0B6-5AD6-49C8-BE95-4B7020340960}" srcOrd="11" destOrd="0" presId="urn:microsoft.com/office/officeart/2005/8/layout/default"/>
    <dgm:cxn modelId="{463AA10E-30A7-4107-BCC7-D76AE3357B2E}" type="presParOf" srcId="{A2A66908-A12F-46F1-AA8C-6096096A0E5E}" destId="{A250058F-E410-40B6-BA6C-D1B35468A37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007BA3BF-ADFF-4C60-B626-2EC06360D2A9}"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US"/>
        </a:p>
      </dgm:t>
    </dgm:pt>
    <dgm:pt modelId="{85F96849-DD3A-464D-AD31-8E11532ECEE2}" type="pres">
      <dgm:prSet presAssocID="{007BA3BF-ADFF-4C60-B626-2EC06360D2A9}" presName="diagram" presStyleCnt="0">
        <dgm:presLayoutVars>
          <dgm:dir/>
          <dgm:resizeHandles val="exact"/>
        </dgm:presLayoutVars>
      </dgm:prSet>
      <dgm:spPr/>
      <dgm:t>
        <a:bodyPr/>
        <a:lstStyle/>
        <a:p>
          <a:endParaRPr lang="en-US"/>
        </a:p>
      </dgm:t>
    </dgm:pt>
  </dgm:ptLst>
  <dgm:cxnLst>
    <dgm:cxn modelId="{626D8AE6-9856-4ABF-B39F-7339E6DF3B56}" type="presOf" srcId="{007BA3BF-ADFF-4C60-B626-2EC06360D2A9}" destId="{85F96849-DD3A-464D-AD31-8E11532ECEE2}"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BE8BCF8-3AB6-493D-84CB-20A54B492F65}"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7F90007A-E3C8-4729-9143-0C0FE9A8395D}">
      <dgm:prSet custT="1"/>
      <dgm:spPr/>
      <dgm:t>
        <a:bodyPr/>
        <a:lstStyle/>
        <a:p>
          <a:pPr rtl="0"/>
          <a:r>
            <a:rPr lang="en-US" sz="2000" b="1" i="1" dirty="0" smtClean="0">
              <a:solidFill>
                <a:schemeClr val="tx2"/>
              </a:solidFill>
              <a:latin typeface="Georgia" pitchFamily="18" charset="0"/>
            </a:rPr>
            <a:t>Market Leader</a:t>
          </a:r>
        </a:p>
        <a:p>
          <a:pPr rtl="0"/>
          <a:r>
            <a:rPr lang="en-US" sz="2000" b="1" i="1" dirty="0" smtClean="0">
              <a:solidFill>
                <a:schemeClr val="tx2"/>
              </a:solidFill>
              <a:latin typeface="Georgia" pitchFamily="18" charset="0"/>
            </a:rPr>
            <a:t>(40% of market share)</a:t>
          </a:r>
          <a:endParaRPr lang="en-US" sz="2000" dirty="0">
            <a:solidFill>
              <a:schemeClr val="tx2"/>
            </a:solidFill>
            <a:latin typeface="Georgia" pitchFamily="18" charset="0"/>
          </a:endParaRPr>
        </a:p>
      </dgm:t>
    </dgm:pt>
    <dgm:pt modelId="{3A139317-7447-4B6F-8BCA-8093A925215A}" type="parTrans" cxnId="{135255EC-7039-4E92-93F5-AF3D5340B067}">
      <dgm:prSet/>
      <dgm:spPr/>
      <dgm:t>
        <a:bodyPr/>
        <a:lstStyle/>
        <a:p>
          <a:endParaRPr lang="en-US"/>
        </a:p>
      </dgm:t>
    </dgm:pt>
    <dgm:pt modelId="{BAAA521F-EB0C-41FD-96DC-BBBA11EFBED1}" type="sibTrans" cxnId="{135255EC-7039-4E92-93F5-AF3D5340B067}">
      <dgm:prSet/>
      <dgm:spPr/>
      <dgm:t>
        <a:bodyPr/>
        <a:lstStyle/>
        <a:p>
          <a:endParaRPr lang="en-US"/>
        </a:p>
      </dgm:t>
    </dgm:pt>
    <dgm:pt modelId="{8C2BCBB8-BEE5-43A7-9AB3-9869340ADDA6}">
      <dgm:prSet custT="1"/>
      <dgm:spPr/>
      <dgm:t>
        <a:bodyPr/>
        <a:lstStyle/>
        <a:p>
          <a:pPr rtl="0"/>
          <a:r>
            <a:rPr lang="en-US" sz="2000" b="1" i="1" dirty="0" smtClean="0">
              <a:solidFill>
                <a:schemeClr val="tx2"/>
              </a:solidFill>
              <a:latin typeface="Georgia" pitchFamily="18" charset="0"/>
            </a:rPr>
            <a:t>Market Challenger</a:t>
          </a:r>
        </a:p>
        <a:p>
          <a:pPr rtl="0"/>
          <a:r>
            <a:rPr lang="en-US" sz="2000" b="1" i="1" dirty="0" smtClean="0">
              <a:solidFill>
                <a:schemeClr val="tx2"/>
              </a:solidFill>
              <a:latin typeface="Georgia" pitchFamily="18" charset="0"/>
            </a:rPr>
            <a:t>(30% of market share)</a:t>
          </a:r>
          <a:endParaRPr lang="en-US" sz="2000" dirty="0">
            <a:solidFill>
              <a:schemeClr val="tx2"/>
            </a:solidFill>
            <a:latin typeface="Georgia" pitchFamily="18" charset="0"/>
          </a:endParaRPr>
        </a:p>
      </dgm:t>
    </dgm:pt>
    <dgm:pt modelId="{E736D3D5-984D-41B6-9AF9-B57745EF2BA6}" type="parTrans" cxnId="{5D93FF82-29FA-42F4-A057-15D1DA17AC62}">
      <dgm:prSet/>
      <dgm:spPr/>
      <dgm:t>
        <a:bodyPr/>
        <a:lstStyle/>
        <a:p>
          <a:endParaRPr lang="en-US"/>
        </a:p>
      </dgm:t>
    </dgm:pt>
    <dgm:pt modelId="{B0DD2D6C-C68F-4E8C-AA20-DE94C85D8FE1}" type="sibTrans" cxnId="{5D93FF82-29FA-42F4-A057-15D1DA17AC62}">
      <dgm:prSet/>
      <dgm:spPr/>
      <dgm:t>
        <a:bodyPr/>
        <a:lstStyle/>
        <a:p>
          <a:endParaRPr lang="en-US"/>
        </a:p>
      </dgm:t>
    </dgm:pt>
    <dgm:pt modelId="{0E5FCF45-5E41-4739-BF5C-32DA2B0330C7}">
      <dgm:prSet custT="1"/>
      <dgm:spPr/>
      <dgm:t>
        <a:bodyPr/>
        <a:lstStyle/>
        <a:p>
          <a:pPr rtl="0"/>
          <a:r>
            <a:rPr lang="en-US" sz="2000" b="1" i="1" dirty="0" smtClean="0">
              <a:solidFill>
                <a:schemeClr val="tx2"/>
              </a:solidFill>
              <a:latin typeface="Georgia" pitchFamily="18" charset="0"/>
            </a:rPr>
            <a:t>Market Follower</a:t>
          </a:r>
        </a:p>
        <a:p>
          <a:pPr rtl="0"/>
          <a:r>
            <a:rPr lang="en-US" sz="2000" b="1" i="1" dirty="0" smtClean="0">
              <a:solidFill>
                <a:schemeClr val="tx2"/>
              </a:solidFill>
              <a:latin typeface="Georgia" pitchFamily="18" charset="0"/>
            </a:rPr>
            <a:t>(20% of market share)</a:t>
          </a:r>
          <a:endParaRPr lang="en-US" sz="2000" dirty="0">
            <a:solidFill>
              <a:schemeClr val="tx2"/>
            </a:solidFill>
            <a:latin typeface="Georgia" pitchFamily="18" charset="0"/>
          </a:endParaRPr>
        </a:p>
      </dgm:t>
    </dgm:pt>
    <dgm:pt modelId="{EA49C108-DE8E-48B3-B22E-6FC5713EBA95}" type="parTrans" cxnId="{9595C560-588A-4AFA-A2E1-FC56908D10F8}">
      <dgm:prSet/>
      <dgm:spPr/>
      <dgm:t>
        <a:bodyPr/>
        <a:lstStyle/>
        <a:p>
          <a:endParaRPr lang="en-US"/>
        </a:p>
      </dgm:t>
    </dgm:pt>
    <dgm:pt modelId="{06015F52-4DC9-4693-B037-29F2CBD9B6D5}" type="sibTrans" cxnId="{9595C560-588A-4AFA-A2E1-FC56908D10F8}">
      <dgm:prSet/>
      <dgm:spPr/>
      <dgm:t>
        <a:bodyPr/>
        <a:lstStyle/>
        <a:p>
          <a:endParaRPr lang="en-US"/>
        </a:p>
      </dgm:t>
    </dgm:pt>
    <dgm:pt modelId="{F82269DF-87DE-40FB-A334-1BB45687E637}">
      <dgm:prSet custT="1"/>
      <dgm:spPr/>
      <dgm:t>
        <a:bodyPr/>
        <a:lstStyle/>
        <a:p>
          <a:pPr rtl="0"/>
          <a:r>
            <a:rPr lang="en-US" sz="2000" b="1" i="1" dirty="0" smtClean="0">
              <a:solidFill>
                <a:schemeClr val="tx2"/>
              </a:solidFill>
              <a:latin typeface="Georgia" pitchFamily="18" charset="0"/>
            </a:rPr>
            <a:t>Market </a:t>
          </a:r>
          <a:r>
            <a:rPr lang="en-US" sz="2000" b="1" i="1" dirty="0" err="1" smtClean="0">
              <a:solidFill>
                <a:schemeClr val="tx2"/>
              </a:solidFill>
              <a:latin typeface="Georgia" pitchFamily="18" charset="0"/>
            </a:rPr>
            <a:t>Nicher</a:t>
          </a:r>
          <a:endParaRPr lang="en-US" sz="2000" b="1" i="1" dirty="0" smtClean="0">
            <a:solidFill>
              <a:schemeClr val="tx2"/>
            </a:solidFill>
            <a:latin typeface="Georgia" pitchFamily="18" charset="0"/>
          </a:endParaRPr>
        </a:p>
        <a:p>
          <a:pPr rtl="0"/>
          <a:r>
            <a:rPr lang="en-US" sz="2000" b="1" i="1" dirty="0" smtClean="0">
              <a:solidFill>
                <a:schemeClr val="tx2"/>
              </a:solidFill>
              <a:latin typeface="Georgia" pitchFamily="18" charset="0"/>
            </a:rPr>
            <a:t>(10% of market share)</a:t>
          </a:r>
          <a:endParaRPr lang="en-US" sz="2000" b="1" i="1" dirty="0">
            <a:solidFill>
              <a:schemeClr val="tx2"/>
            </a:solidFill>
            <a:latin typeface="Georgia" pitchFamily="18" charset="0"/>
          </a:endParaRPr>
        </a:p>
      </dgm:t>
    </dgm:pt>
    <dgm:pt modelId="{0DA954E2-0D01-4F98-9E73-8382433B022D}" type="parTrans" cxnId="{84492334-F39B-4DB4-8D1B-4A092C7BEE57}">
      <dgm:prSet/>
      <dgm:spPr/>
      <dgm:t>
        <a:bodyPr/>
        <a:lstStyle/>
        <a:p>
          <a:endParaRPr lang="en-US"/>
        </a:p>
      </dgm:t>
    </dgm:pt>
    <dgm:pt modelId="{9B004299-3E6E-4A50-AD80-C850F58ED785}" type="sibTrans" cxnId="{84492334-F39B-4DB4-8D1B-4A092C7BEE57}">
      <dgm:prSet/>
      <dgm:spPr/>
      <dgm:t>
        <a:bodyPr/>
        <a:lstStyle/>
        <a:p>
          <a:endParaRPr lang="en-US"/>
        </a:p>
      </dgm:t>
    </dgm:pt>
    <dgm:pt modelId="{2DC70FAD-67A7-4ABF-8616-27D1AABB9E7D}" type="pres">
      <dgm:prSet presAssocID="{5BE8BCF8-3AB6-493D-84CB-20A54B492F65}" presName="diagram" presStyleCnt="0">
        <dgm:presLayoutVars>
          <dgm:chPref val="1"/>
          <dgm:dir/>
          <dgm:animOne val="branch"/>
          <dgm:animLvl val="lvl"/>
          <dgm:resizeHandles/>
        </dgm:presLayoutVars>
      </dgm:prSet>
      <dgm:spPr/>
      <dgm:t>
        <a:bodyPr/>
        <a:lstStyle/>
        <a:p>
          <a:endParaRPr lang="en-US"/>
        </a:p>
      </dgm:t>
    </dgm:pt>
    <dgm:pt modelId="{29E42414-44D9-4246-BEAD-2F8A9307FF16}" type="pres">
      <dgm:prSet presAssocID="{7F90007A-E3C8-4729-9143-0C0FE9A8395D}" presName="root" presStyleCnt="0"/>
      <dgm:spPr/>
    </dgm:pt>
    <dgm:pt modelId="{ED605439-8070-43BD-9B6C-6413033CB5C1}" type="pres">
      <dgm:prSet presAssocID="{7F90007A-E3C8-4729-9143-0C0FE9A8395D}" presName="rootComposite" presStyleCnt="0"/>
      <dgm:spPr/>
    </dgm:pt>
    <dgm:pt modelId="{05A0C133-A9D7-4C80-B311-08B3F5E4A259}" type="pres">
      <dgm:prSet presAssocID="{7F90007A-E3C8-4729-9143-0C0FE9A8395D}" presName="rootText" presStyleLbl="node1" presStyleIdx="0" presStyleCnt="4" custScaleY="232928"/>
      <dgm:spPr/>
      <dgm:t>
        <a:bodyPr/>
        <a:lstStyle/>
        <a:p>
          <a:endParaRPr lang="en-US"/>
        </a:p>
      </dgm:t>
    </dgm:pt>
    <dgm:pt modelId="{7783C575-E954-4C67-A1DB-781136CF38D7}" type="pres">
      <dgm:prSet presAssocID="{7F90007A-E3C8-4729-9143-0C0FE9A8395D}" presName="rootConnector" presStyleLbl="node1" presStyleIdx="0" presStyleCnt="4"/>
      <dgm:spPr/>
      <dgm:t>
        <a:bodyPr/>
        <a:lstStyle/>
        <a:p>
          <a:endParaRPr lang="en-US"/>
        </a:p>
      </dgm:t>
    </dgm:pt>
    <dgm:pt modelId="{6DA83DD2-3C07-4F72-899A-9E1D65E163EA}" type="pres">
      <dgm:prSet presAssocID="{7F90007A-E3C8-4729-9143-0C0FE9A8395D}" presName="childShape" presStyleCnt="0"/>
      <dgm:spPr/>
    </dgm:pt>
    <dgm:pt modelId="{26D88CDF-9F8D-4C4C-A0D8-9AEAA459AA99}" type="pres">
      <dgm:prSet presAssocID="{8C2BCBB8-BEE5-43A7-9AB3-9869340ADDA6}" presName="root" presStyleCnt="0"/>
      <dgm:spPr/>
    </dgm:pt>
    <dgm:pt modelId="{676F0771-4E99-4B2A-9FB4-ACB75442E875}" type="pres">
      <dgm:prSet presAssocID="{8C2BCBB8-BEE5-43A7-9AB3-9869340ADDA6}" presName="rootComposite" presStyleCnt="0"/>
      <dgm:spPr/>
    </dgm:pt>
    <dgm:pt modelId="{2F5CCDBC-62AB-4B5A-97F4-95B34FC26A81}" type="pres">
      <dgm:prSet presAssocID="{8C2BCBB8-BEE5-43A7-9AB3-9869340ADDA6}" presName="rootText" presStyleLbl="node1" presStyleIdx="1" presStyleCnt="4" custScaleX="117290" custScaleY="232928"/>
      <dgm:spPr/>
      <dgm:t>
        <a:bodyPr/>
        <a:lstStyle/>
        <a:p>
          <a:endParaRPr lang="en-US"/>
        </a:p>
      </dgm:t>
    </dgm:pt>
    <dgm:pt modelId="{43F9852C-60BC-40A1-A45B-20F63483AFF1}" type="pres">
      <dgm:prSet presAssocID="{8C2BCBB8-BEE5-43A7-9AB3-9869340ADDA6}" presName="rootConnector" presStyleLbl="node1" presStyleIdx="1" presStyleCnt="4"/>
      <dgm:spPr/>
      <dgm:t>
        <a:bodyPr/>
        <a:lstStyle/>
        <a:p>
          <a:endParaRPr lang="en-US"/>
        </a:p>
      </dgm:t>
    </dgm:pt>
    <dgm:pt modelId="{5AFA5E49-76AB-4219-87C4-5A2D28FED1A8}" type="pres">
      <dgm:prSet presAssocID="{8C2BCBB8-BEE5-43A7-9AB3-9869340ADDA6}" presName="childShape" presStyleCnt="0"/>
      <dgm:spPr/>
    </dgm:pt>
    <dgm:pt modelId="{F7732458-48EF-457E-B1F6-F5B24427A6A0}" type="pres">
      <dgm:prSet presAssocID="{0E5FCF45-5E41-4739-BF5C-32DA2B0330C7}" presName="root" presStyleCnt="0"/>
      <dgm:spPr/>
    </dgm:pt>
    <dgm:pt modelId="{A071586A-9A96-4207-BFC5-99839F965F17}" type="pres">
      <dgm:prSet presAssocID="{0E5FCF45-5E41-4739-BF5C-32DA2B0330C7}" presName="rootComposite" presStyleCnt="0"/>
      <dgm:spPr/>
    </dgm:pt>
    <dgm:pt modelId="{48FD1C9F-BF7D-476C-AD84-1173FBE085EE}" type="pres">
      <dgm:prSet presAssocID="{0E5FCF45-5E41-4739-BF5C-32DA2B0330C7}" presName="rootText" presStyleLbl="node1" presStyleIdx="2" presStyleCnt="4" custScaleY="232928"/>
      <dgm:spPr/>
      <dgm:t>
        <a:bodyPr/>
        <a:lstStyle/>
        <a:p>
          <a:endParaRPr lang="en-US"/>
        </a:p>
      </dgm:t>
    </dgm:pt>
    <dgm:pt modelId="{C615C546-CDDA-4563-BCE9-1EAD85085E7E}" type="pres">
      <dgm:prSet presAssocID="{0E5FCF45-5E41-4739-BF5C-32DA2B0330C7}" presName="rootConnector" presStyleLbl="node1" presStyleIdx="2" presStyleCnt="4"/>
      <dgm:spPr/>
      <dgm:t>
        <a:bodyPr/>
        <a:lstStyle/>
        <a:p>
          <a:endParaRPr lang="en-US"/>
        </a:p>
      </dgm:t>
    </dgm:pt>
    <dgm:pt modelId="{88079817-500C-4E84-8D34-FAEE748C87D5}" type="pres">
      <dgm:prSet presAssocID="{0E5FCF45-5E41-4739-BF5C-32DA2B0330C7}" presName="childShape" presStyleCnt="0"/>
      <dgm:spPr/>
    </dgm:pt>
    <dgm:pt modelId="{7C49FF02-3148-4629-BF55-38DC49C57C90}" type="pres">
      <dgm:prSet presAssocID="{F82269DF-87DE-40FB-A334-1BB45687E637}" presName="root" presStyleCnt="0"/>
      <dgm:spPr/>
    </dgm:pt>
    <dgm:pt modelId="{A539B149-F06A-4D76-85C3-E19BBB77A7DF}" type="pres">
      <dgm:prSet presAssocID="{F82269DF-87DE-40FB-A334-1BB45687E637}" presName="rootComposite" presStyleCnt="0"/>
      <dgm:spPr/>
    </dgm:pt>
    <dgm:pt modelId="{B8805F44-FB37-40EB-B30A-2FAA496B4502}" type="pres">
      <dgm:prSet presAssocID="{F82269DF-87DE-40FB-A334-1BB45687E637}" presName="rootText" presStyleLbl="node1" presStyleIdx="3" presStyleCnt="4" custScaleX="111367" custScaleY="232928"/>
      <dgm:spPr/>
      <dgm:t>
        <a:bodyPr/>
        <a:lstStyle/>
        <a:p>
          <a:endParaRPr lang="en-US"/>
        </a:p>
      </dgm:t>
    </dgm:pt>
    <dgm:pt modelId="{B19FEA41-27AA-4BBF-8FF1-21552C455259}" type="pres">
      <dgm:prSet presAssocID="{F82269DF-87DE-40FB-A334-1BB45687E637}" presName="rootConnector" presStyleLbl="node1" presStyleIdx="3" presStyleCnt="4"/>
      <dgm:spPr/>
      <dgm:t>
        <a:bodyPr/>
        <a:lstStyle/>
        <a:p>
          <a:endParaRPr lang="en-US"/>
        </a:p>
      </dgm:t>
    </dgm:pt>
    <dgm:pt modelId="{E8EFE2F0-4390-4278-99B4-76ABBA1FC9A4}" type="pres">
      <dgm:prSet presAssocID="{F82269DF-87DE-40FB-A334-1BB45687E637}" presName="childShape" presStyleCnt="0"/>
      <dgm:spPr/>
    </dgm:pt>
  </dgm:ptLst>
  <dgm:cxnLst>
    <dgm:cxn modelId="{0ADB3583-814C-4EFE-AFDF-C120B40D17FB}" type="presOf" srcId="{5BE8BCF8-3AB6-493D-84CB-20A54B492F65}" destId="{2DC70FAD-67A7-4ABF-8616-27D1AABB9E7D}" srcOrd="0" destOrd="0" presId="urn:microsoft.com/office/officeart/2005/8/layout/hierarchy3"/>
    <dgm:cxn modelId="{B3FFDE2B-481E-4AE7-A95C-CBA54428EBC1}" type="presOf" srcId="{F82269DF-87DE-40FB-A334-1BB45687E637}" destId="{B8805F44-FB37-40EB-B30A-2FAA496B4502}" srcOrd="0" destOrd="0" presId="urn:microsoft.com/office/officeart/2005/8/layout/hierarchy3"/>
    <dgm:cxn modelId="{681500F0-C4FF-436B-89D9-CC3928F2C547}" type="presOf" srcId="{0E5FCF45-5E41-4739-BF5C-32DA2B0330C7}" destId="{C615C546-CDDA-4563-BCE9-1EAD85085E7E}" srcOrd="1" destOrd="0" presId="urn:microsoft.com/office/officeart/2005/8/layout/hierarchy3"/>
    <dgm:cxn modelId="{9595C560-588A-4AFA-A2E1-FC56908D10F8}" srcId="{5BE8BCF8-3AB6-493D-84CB-20A54B492F65}" destId="{0E5FCF45-5E41-4739-BF5C-32DA2B0330C7}" srcOrd="2" destOrd="0" parTransId="{EA49C108-DE8E-48B3-B22E-6FC5713EBA95}" sibTransId="{06015F52-4DC9-4693-B037-29F2CBD9B6D5}"/>
    <dgm:cxn modelId="{AF444802-E85C-4922-92DC-254DAB2CE922}" type="presOf" srcId="{8C2BCBB8-BEE5-43A7-9AB3-9869340ADDA6}" destId="{43F9852C-60BC-40A1-A45B-20F63483AFF1}" srcOrd="1" destOrd="0" presId="urn:microsoft.com/office/officeart/2005/8/layout/hierarchy3"/>
    <dgm:cxn modelId="{5D93FF82-29FA-42F4-A057-15D1DA17AC62}" srcId="{5BE8BCF8-3AB6-493D-84CB-20A54B492F65}" destId="{8C2BCBB8-BEE5-43A7-9AB3-9869340ADDA6}" srcOrd="1" destOrd="0" parTransId="{E736D3D5-984D-41B6-9AF9-B57745EF2BA6}" sibTransId="{B0DD2D6C-C68F-4E8C-AA20-DE94C85D8FE1}"/>
    <dgm:cxn modelId="{135255EC-7039-4E92-93F5-AF3D5340B067}" srcId="{5BE8BCF8-3AB6-493D-84CB-20A54B492F65}" destId="{7F90007A-E3C8-4729-9143-0C0FE9A8395D}" srcOrd="0" destOrd="0" parTransId="{3A139317-7447-4B6F-8BCA-8093A925215A}" sibTransId="{BAAA521F-EB0C-41FD-96DC-BBBA11EFBED1}"/>
    <dgm:cxn modelId="{0337D2FD-94E2-41B9-B90E-D5EA51E896EF}" type="presOf" srcId="{0E5FCF45-5E41-4739-BF5C-32DA2B0330C7}" destId="{48FD1C9F-BF7D-476C-AD84-1173FBE085EE}" srcOrd="0" destOrd="0" presId="urn:microsoft.com/office/officeart/2005/8/layout/hierarchy3"/>
    <dgm:cxn modelId="{7A871A06-DA89-41C8-BA97-0CED292B2553}" type="presOf" srcId="{7F90007A-E3C8-4729-9143-0C0FE9A8395D}" destId="{05A0C133-A9D7-4C80-B311-08B3F5E4A259}" srcOrd="0" destOrd="0" presId="urn:microsoft.com/office/officeart/2005/8/layout/hierarchy3"/>
    <dgm:cxn modelId="{D73E5E92-97BE-4D04-BC75-FFA847B5A184}" type="presOf" srcId="{7F90007A-E3C8-4729-9143-0C0FE9A8395D}" destId="{7783C575-E954-4C67-A1DB-781136CF38D7}" srcOrd="1" destOrd="0" presId="urn:microsoft.com/office/officeart/2005/8/layout/hierarchy3"/>
    <dgm:cxn modelId="{84492334-F39B-4DB4-8D1B-4A092C7BEE57}" srcId="{5BE8BCF8-3AB6-493D-84CB-20A54B492F65}" destId="{F82269DF-87DE-40FB-A334-1BB45687E637}" srcOrd="3" destOrd="0" parTransId="{0DA954E2-0D01-4F98-9E73-8382433B022D}" sibTransId="{9B004299-3E6E-4A50-AD80-C850F58ED785}"/>
    <dgm:cxn modelId="{6F0984A3-3798-4EE6-8347-CA4E9D04BAA1}" type="presOf" srcId="{F82269DF-87DE-40FB-A334-1BB45687E637}" destId="{B19FEA41-27AA-4BBF-8FF1-21552C455259}" srcOrd="1" destOrd="0" presId="urn:microsoft.com/office/officeart/2005/8/layout/hierarchy3"/>
    <dgm:cxn modelId="{01B6E31C-F19D-4F99-9F45-01AFC1E7645E}" type="presOf" srcId="{8C2BCBB8-BEE5-43A7-9AB3-9869340ADDA6}" destId="{2F5CCDBC-62AB-4B5A-97F4-95B34FC26A81}" srcOrd="0" destOrd="0" presId="urn:microsoft.com/office/officeart/2005/8/layout/hierarchy3"/>
    <dgm:cxn modelId="{A326541F-3108-4B73-A507-83695B11C2D4}" type="presParOf" srcId="{2DC70FAD-67A7-4ABF-8616-27D1AABB9E7D}" destId="{29E42414-44D9-4246-BEAD-2F8A9307FF16}" srcOrd="0" destOrd="0" presId="urn:microsoft.com/office/officeart/2005/8/layout/hierarchy3"/>
    <dgm:cxn modelId="{5E902BCF-A42F-46ED-9387-96240184057E}" type="presParOf" srcId="{29E42414-44D9-4246-BEAD-2F8A9307FF16}" destId="{ED605439-8070-43BD-9B6C-6413033CB5C1}" srcOrd="0" destOrd="0" presId="urn:microsoft.com/office/officeart/2005/8/layout/hierarchy3"/>
    <dgm:cxn modelId="{3CBAF1CB-14C0-4892-BA16-24833DDA18FE}" type="presParOf" srcId="{ED605439-8070-43BD-9B6C-6413033CB5C1}" destId="{05A0C133-A9D7-4C80-B311-08B3F5E4A259}" srcOrd="0" destOrd="0" presId="urn:microsoft.com/office/officeart/2005/8/layout/hierarchy3"/>
    <dgm:cxn modelId="{0834AC43-9CB8-4F0A-B066-4EE2CAF4D808}" type="presParOf" srcId="{ED605439-8070-43BD-9B6C-6413033CB5C1}" destId="{7783C575-E954-4C67-A1DB-781136CF38D7}" srcOrd="1" destOrd="0" presId="urn:microsoft.com/office/officeart/2005/8/layout/hierarchy3"/>
    <dgm:cxn modelId="{5D55345D-3F15-42A0-83B8-3E44C0A119EE}" type="presParOf" srcId="{29E42414-44D9-4246-BEAD-2F8A9307FF16}" destId="{6DA83DD2-3C07-4F72-899A-9E1D65E163EA}" srcOrd="1" destOrd="0" presId="urn:microsoft.com/office/officeart/2005/8/layout/hierarchy3"/>
    <dgm:cxn modelId="{55B5A60C-C425-4237-A0ED-879374F333FD}" type="presParOf" srcId="{2DC70FAD-67A7-4ABF-8616-27D1AABB9E7D}" destId="{26D88CDF-9F8D-4C4C-A0D8-9AEAA459AA99}" srcOrd="1" destOrd="0" presId="urn:microsoft.com/office/officeart/2005/8/layout/hierarchy3"/>
    <dgm:cxn modelId="{193299D1-3899-4938-A07D-08569AC78063}" type="presParOf" srcId="{26D88CDF-9F8D-4C4C-A0D8-9AEAA459AA99}" destId="{676F0771-4E99-4B2A-9FB4-ACB75442E875}" srcOrd="0" destOrd="0" presId="urn:microsoft.com/office/officeart/2005/8/layout/hierarchy3"/>
    <dgm:cxn modelId="{F96F18C0-DE21-4A6A-AD39-FB07B338B831}" type="presParOf" srcId="{676F0771-4E99-4B2A-9FB4-ACB75442E875}" destId="{2F5CCDBC-62AB-4B5A-97F4-95B34FC26A81}" srcOrd="0" destOrd="0" presId="urn:microsoft.com/office/officeart/2005/8/layout/hierarchy3"/>
    <dgm:cxn modelId="{34EF7BA5-B50C-4AA5-9D21-5B17ADD25D06}" type="presParOf" srcId="{676F0771-4E99-4B2A-9FB4-ACB75442E875}" destId="{43F9852C-60BC-40A1-A45B-20F63483AFF1}" srcOrd="1" destOrd="0" presId="urn:microsoft.com/office/officeart/2005/8/layout/hierarchy3"/>
    <dgm:cxn modelId="{60E95C7A-2598-47A7-874E-02806430E64C}" type="presParOf" srcId="{26D88CDF-9F8D-4C4C-A0D8-9AEAA459AA99}" destId="{5AFA5E49-76AB-4219-87C4-5A2D28FED1A8}" srcOrd="1" destOrd="0" presId="urn:microsoft.com/office/officeart/2005/8/layout/hierarchy3"/>
    <dgm:cxn modelId="{7E20406C-2F5C-4374-81A8-AB9557876D43}" type="presParOf" srcId="{2DC70FAD-67A7-4ABF-8616-27D1AABB9E7D}" destId="{F7732458-48EF-457E-B1F6-F5B24427A6A0}" srcOrd="2" destOrd="0" presId="urn:microsoft.com/office/officeart/2005/8/layout/hierarchy3"/>
    <dgm:cxn modelId="{B8B7D05A-9D15-4305-8105-4161A829E087}" type="presParOf" srcId="{F7732458-48EF-457E-B1F6-F5B24427A6A0}" destId="{A071586A-9A96-4207-BFC5-99839F965F17}" srcOrd="0" destOrd="0" presId="urn:microsoft.com/office/officeart/2005/8/layout/hierarchy3"/>
    <dgm:cxn modelId="{C45972C9-BBB2-4F98-9F43-69655FBD09A8}" type="presParOf" srcId="{A071586A-9A96-4207-BFC5-99839F965F17}" destId="{48FD1C9F-BF7D-476C-AD84-1173FBE085EE}" srcOrd="0" destOrd="0" presId="urn:microsoft.com/office/officeart/2005/8/layout/hierarchy3"/>
    <dgm:cxn modelId="{00BFB393-24D4-46FD-AF43-5E36C5CBB551}" type="presParOf" srcId="{A071586A-9A96-4207-BFC5-99839F965F17}" destId="{C615C546-CDDA-4563-BCE9-1EAD85085E7E}" srcOrd="1" destOrd="0" presId="urn:microsoft.com/office/officeart/2005/8/layout/hierarchy3"/>
    <dgm:cxn modelId="{EA016BFB-C2C9-47F3-A575-0CD93310BB5A}" type="presParOf" srcId="{F7732458-48EF-457E-B1F6-F5B24427A6A0}" destId="{88079817-500C-4E84-8D34-FAEE748C87D5}" srcOrd="1" destOrd="0" presId="urn:microsoft.com/office/officeart/2005/8/layout/hierarchy3"/>
    <dgm:cxn modelId="{FA0FA53F-3F9E-421C-9DD8-BA0C69F47CE0}" type="presParOf" srcId="{2DC70FAD-67A7-4ABF-8616-27D1AABB9E7D}" destId="{7C49FF02-3148-4629-BF55-38DC49C57C90}" srcOrd="3" destOrd="0" presId="urn:microsoft.com/office/officeart/2005/8/layout/hierarchy3"/>
    <dgm:cxn modelId="{FC6A6F05-E4F1-4E5A-B31B-B2AF590E5435}" type="presParOf" srcId="{7C49FF02-3148-4629-BF55-38DC49C57C90}" destId="{A539B149-F06A-4D76-85C3-E19BBB77A7DF}" srcOrd="0" destOrd="0" presId="urn:microsoft.com/office/officeart/2005/8/layout/hierarchy3"/>
    <dgm:cxn modelId="{6B68209E-B49E-47E8-B348-70D3FF8D7C51}" type="presParOf" srcId="{A539B149-F06A-4D76-85C3-E19BBB77A7DF}" destId="{B8805F44-FB37-40EB-B30A-2FAA496B4502}" srcOrd="0" destOrd="0" presId="urn:microsoft.com/office/officeart/2005/8/layout/hierarchy3"/>
    <dgm:cxn modelId="{6A82CF79-CF6A-47F3-AC33-A0A3ED0933BD}" type="presParOf" srcId="{A539B149-F06A-4D76-85C3-E19BBB77A7DF}" destId="{B19FEA41-27AA-4BBF-8FF1-21552C455259}" srcOrd="1" destOrd="0" presId="urn:microsoft.com/office/officeart/2005/8/layout/hierarchy3"/>
    <dgm:cxn modelId="{736966D6-632B-4441-85B5-5C3DB6C7D96D}" type="presParOf" srcId="{7C49FF02-3148-4629-BF55-38DC49C57C90}" destId="{E8EFE2F0-4390-4278-99B4-76ABBA1FC9A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FAF58E5E-FCAC-49A2-ACCC-5DD3E1E1B5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585B378-DA17-4751-9761-1C9C3333311B}">
      <dgm:prSet custT="1"/>
      <dgm:spPr/>
      <dgm:t>
        <a:bodyPr/>
        <a:lstStyle/>
        <a:p>
          <a:pPr rtl="0"/>
          <a:r>
            <a:rPr lang="en-US" sz="2400" dirty="0" smtClean="0">
              <a:solidFill>
                <a:schemeClr val="tx1"/>
              </a:solidFill>
              <a:latin typeface="Georgia" pitchFamily="18" charset="0"/>
            </a:rPr>
            <a:t>New Uses</a:t>
          </a:r>
          <a:endParaRPr lang="en-US" sz="2400" dirty="0">
            <a:solidFill>
              <a:schemeClr val="tx1"/>
            </a:solidFill>
            <a:latin typeface="Georgia" pitchFamily="18" charset="0"/>
          </a:endParaRPr>
        </a:p>
      </dgm:t>
    </dgm:pt>
    <dgm:pt modelId="{69775ACF-0EBC-401C-91B3-7D404A6F6300}" type="parTrans" cxnId="{30358BF5-8AB4-46E9-AFDE-FAE385678016}">
      <dgm:prSet/>
      <dgm:spPr/>
      <dgm:t>
        <a:bodyPr/>
        <a:lstStyle/>
        <a:p>
          <a:endParaRPr lang="en-US"/>
        </a:p>
      </dgm:t>
    </dgm:pt>
    <dgm:pt modelId="{181CBC05-9F80-439C-823B-15C7F6450ED1}" type="sibTrans" cxnId="{30358BF5-8AB4-46E9-AFDE-FAE385678016}">
      <dgm:prSet/>
      <dgm:spPr/>
      <dgm:t>
        <a:bodyPr/>
        <a:lstStyle/>
        <a:p>
          <a:endParaRPr lang="en-US"/>
        </a:p>
      </dgm:t>
    </dgm:pt>
    <dgm:pt modelId="{9F74E943-59BC-45B0-9B49-2CE289CC7A6E}">
      <dgm:prSet custT="1"/>
      <dgm:spPr/>
      <dgm:t>
        <a:bodyPr/>
        <a:lstStyle/>
        <a:p>
          <a:pPr rtl="0"/>
          <a:r>
            <a:rPr lang="en-US" sz="2400" dirty="0" smtClean="0">
              <a:solidFill>
                <a:schemeClr val="tx1"/>
              </a:solidFill>
              <a:latin typeface="Georgia" pitchFamily="18" charset="0"/>
            </a:rPr>
            <a:t>More Usage</a:t>
          </a:r>
          <a:endParaRPr lang="en-US" sz="2400" dirty="0">
            <a:solidFill>
              <a:schemeClr val="tx1"/>
            </a:solidFill>
            <a:latin typeface="Georgia" pitchFamily="18" charset="0"/>
          </a:endParaRPr>
        </a:p>
      </dgm:t>
    </dgm:pt>
    <dgm:pt modelId="{1E1D1932-BBC6-42E7-8032-672C1506220F}" type="parTrans" cxnId="{B9AA5291-A6ED-40DC-BA7F-94A4F238C118}">
      <dgm:prSet/>
      <dgm:spPr/>
      <dgm:t>
        <a:bodyPr/>
        <a:lstStyle/>
        <a:p>
          <a:endParaRPr lang="en-US"/>
        </a:p>
      </dgm:t>
    </dgm:pt>
    <dgm:pt modelId="{5A9A75CD-DFAB-425A-8E3B-A49F9892A1D9}" type="sibTrans" cxnId="{B9AA5291-A6ED-40DC-BA7F-94A4F238C118}">
      <dgm:prSet/>
      <dgm:spPr/>
      <dgm:t>
        <a:bodyPr/>
        <a:lstStyle/>
        <a:p>
          <a:endParaRPr lang="en-US"/>
        </a:p>
      </dgm:t>
    </dgm:pt>
    <dgm:pt modelId="{FF724BB6-5084-4A8E-9F4D-28A895A1E9B9}">
      <dgm:prSet custT="1"/>
      <dgm:spPr/>
      <dgm:t>
        <a:bodyPr/>
        <a:lstStyle/>
        <a:p>
          <a:pPr rtl="0"/>
          <a:r>
            <a:rPr lang="en-US" sz="2400" dirty="0" smtClean="0">
              <a:solidFill>
                <a:schemeClr val="tx1"/>
              </a:solidFill>
              <a:latin typeface="Georgia" pitchFamily="18" charset="0"/>
            </a:rPr>
            <a:t>New Users</a:t>
          </a:r>
          <a:endParaRPr lang="en-US" sz="2400" dirty="0">
            <a:solidFill>
              <a:schemeClr val="tx1"/>
            </a:solidFill>
            <a:latin typeface="Georgia" pitchFamily="18" charset="0"/>
          </a:endParaRPr>
        </a:p>
      </dgm:t>
    </dgm:pt>
    <dgm:pt modelId="{89F0A284-9D91-4103-A9D1-16F2F59A81A0}" type="sibTrans" cxnId="{09767ED3-1966-443A-9051-EE4BE2BDF81A}">
      <dgm:prSet/>
      <dgm:spPr/>
      <dgm:t>
        <a:bodyPr/>
        <a:lstStyle/>
        <a:p>
          <a:endParaRPr lang="en-US"/>
        </a:p>
      </dgm:t>
    </dgm:pt>
    <dgm:pt modelId="{48C00F72-5AE7-4CA6-888F-F591CDB4B879}" type="parTrans" cxnId="{09767ED3-1966-443A-9051-EE4BE2BDF81A}">
      <dgm:prSet/>
      <dgm:spPr/>
      <dgm:t>
        <a:bodyPr/>
        <a:lstStyle/>
        <a:p>
          <a:endParaRPr lang="en-US"/>
        </a:p>
      </dgm:t>
    </dgm:pt>
    <dgm:pt modelId="{A2A66908-A12F-46F1-AA8C-6096096A0E5E}" type="pres">
      <dgm:prSet presAssocID="{FAF58E5E-FCAC-49A2-ACCC-5DD3E1E1B531}" presName="diagram" presStyleCnt="0">
        <dgm:presLayoutVars>
          <dgm:dir/>
          <dgm:resizeHandles val="exact"/>
        </dgm:presLayoutVars>
      </dgm:prSet>
      <dgm:spPr/>
      <dgm:t>
        <a:bodyPr/>
        <a:lstStyle/>
        <a:p>
          <a:endParaRPr lang="en-US"/>
        </a:p>
      </dgm:t>
    </dgm:pt>
    <dgm:pt modelId="{A250058F-E410-40B6-BA6C-D1B35468A376}" type="pres">
      <dgm:prSet presAssocID="{FF724BB6-5084-4A8E-9F4D-28A895A1E9B9}" presName="node" presStyleLbl="node1" presStyleIdx="0" presStyleCnt="3">
        <dgm:presLayoutVars>
          <dgm:bulletEnabled val="1"/>
        </dgm:presLayoutVars>
      </dgm:prSet>
      <dgm:spPr/>
      <dgm:t>
        <a:bodyPr/>
        <a:lstStyle/>
        <a:p>
          <a:endParaRPr lang="en-US"/>
        </a:p>
      </dgm:t>
    </dgm:pt>
    <dgm:pt modelId="{7FEF691E-F8E2-449C-93AF-E38CFD891AB1}" type="pres">
      <dgm:prSet presAssocID="{89F0A284-9D91-4103-A9D1-16F2F59A81A0}" presName="sibTrans" presStyleCnt="0"/>
      <dgm:spPr/>
    </dgm:pt>
    <dgm:pt modelId="{FA01EB90-C797-44B4-92C3-09D1F4C43AAC}" type="pres">
      <dgm:prSet presAssocID="{B585B378-DA17-4751-9761-1C9C3333311B}" presName="node" presStyleLbl="node1" presStyleIdx="1" presStyleCnt="3">
        <dgm:presLayoutVars>
          <dgm:bulletEnabled val="1"/>
        </dgm:presLayoutVars>
      </dgm:prSet>
      <dgm:spPr/>
      <dgm:t>
        <a:bodyPr/>
        <a:lstStyle/>
        <a:p>
          <a:endParaRPr lang="en-US"/>
        </a:p>
      </dgm:t>
    </dgm:pt>
    <dgm:pt modelId="{2ED85FBB-43F2-4E6B-BD25-B7D4B55B1F7B}" type="pres">
      <dgm:prSet presAssocID="{181CBC05-9F80-439C-823B-15C7F6450ED1}" presName="sibTrans" presStyleCnt="0"/>
      <dgm:spPr/>
    </dgm:pt>
    <dgm:pt modelId="{092986A4-26DC-4F42-BB6D-5494D638D2FC}" type="pres">
      <dgm:prSet presAssocID="{9F74E943-59BC-45B0-9B49-2CE289CC7A6E}" presName="node" presStyleLbl="node1" presStyleIdx="2" presStyleCnt="3">
        <dgm:presLayoutVars>
          <dgm:bulletEnabled val="1"/>
        </dgm:presLayoutVars>
      </dgm:prSet>
      <dgm:spPr/>
      <dgm:t>
        <a:bodyPr/>
        <a:lstStyle/>
        <a:p>
          <a:endParaRPr lang="en-US"/>
        </a:p>
      </dgm:t>
    </dgm:pt>
  </dgm:ptLst>
  <dgm:cxnLst>
    <dgm:cxn modelId="{278D4E43-99F7-4654-BFE8-518069ED9B35}" type="presOf" srcId="{B585B378-DA17-4751-9761-1C9C3333311B}" destId="{FA01EB90-C797-44B4-92C3-09D1F4C43AAC}" srcOrd="0" destOrd="0" presId="urn:microsoft.com/office/officeart/2005/8/layout/default"/>
    <dgm:cxn modelId="{EB56B4E8-6690-4DD8-9B62-30921B42E3C7}" type="presOf" srcId="{FF724BB6-5084-4A8E-9F4D-28A895A1E9B9}" destId="{A250058F-E410-40B6-BA6C-D1B35468A376}" srcOrd="0" destOrd="0" presId="urn:microsoft.com/office/officeart/2005/8/layout/default"/>
    <dgm:cxn modelId="{09767ED3-1966-443A-9051-EE4BE2BDF81A}" srcId="{FAF58E5E-FCAC-49A2-ACCC-5DD3E1E1B531}" destId="{FF724BB6-5084-4A8E-9F4D-28A895A1E9B9}" srcOrd="0" destOrd="0" parTransId="{48C00F72-5AE7-4CA6-888F-F591CDB4B879}" sibTransId="{89F0A284-9D91-4103-A9D1-16F2F59A81A0}"/>
    <dgm:cxn modelId="{30358BF5-8AB4-46E9-AFDE-FAE385678016}" srcId="{FAF58E5E-FCAC-49A2-ACCC-5DD3E1E1B531}" destId="{B585B378-DA17-4751-9761-1C9C3333311B}" srcOrd="1" destOrd="0" parTransId="{69775ACF-0EBC-401C-91B3-7D404A6F6300}" sibTransId="{181CBC05-9F80-439C-823B-15C7F6450ED1}"/>
    <dgm:cxn modelId="{B9AA5291-A6ED-40DC-BA7F-94A4F238C118}" srcId="{FAF58E5E-FCAC-49A2-ACCC-5DD3E1E1B531}" destId="{9F74E943-59BC-45B0-9B49-2CE289CC7A6E}" srcOrd="2" destOrd="0" parTransId="{1E1D1932-BBC6-42E7-8032-672C1506220F}" sibTransId="{5A9A75CD-DFAB-425A-8E3B-A49F9892A1D9}"/>
    <dgm:cxn modelId="{03F97E94-BC7D-4EE6-BC90-C94EDFE340B4}" type="presOf" srcId="{FAF58E5E-FCAC-49A2-ACCC-5DD3E1E1B531}" destId="{A2A66908-A12F-46F1-AA8C-6096096A0E5E}" srcOrd="0" destOrd="0" presId="urn:microsoft.com/office/officeart/2005/8/layout/default"/>
    <dgm:cxn modelId="{205173B2-A038-4BE9-A589-658009A0FC73}" type="presOf" srcId="{9F74E943-59BC-45B0-9B49-2CE289CC7A6E}" destId="{092986A4-26DC-4F42-BB6D-5494D638D2FC}" srcOrd="0" destOrd="0" presId="urn:microsoft.com/office/officeart/2005/8/layout/default"/>
    <dgm:cxn modelId="{F1F26829-84A4-46B1-9DA3-1AA6284771D2}" type="presParOf" srcId="{A2A66908-A12F-46F1-AA8C-6096096A0E5E}" destId="{A250058F-E410-40B6-BA6C-D1B35468A376}" srcOrd="0" destOrd="0" presId="urn:microsoft.com/office/officeart/2005/8/layout/default"/>
    <dgm:cxn modelId="{EB7024A4-8598-46DC-8378-066E20879A39}" type="presParOf" srcId="{A2A66908-A12F-46F1-AA8C-6096096A0E5E}" destId="{7FEF691E-F8E2-449C-93AF-E38CFD891AB1}" srcOrd="1" destOrd="0" presId="urn:microsoft.com/office/officeart/2005/8/layout/default"/>
    <dgm:cxn modelId="{1F98213C-0D05-453D-BFF3-2B12D99D0504}" type="presParOf" srcId="{A2A66908-A12F-46F1-AA8C-6096096A0E5E}" destId="{FA01EB90-C797-44B4-92C3-09D1F4C43AAC}" srcOrd="2" destOrd="0" presId="urn:microsoft.com/office/officeart/2005/8/layout/default"/>
    <dgm:cxn modelId="{108BCD6A-6524-4F04-96DF-06FB17F40369}" type="presParOf" srcId="{A2A66908-A12F-46F1-AA8C-6096096A0E5E}" destId="{2ED85FBB-43F2-4E6B-BD25-B7D4B55B1F7B}" srcOrd="3" destOrd="0" presId="urn:microsoft.com/office/officeart/2005/8/layout/default"/>
    <dgm:cxn modelId="{D70CA6CE-8DD4-48AB-B9B8-ACB5DF3CED49}" type="presParOf" srcId="{A2A66908-A12F-46F1-AA8C-6096096A0E5E}" destId="{092986A4-26DC-4F42-BB6D-5494D638D2F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AF58E5E-FCAC-49A2-ACCC-5DD3E1E1B5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585B378-DA17-4751-9761-1C9C3333311B}">
      <dgm:prSet custT="1"/>
      <dgm:spPr/>
      <dgm:t>
        <a:bodyPr/>
        <a:lstStyle/>
        <a:p>
          <a:pPr rtl="0"/>
          <a:r>
            <a:rPr lang="en-US" sz="2400" dirty="0" smtClean="0">
              <a:solidFill>
                <a:schemeClr val="tx1"/>
              </a:solidFill>
              <a:latin typeface="Georgia" pitchFamily="18" charset="0"/>
            </a:rPr>
            <a:t>Imitator</a:t>
          </a:r>
          <a:endParaRPr lang="en-US" sz="2400" dirty="0">
            <a:solidFill>
              <a:schemeClr val="tx1"/>
            </a:solidFill>
            <a:latin typeface="Georgia" pitchFamily="18" charset="0"/>
          </a:endParaRPr>
        </a:p>
      </dgm:t>
    </dgm:pt>
    <dgm:pt modelId="{69775ACF-0EBC-401C-91B3-7D404A6F6300}" type="parTrans" cxnId="{30358BF5-8AB4-46E9-AFDE-FAE385678016}">
      <dgm:prSet/>
      <dgm:spPr/>
      <dgm:t>
        <a:bodyPr/>
        <a:lstStyle/>
        <a:p>
          <a:endParaRPr lang="en-US"/>
        </a:p>
      </dgm:t>
    </dgm:pt>
    <dgm:pt modelId="{181CBC05-9F80-439C-823B-15C7F6450ED1}" type="sibTrans" cxnId="{30358BF5-8AB4-46E9-AFDE-FAE385678016}">
      <dgm:prSet/>
      <dgm:spPr/>
      <dgm:t>
        <a:bodyPr/>
        <a:lstStyle/>
        <a:p>
          <a:endParaRPr lang="en-US"/>
        </a:p>
      </dgm:t>
    </dgm:pt>
    <dgm:pt modelId="{9F74E943-59BC-45B0-9B49-2CE289CC7A6E}">
      <dgm:prSet custT="1"/>
      <dgm:spPr/>
      <dgm:t>
        <a:bodyPr/>
        <a:lstStyle/>
        <a:p>
          <a:pPr rtl="0"/>
          <a:r>
            <a:rPr lang="en-US" sz="2400" dirty="0" smtClean="0">
              <a:solidFill>
                <a:schemeClr val="tx1"/>
              </a:solidFill>
              <a:latin typeface="Georgia" pitchFamily="18" charset="0"/>
            </a:rPr>
            <a:t>Adapter</a:t>
          </a:r>
          <a:endParaRPr lang="en-US" sz="2400" dirty="0">
            <a:solidFill>
              <a:schemeClr val="tx1"/>
            </a:solidFill>
            <a:latin typeface="Georgia" pitchFamily="18" charset="0"/>
          </a:endParaRPr>
        </a:p>
      </dgm:t>
    </dgm:pt>
    <dgm:pt modelId="{1E1D1932-BBC6-42E7-8032-672C1506220F}" type="parTrans" cxnId="{B9AA5291-A6ED-40DC-BA7F-94A4F238C118}">
      <dgm:prSet/>
      <dgm:spPr/>
      <dgm:t>
        <a:bodyPr/>
        <a:lstStyle/>
        <a:p>
          <a:endParaRPr lang="en-US"/>
        </a:p>
      </dgm:t>
    </dgm:pt>
    <dgm:pt modelId="{5A9A75CD-DFAB-425A-8E3B-A49F9892A1D9}" type="sibTrans" cxnId="{B9AA5291-A6ED-40DC-BA7F-94A4F238C118}">
      <dgm:prSet/>
      <dgm:spPr/>
      <dgm:t>
        <a:bodyPr/>
        <a:lstStyle/>
        <a:p>
          <a:endParaRPr lang="en-US"/>
        </a:p>
      </dgm:t>
    </dgm:pt>
    <dgm:pt modelId="{FF724BB6-5084-4A8E-9F4D-28A895A1E9B9}">
      <dgm:prSet custT="1"/>
      <dgm:spPr/>
      <dgm:t>
        <a:bodyPr/>
        <a:lstStyle/>
        <a:p>
          <a:pPr rtl="0"/>
          <a:r>
            <a:rPr lang="en-US" sz="2400" dirty="0" smtClean="0">
              <a:solidFill>
                <a:schemeClr val="tx1"/>
              </a:solidFill>
              <a:latin typeface="Georgia" pitchFamily="18" charset="0"/>
            </a:rPr>
            <a:t>Cloners</a:t>
          </a:r>
          <a:endParaRPr lang="en-US" sz="2400" dirty="0">
            <a:solidFill>
              <a:schemeClr val="tx1"/>
            </a:solidFill>
            <a:latin typeface="Georgia" pitchFamily="18" charset="0"/>
          </a:endParaRPr>
        </a:p>
      </dgm:t>
    </dgm:pt>
    <dgm:pt modelId="{89F0A284-9D91-4103-A9D1-16F2F59A81A0}" type="sibTrans" cxnId="{09767ED3-1966-443A-9051-EE4BE2BDF81A}">
      <dgm:prSet/>
      <dgm:spPr/>
      <dgm:t>
        <a:bodyPr/>
        <a:lstStyle/>
        <a:p>
          <a:endParaRPr lang="en-US"/>
        </a:p>
      </dgm:t>
    </dgm:pt>
    <dgm:pt modelId="{48C00F72-5AE7-4CA6-888F-F591CDB4B879}" type="parTrans" cxnId="{09767ED3-1966-443A-9051-EE4BE2BDF81A}">
      <dgm:prSet/>
      <dgm:spPr/>
      <dgm:t>
        <a:bodyPr/>
        <a:lstStyle/>
        <a:p>
          <a:endParaRPr lang="en-US"/>
        </a:p>
      </dgm:t>
    </dgm:pt>
    <dgm:pt modelId="{A2A66908-A12F-46F1-AA8C-6096096A0E5E}" type="pres">
      <dgm:prSet presAssocID="{FAF58E5E-FCAC-49A2-ACCC-5DD3E1E1B531}" presName="diagram" presStyleCnt="0">
        <dgm:presLayoutVars>
          <dgm:dir/>
          <dgm:resizeHandles val="exact"/>
        </dgm:presLayoutVars>
      </dgm:prSet>
      <dgm:spPr/>
      <dgm:t>
        <a:bodyPr/>
        <a:lstStyle/>
        <a:p>
          <a:endParaRPr lang="en-US"/>
        </a:p>
      </dgm:t>
    </dgm:pt>
    <dgm:pt modelId="{A250058F-E410-40B6-BA6C-D1B35468A376}" type="pres">
      <dgm:prSet presAssocID="{FF724BB6-5084-4A8E-9F4D-28A895A1E9B9}" presName="node" presStyleLbl="node1" presStyleIdx="0" presStyleCnt="3">
        <dgm:presLayoutVars>
          <dgm:bulletEnabled val="1"/>
        </dgm:presLayoutVars>
      </dgm:prSet>
      <dgm:spPr/>
      <dgm:t>
        <a:bodyPr/>
        <a:lstStyle/>
        <a:p>
          <a:endParaRPr lang="en-US"/>
        </a:p>
      </dgm:t>
    </dgm:pt>
    <dgm:pt modelId="{7FEF691E-F8E2-449C-93AF-E38CFD891AB1}" type="pres">
      <dgm:prSet presAssocID="{89F0A284-9D91-4103-A9D1-16F2F59A81A0}" presName="sibTrans" presStyleCnt="0"/>
      <dgm:spPr/>
    </dgm:pt>
    <dgm:pt modelId="{FA01EB90-C797-44B4-92C3-09D1F4C43AAC}" type="pres">
      <dgm:prSet presAssocID="{B585B378-DA17-4751-9761-1C9C3333311B}" presName="node" presStyleLbl="node1" presStyleIdx="1" presStyleCnt="3">
        <dgm:presLayoutVars>
          <dgm:bulletEnabled val="1"/>
        </dgm:presLayoutVars>
      </dgm:prSet>
      <dgm:spPr/>
      <dgm:t>
        <a:bodyPr/>
        <a:lstStyle/>
        <a:p>
          <a:endParaRPr lang="en-US"/>
        </a:p>
      </dgm:t>
    </dgm:pt>
    <dgm:pt modelId="{2ED85FBB-43F2-4E6B-BD25-B7D4B55B1F7B}" type="pres">
      <dgm:prSet presAssocID="{181CBC05-9F80-439C-823B-15C7F6450ED1}" presName="sibTrans" presStyleCnt="0"/>
      <dgm:spPr/>
    </dgm:pt>
    <dgm:pt modelId="{092986A4-26DC-4F42-BB6D-5494D638D2FC}" type="pres">
      <dgm:prSet presAssocID="{9F74E943-59BC-45B0-9B49-2CE289CC7A6E}" presName="node" presStyleLbl="node1" presStyleIdx="2" presStyleCnt="3">
        <dgm:presLayoutVars>
          <dgm:bulletEnabled val="1"/>
        </dgm:presLayoutVars>
      </dgm:prSet>
      <dgm:spPr/>
      <dgm:t>
        <a:bodyPr/>
        <a:lstStyle/>
        <a:p>
          <a:endParaRPr lang="en-US"/>
        </a:p>
      </dgm:t>
    </dgm:pt>
  </dgm:ptLst>
  <dgm:cxnLst>
    <dgm:cxn modelId="{B9AA5291-A6ED-40DC-BA7F-94A4F238C118}" srcId="{FAF58E5E-FCAC-49A2-ACCC-5DD3E1E1B531}" destId="{9F74E943-59BC-45B0-9B49-2CE289CC7A6E}" srcOrd="2" destOrd="0" parTransId="{1E1D1932-BBC6-42E7-8032-672C1506220F}" sibTransId="{5A9A75CD-DFAB-425A-8E3B-A49F9892A1D9}"/>
    <dgm:cxn modelId="{2BFD1B58-042F-47B0-9EAE-B27D5DE81397}" type="presOf" srcId="{9F74E943-59BC-45B0-9B49-2CE289CC7A6E}" destId="{092986A4-26DC-4F42-BB6D-5494D638D2FC}" srcOrd="0" destOrd="0" presId="urn:microsoft.com/office/officeart/2005/8/layout/default"/>
    <dgm:cxn modelId="{11E0AD97-E1DB-4A5F-A402-35A94D4C456E}" type="presOf" srcId="{FAF58E5E-FCAC-49A2-ACCC-5DD3E1E1B531}" destId="{A2A66908-A12F-46F1-AA8C-6096096A0E5E}" srcOrd="0" destOrd="0" presId="urn:microsoft.com/office/officeart/2005/8/layout/default"/>
    <dgm:cxn modelId="{30358BF5-8AB4-46E9-AFDE-FAE385678016}" srcId="{FAF58E5E-FCAC-49A2-ACCC-5DD3E1E1B531}" destId="{B585B378-DA17-4751-9761-1C9C3333311B}" srcOrd="1" destOrd="0" parTransId="{69775ACF-0EBC-401C-91B3-7D404A6F6300}" sibTransId="{181CBC05-9F80-439C-823B-15C7F6450ED1}"/>
    <dgm:cxn modelId="{388152FB-98A2-47FB-AF35-322AD37977B3}" type="presOf" srcId="{B585B378-DA17-4751-9761-1C9C3333311B}" destId="{FA01EB90-C797-44B4-92C3-09D1F4C43AAC}" srcOrd="0" destOrd="0" presId="urn:microsoft.com/office/officeart/2005/8/layout/default"/>
    <dgm:cxn modelId="{09767ED3-1966-443A-9051-EE4BE2BDF81A}" srcId="{FAF58E5E-FCAC-49A2-ACCC-5DD3E1E1B531}" destId="{FF724BB6-5084-4A8E-9F4D-28A895A1E9B9}" srcOrd="0" destOrd="0" parTransId="{48C00F72-5AE7-4CA6-888F-F591CDB4B879}" sibTransId="{89F0A284-9D91-4103-A9D1-16F2F59A81A0}"/>
    <dgm:cxn modelId="{74FE4E98-3B7A-4713-B10C-BE23AFC90554}" type="presOf" srcId="{FF724BB6-5084-4A8E-9F4D-28A895A1E9B9}" destId="{A250058F-E410-40B6-BA6C-D1B35468A376}" srcOrd="0" destOrd="0" presId="urn:microsoft.com/office/officeart/2005/8/layout/default"/>
    <dgm:cxn modelId="{4888541D-FD60-42ED-BA8A-D17AEF81CCB5}" type="presParOf" srcId="{A2A66908-A12F-46F1-AA8C-6096096A0E5E}" destId="{A250058F-E410-40B6-BA6C-D1B35468A376}" srcOrd="0" destOrd="0" presId="urn:microsoft.com/office/officeart/2005/8/layout/default"/>
    <dgm:cxn modelId="{F2206B15-3064-4B85-B3AF-937B70E7DF17}" type="presParOf" srcId="{A2A66908-A12F-46F1-AA8C-6096096A0E5E}" destId="{7FEF691E-F8E2-449C-93AF-E38CFD891AB1}" srcOrd="1" destOrd="0" presId="urn:microsoft.com/office/officeart/2005/8/layout/default"/>
    <dgm:cxn modelId="{771D0829-A551-4EDB-9E89-6970EAB837B6}" type="presParOf" srcId="{A2A66908-A12F-46F1-AA8C-6096096A0E5E}" destId="{FA01EB90-C797-44B4-92C3-09D1F4C43AAC}" srcOrd="2" destOrd="0" presId="urn:microsoft.com/office/officeart/2005/8/layout/default"/>
    <dgm:cxn modelId="{E7DA2F48-6C50-4897-8DAC-FA573CDE7980}" type="presParOf" srcId="{A2A66908-A12F-46F1-AA8C-6096096A0E5E}" destId="{2ED85FBB-43F2-4E6B-BD25-B7D4B55B1F7B}" srcOrd="3" destOrd="0" presId="urn:microsoft.com/office/officeart/2005/8/layout/default"/>
    <dgm:cxn modelId="{C0665D31-2232-4959-912F-4D166873F38B}" type="presParOf" srcId="{A2A66908-A12F-46F1-AA8C-6096096A0E5E}" destId="{092986A4-26DC-4F42-BB6D-5494D638D2F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C2EC49-9370-45EA-98D0-3F06EFC27EA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8797C08-F352-43A1-A073-4E3C6834FF60}">
      <dgm:prSet custT="1"/>
      <dgm:spPr/>
      <dgm:t>
        <a:bodyPr/>
        <a:lstStyle/>
        <a:p>
          <a:pPr algn="just" rtl="0"/>
          <a:r>
            <a:rPr lang="en-IN" sz="2000" b="1" dirty="0" smtClean="0">
              <a:latin typeface="Georgia" panose="02040502050405020303" pitchFamily="18" charset="0"/>
            </a:rPr>
            <a:t>Need</a:t>
          </a:r>
          <a:r>
            <a:rPr lang="en-IN" sz="2000" dirty="0" smtClean="0">
              <a:latin typeface="Georgia" panose="02040502050405020303" pitchFamily="18" charset="0"/>
            </a:rPr>
            <a:t>: A human need is a state of felt deprivation of some basic satisfaction Needs describe basic human requirements such as food, air, water, clothing, </a:t>
          </a:r>
          <a:r>
            <a:rPr lang="en-US" sz="2000" dirty="0" smtClean="0">
              <a:latin typeface="Georgia" panose="02040502050405020303" pitchFamily="18" charset="0"/>
            </a:rPr>
            <a:t>and shelter</a:t>
          </a:r>
          <a:endParaRPr lang="en-IN" sz="2000" dirty="0">
            <a:latin typeface="Georgia" panose="02040502050405020303" pitchFamily="18" charset="0"/>
          </a:endParaRPr>
        </a:p>
      </dgm:t>
    </dgm:pt>
    <dgm:pt modelId="{55F86B49-B52B-4187-A8EF-19FF0DBA2A1B}" type="parTrans" cxnId="{A3156ECD-7250-4DF0-ADBE-0A523AC1621B}">
      <dgm:prSet/>
      <dgm:spPr/>
      <dgm:t>
        <a:bodyPr/>
        <a:lstStyle/>
        <a:p>
          <a:endParaRPr lang="en-US"/>
        </a:p>
      </dgm:t>
    </dgm:pt>
    <dgm:pt modelId="{5DAC8466-EAF4-486A-A93A-8ADE18A1AA6E}" type="sibTrans" cxnId="{A3156ECD-7250-4DF0-ADBE-0A523AC1621B}">
      <dgm:prSet/>
      <dgm:spPr/>
      <dgm:t>
        <a:bodyPr/>
        <a:lstStyle/>
        <a:p>
          <a:endParaRPr lang="en-US"/>
        </a:p>
      </dgm:t>
    </dgm:pt>
    <dgm:pt modelId="{FDD4704F-F71D-4B7C-8A88-58DBA6FCC20B}">
      <dgm:prSet custT="1"/>
      <dgm:spPr/>
      <dgm:t>
        <a:bodyPr/>
        <a:lstStyle/>
        <a:p>
          <a:pPr algn="just" rtl="0"/>
          <a:r>
            <a:rPr lang="en-IN" sz="2000" b="1" dirty="0" smtClean="0">
              <a:latin typeface="Georgia" panose="02040502050405020303" pitchFamily="18" charset="0"/>
            </a:rPr>
            <a:t>Want</a:t>
          </a:r>
          <a:r>
            <a:rPr lang="en-IN" sz="2000" dirty="0" smtClean="0">
              <a:latin typeface="Georgia" panose="02040502050405020303" pitchFamily="18" charset="0"/>
            </a:rPr>
            <a:t>: Wants are desires for specific satisfiers of these deeper needs</a:t>
          </a:r>
          <a:endParaRPr lang="en-IN" sz="2000" dirty="0">
            <a:latin typeface="Georgia" panose="02040502050405020303" pitchFamily="18" charset="0"/>
          </a:endParaRPr>
        </a:p>
      </dgm:t>
    </dgm:pt>
    <dgm:pt modelId="{D4678DBA-B849-4451-99D3-492905381BC4}" type="parTrans" cxnId="{5A73A796-CF34-48AA-BEAB-78467377120D}">
      <dgm:prSet/>
      <dgm:spPr/>
      <dgm:t>
        <a:bodyPr/>
        <a:lstStyle/>
        <a:p>
          <a:endParaRPr lang="en-US"/>
        </a:p>
      </dgm:t>
    </dgm:pt>
    <dgm:pt modelId="{F16C7B11-2C97-44D8-B52F-2CE26442A677}" type="sibTrans" cxnId="{5A73A796-CF34-48AA-BEAB-78467377120D}">
      <dgm:prSet/>
      <dgm:spPr/>
      <dgm:t>
        <a:bodyPr/>
        <a:lstStyle/>
        <a:p>
          <a:endParaRPr lang="en-US"/>
        </a:p>
      </dgm:t>
    </dgm:pt>
    <dgm:pt modelId="{B4B0DB39-9CE1-47E4-B5F4-87294B6B7E42}">
      <dgm:prSet custT="1"/>
      <dgm:spPr/>
      <dgm:t>
        <a:bodyPr/>
        <a:lstStyle/>
        <a:p>
          <a:pPr algn="just" rtl="0"/>
          <a:r>
            <a:rPr lang="en-IN" sz="2000" b="1" dirty="0" smtClean="0">
              <a:latin typeface="Georgia" panose="02040502050405020303" pitchFamily="18" charset="0"/>
            </a:rPr>
            <a:t>Demand</a:t>
          </a:r>
          <a:r>
            <a:rPr lang="en-IN" sz="2000" dirty="0" smtClean="0">
              <a:latin typeface="Georgia" panose="02040502050405020303" pitchFamily="18" charset="0"/>
            </a:rPr>
            <a:t>: Demands are wants for specific products that are backed by an ability and willingness to buy them</a:t>
          </a:r>
          <a:endParaRPr lang="en-IN" sz="2000" dirty="0">
            <a:latin typeface="Georgia" panose="02040502050405020303" pitchFamily="18" charset="0"/>
          </a:endParaRPr>
        </a:p>
      </dgm:t>
    </dgm:pt>
    <dgm:pt modelId="{31CE2184-4920-4CF7-8E17-1DFB4135EDE3}" type="parTrans" cxnId="{5632A3AA-883F-4926-B642-41C081C5F717}">
      <dgm:prSet/>
      <dgm:spPr/>
      <dgm:t>
        <a:bodyPr/>
        <a:lstStyle/>
        <a:p>
          <a:endParaRPr lang="en-US"/>
        </a:p>
      </dgm:t>
    </dgm:pt>
    <dgm:pt modelId="{2F46FAA9-3250-4351-AE65-03222DA7FDAB}" type="sibTrans" cxnId="{5632A3AA-883F-4926-B642-41C081C5F717}">
      <dgm:prSet/>
      <dgm:spPr/>
      <dgm:t>
        <a:bodyPr/>
        <a:lstStyle/>
        <a:p>
          <a:endParaRPr lang="en-US"/>
        </a:p>
      </dgm:t>
    </dgm:pt>
    <dgm:pt modelId="{37367DB4-307F-4833-85B6-6968CFA35D52}" type="pres">
      <dgm:prSet presAssocID="{34C2EC49-9370-45EA-98D0-3F06EFC27EAF}" presName="linear" presStyleCnt="0">
        <dgm:presLayoutVars>
          <dgm:animLvl val="lvl"/>
          <dgm:resizeHandles val="exact"/>
        </dgm:presLayoutVars>
      </dgm:prSet>
      <dgm:spPr/>
      <dgm:t>
        <a:bodyPr/>
        <a:lstStyle/>
        <a:p>
          <a:endParaRPr lang="en-US"/>
        </a:p>
      </dgm:t>
    </dgm:pt>
    <dgm:pt modelId="{D51F3724-F72A-486F-AF36-339C32D8B709}" type="pres">
      <dgm:prSet presAssocID="{38797C08-F352-43A1-A073-4E3C6834FF60}" presName="parentText" presStyleLbl="node1" presStyleIdx="0" presStyleCnt="3">
        <dgm:presLayoutVars>
          <dgm:chMax val="0"/>
          <dgm:bulletEnabled val="1"/>
        </dgm:presLayoutVars>
      </dgm:prSet>
      <dgm:spPr/>
      <dgm:t>
        <a:bodyPr/>
        <a:lstStyle/>
        <a:p>
          <a:endParaRPr lang="en-US"/>
        </a:p>
      </dgm:t>
    </dgm:pt>
    <dgm:pt modelId="{5299D261-588C-4C8D-BA45-4B6E8A36DE30}" type="pres">
      <dgm:prSet presAssocID="{5DAC8466-EAF4-486A-A93A-8ADE18A1AA6E}" presName="spacer" presStyleCnt="0"/>
      <dgm:spPr/>
    </dgm:pt>
    <dgm:pt modelId="{9DA15069-5FB1-4CE7-A96C-3A48B1DE5240}" type="pres">
      <dgm:prSet presAssocID="{FDD4704F-F71D-4B7C-8A88-58DBA6FCC20B}" presName="parentText" presStyleLbl="node1" presStyleIdx="1" presStyleCnt="3">
        <dgm:presLayoutVars>
          <dgm:chMax val="0"/>
          <dgm:bulletEnabled val="1"/>
        </dgm:presLayoutVars>
      </dgm:prSet>
      <dgm:spPr/>
      <dgm:t>
        <a:bodyPr/>
        <a:lstStyle/>
        <a:p>
          <a:endParaRPr lang="en-US"/>
        </a:p>
      </dgm:t>
    </dgm:pt>
    <dgm:pt modelId="{853D5CAA-610E-4D63-8F08-0C430A57557B}" type="pres">
      <dgm:prSet presAssocID="{F16C7B11-2C97-44D8-B52F-2CE26442A677}" presName="spacer" presStyleCnt="0"/>
      <dgm:spPr/>
    </dgm:pt>
    <dgm:pt modelId="{D961D59A-1F54-4661-8890-8C75ADF9FB88}" type="pres">
      <dgm:prSet presAssocID="{B4B0DB39-9CE1-47E4-B5F4-87294B6B7E42}" presName="parentText" presStyleLbl="node1" presStyleIdx="2" presStyleCnt="3">
        <dgm:presLayoutVars>
          <dgm:chMax val="0"/>
          <dgm:bulletEnabled val="1"/>
        </dgm:presLayoutVars>
      </dgm:prSet>
      <dgm:spPr/>
      <dgm:t>
        <a:bodyPr/>
        <a:lstStyle/>
        <a:p>
          <a:endParaRPr lang="en-US"/>
        </a:p>
      </dgm:t>
    </dgm:pt>
  </dgm:ptLst>
  <dgm:cxnLst>
    <dgm:cxn modelId="{5632A3AA-883F-4926-B642-41C081C5F717}" srcId="{34C2EC49-9370-45EA-98D0-3F06EFC27EAF}" destId="{B4B0DB39-9CE1-47E4-B5F4-87294B6B7E42}" srcOrd="2" destOrd="0" parTransId="{31CE2184-4920-4CF7-8E17-1DFB4135EDE3}" sibTransId="{2F46FAA9-3250-4351-AE65-03222DA7FDAB}"/>
    <dgm:cxn modelId="{EEB2AD2D-B0A0-48D0-A2F5-3C8AA48DC4DB}" type="presOf" srcId="{34C2EC49-9370-45EA-98D0-3F06EFC27EAF}" destId="{37367DB4-307F-4833-85B6-6968CFA35D52}" srcOrd="0" destOrd="0" presId="urn:microsoft.com/office/officeart/2005/8/layout/vList2"/>
    <dgm:cxn modelId="{7A50F879-522C-4E8B-AD0A-C45155FFDDDE}" type="presOf" srcId="{FDD4704F-F71D-4B7C-8A88-58DBA6FCC20B}" destId="{9DA15069-5FB1-4CE7-A96C-3A48B1DE5240}" srcOrd="0" destOrd="0" presId="urn:microsoft.com/office/officeart/2005/8/layout/vList2"/>
    <dgm:cxn modelId="{836B81B4-8AC9-49B5-B2E0-AD10CB0D3698}" type="presOf" srcId="{B4B0DB39-9CE1-47E4-B5F4-87294B6B7E42}" destId="{D961D59A-1F54-4661-8890-8C75ADF9FB88}" srcOrd="0" destOrd="0" presId="urn:microsoft.com/office/officeart/2005/8/layout/vList2"/>
    <dgm:cxn modelId="{5A73A796-CF34-48AA-BEAB-78467377120D}" srcId="{34C2EC49-9370-45EA-98D0-3F06EFC27EAF}" destId="{FDD4704F-F71D-4B7C-8A88-58DBA6FCC20B}" srcOrd="1" destOrd="0" parTransId="{D4678DBA-B849-4451-99D3-492905381BC4}" sibTransId="{F16C7B11-2C97-44D8-B52F-2CE26442A677}"/>
    <dgm:cxn modelId="{A3156ECD-7250-4DF0-ADBE-0A523AC1621B}" srcId="{34C2EC49-9370-45EA-98D0-3F06EFC27EAF}" destId="{38797C08-F352-43A1-A073-4E3C6834FF60}" srcOrd="0" destOrd="0" parTransId="{55F86B49-B52B-4187-A8EF-19FF0DBA2A1B}" sibTransId="{5DAC8466-EAF4-486A-A93A-8ADE18A1AA6E}"/>
    <dgm:cxn modelId="{552161BB-890E-4474-9010-D402B8953DA1}" type="presOf" srcId="{38797C08-F352-43A1-A073-4E3C6834FF60}" destId="{D51F3724-F72A-486F-AF36-339C32D8B709}" srcOrd="0" destOrd="0" presId="urn:microsoft.com/office/officeart/2005/8/layout/vList2"/>
    <dgm:cxn modelId="{5894F48D-B21D-4E87-8148-4E63C4240250}" type="presParOf" srcId="{37367DB4-307F-4833-85B6-6968CFA35D52}" destId="{D51F3724-F72A-486F-AF36-339C32D8B709}" srcOrd="0" destOrd="0" presId="urn:microsoft.com/office/officeart/2005/8/layout/vList2"/>
    <dgm:cxn modelId="{2EF9326F-CD0B-47F3-A9DA-882D2136B413}" type="presParOf" srcId="{37367DB4-307F-4833-85B6-6968CFA35D52}" destId="{5299D261-588C-4C8D-BA45-4B6E8A36DE30}" srcOrd="1" destOrd="0" presId="urn:microsoft.com/office/officeart/2005/8/layout/vList2"/>
    <dgm:cxn modelId="{96D7E939-698F-43A7-B3B1-E942545CD157}" type="presParOf" srcId="{37367DB4-307F-4833-85B6-6968CFA35D52}" destId="{9DA15069-5FB1-4CE7-A96C-3A48B1DE5240}" srcOrd="2" destOrd="0" presId="urn:microsoft.com/office/officeart/2005/8/layout/vList2"/>
    <dgm:cxn modelId="{AA14CBC4-B03F-44BB-A294-1D1EEA0E7E86}" type="presParOf" srcId="{37367DB4-307F-4833-85B6-6968CFA35D52}" destId="{853D5CAA-610E-4D63-8F08-0C430A57557B}" srcOrd="3" destOrd="0" presId="urn:microsoft.com/office/officeart/2005/8/layout/vList2"/>
    <dgm:cxn modelId="{2844B1E7-E76A-41FE-AEA4-B85BC3C280DD}" type="presParOf" srcId="{37367DB4-307F-4833-85B6-6968CFA35D52}" destId="{D961D59A-1F54-4661-8890-8C75ADF9FB88}"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FAF58E5E-FCAC-49A2-ACCC-5DD3E1E1B5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585B378-DA17-4751-9761-1C9C3333311B}">
      <dgm:prSet custT="1"/>
      <dgm:spPr/>
      <dgm:t>
        <a:bodyPr/>
        <a:lstStyle/>
        <a:p>
          <a:pPr rtl="0"/>
          <a:r>
            <a:rPr lang="en-US" sz="2000" dirty="0" smtClean="0">
              <a:solidFill>
                <a:schemeClr val="tx1"/>
              </a:solidFill>
              <a:latin typeface="Georgia" pitchFamily="18" charset="0"/>
            </a:rPr>
            <a:t>Job Shop Specialist</a:t>
          </a:r>
          <a:endParaRPr lang="en-US" sz="2000" dirty="0">
            <a:solidFill>
              <a:schemeClr val="tx1"/>
            </a:solidFill>
            <a:latin typeface="Georgia" pitchFamily="18" charset="0"/>
          </a:endParaRPr>
        </a:p>
      </dgm:t>
    </dgm:pt>
    <dgm:pt modelId="{69775ACF-0EBC-401C-91B3-7D404A6F6300}" type="parTrans" cxnId="{30358BF5-8AB4-46E9-AFDE-FAE385678016}">
      <dgm:prSet/>
      <dgm:spPr/>
      <dgm:t>
        <a:bodyPr/>
        <a:lstStyle/>
        <a:p>
          <a:endParaRPr lang="en-US"/>
        </a:p>
      </dgm:t>
    </dgm:pt>
    <dgm:pt modelId="{181CBC05-9F80-439C-823B-15C7F6450ED1}" type="sibTrans" cxnId="{30358BF5-8AB4-46E9-AFDE-FAE385678016}">
      <dgm:prSet/>
      <dgm:spPr/>
      <dgm:t>
        <a:bodyPr/>
        <a:lstStyle/>
        <a:p>
          <a:endParaRPr lang="en-US"/>
        </a:p>
      </dgm:t>
    </dgm:pt>
    <dgm:pt modelId="{9F74E943-59BC-45B0-9B49-2CE289CC7A6E}">
      <dgm:prSet custT="1"/>
      <dgm:spPr/>
      <dgm:t>
        <a:bodyPr/>
        <a:lstStyle/>
        <a:p>
          <a:pPr rtl="0"/>
          <a:r>
            <a:rPr lang="en-US" sz="2000" dirty="0" smtClean="0">
              <a:solidFill>
                <a:schemeClr val="tx1"/>
              </a:solidFill>
              <a:latin typeface="Georgia" pitchFamily="18" charset="0"/>
            </a:rPr>
            <a:t>Quality/Price Specialist</a:t>
          </a:r>
          <a:endParaRPr lang="en-US" sz="2000" dirty="0">
            <a:solidFill>
              <a:schemeClr val="tx1"/>
            </a:solidFill>
            <a:latin typeface="Georgia" pitchFamily="18" charset="0"/>
          </a:endParaRPr>
        </a:p>
      </dgm:t>
    </dgm:pt>
    <dgm:pt modelId="{1E1D1932-BBC6-42E7-8032-672C1506220F}" type="parTrans" cxnId="{B9AA5291-A6ED-40DC-BA7F-94A4F238C118}">
      <dgm:prSet/>
      <dgm:spPr/>
      <dgm:t>
        <a:bodyPr/>
        <a:lstStyle/>
        <a:p>
          <a:endParaRPr lang="en-US"/>
        </a:p>
      </dgm:t>
    </dgm:pt>
    <dgm:pt modelId="{5A9A75CD-DFAB-425A-8E3B-A49F9892A1D9}" type="sibTrans" cxnId="{B9AA5291-A6ED-40DC-BA7F-94A4F238C118}">
      <dgm:prSet/>
      <dgm:spPr/>
      <dgm:t>
        <a:bodyPr/>
        <a:lstStyle/>
        <a:p>
          <a:endParaRPr lang="en-US"/>
        </a:p>
      </dgm:t>
    </dgm:pt>
    <dgm:pt modelId="{FF724BB6-5084-4A8E-9F4D-28A895A1E9B9}">
      <dgm:prSet custT="1"/>
      <dgm:spPr/>
      <dgm:t>
        <a:bodyPr/>
        <a:lstStyle/>
        <a:p>
          <a:pPr rtl="0"/>
          <a:r>
            <a:rPr lang="en-US" sz="2400" dirty="0" smtClean="0">
              <a:solidFill>
                <a:schemeClr val="tx1"/>
              </a:solidFill>
              <a:latin typeface="Georgia" pitchFamily="18" charset="0"/>
            </a:rPr>
            <a:t>End-User Specialist</a:t>
          </a:r>
          <a:endParaRPr lang="en-US" sz="2400" dirty="0">
            <a:solidFill>
              <a:schemeClr val="tx1"/>
            </a:solidFill>
            <a:latin typeface="Georgia" pitchFamily="18" charset="0"/>
          </a:endParaRPr>
        </a:p>
      </dgm:t>
    </dgm:pt>
    <dgm:pt modelId="{89F0A284-9D91-4103-A9D1-16F2F59A81A0}" type="sibTrans" cxnId="{09767ED3-1966-443A-9051-EE4BE2BDF81A}">
      <dgm:prSet/>
      <dgm:spPr/>
      <dgm:t>
        <a:bodyPr/>
        <a:lstStyle/>
        <a:p>
          <a:endParaRPr lang="en-US"/>
        </a:p>
      </dgm:t>
    </dgm:pt>
    <dgm:pt modelId="{48C00F72-5AE7-4CA6-888F-F591CDB4B879}" type="parTrans" cxnId="{09767ED3-1966-443A-9051-EE4BE2BDF81A}">
      <dgm:prSet/>
      <dgm:spPr/>
      <dgm:t>
        <a:bodyPr/>
        <a:lstStyle/>
        <a:p>
          <a:endParaRPr lang="en-US"/>
        </a:p>
      </dgm:t>
    </dgm:pt>
    <dgm:pt modelId="{C7627C87-251C-4AEF-B238-4E562DD7FB18}">
      <dgm:prSet/>
      <dgm:spPr/>
      <dgm:t>
        <a:bodyPr/>
        <a:lstStyle/>
        <a:p>
          <a:pPr rtl="0"/>
          <a:r>
            <a:rPr lang="en-US" dirty="0" smtClean="0">
              <a:solidFill>
                <a:schemeClr val="tx1"/>
              </a:solidFill>
              <a:latin typeface="Georgia" pitchFamily="18" charset="0"/>
            </a:rPr>
            <a:t>Vertical -Level Specialist</a:t>
          </a:r>
          <a:endParaRPr lang="en-US" dirty="0">
            <a:solidFill>
              <a:schemeClr val="tx1"/>
            </a:solidFill>
            <a:latin typeface="Georgia" pitchFamily="18" charset="0"/>
          </a:endParaRPr>
        </a:p>
      </dgm:t>
    </dgm:pt>
    <dgm:pt modelId="{7E82515B-F4B8-4C76-9B55-79FDB1768C19}" type="parTrans" cxnId="{0ED745E7-BC60-4F4F-98B9-1D4AE306590C}">
      <dgm:prSet/>
      <dgm:spPr/>
      <dgm:t>
        <a:bodyPr/>
        <a:lstStyle/>
        <a:p>
          <a:endParaRPr lang="en-US"/>
        </a:p>
      </dgm:t>
    </dgm:pt>
    <dgm:pt modelId="{C7EF8DFD-00EB-4975-AE43-CE290C3846B6}" type="sibTrans" cxnId="{0ED745E7-BC60-4F4F-98B9-1D4AE306590C}">
      <dgm:prSet/>
      <dgm:spPr/>
      <dgm:t>
        <a:bodyPr/>
        <a:lstStyle/>
        <a:p>
          <a:endParaRPr lang="en-US"/>
        </a:p>
      </dgm:t>
    </dgm:pt>
    <dgm:pt modelId="{AD2BF028-414F-4504-8771-77A54DEC02ED}">
      <dgm:prSet/>
      <dgm:spPr/>
      <dgm:t>
        <a:bodyPr/>
        <a:lstStyle/>
        <a:p>
          <a:pPr rtl="0"/>
          <a:r>
            <a:rPr lang="en-US" dirty="0" smtClean="0">
              <a:solidFill>
                <a:schemeClr val="tx1"/>
              </a:solidFill>
              <a:latin typeface="Georgia" pitchFamily="18" charset="0"/>
            </a:rPr>
            <a:t>Customer-Size Specialist</a:t>
          </a:r>
          <a:endParaRPr lang="en-US" dirty="0">
            <a:solidFill>
              <a:schemeClr val="tx1"/>
            </a:solidFill>
            <a:latin typeface="Georgia" pitchFamily="18" charset="0"/>
          </a:endParaRPr>
        </a:p>
      </dgm:t>
    </dgm:pt>
    <dgm:pt modelId="{364BC087-FBD5-40C7-8432-406514A6AC25}" type="parTrans" cxnId="{9E6357BD-3741-4151-92EE-1A51398D3849}">
      <dgm:prSet/>
      <dgm:spPr/>
      <dgm:t>
        <a:bodyPr/>
        <a:lstStyle/>
        <a:p>
          <a:endParaRPr lang="en-US"/>
        </a:p>
      </dgm:t>
    </dgm:pt>
    <dgm:pt modelId="{D7E65ECF-794B-41FE-AF36-46DFFD279535}" type="sibTrans" cxnId="{9E6357BD-3741-4151-92EE-1A51398D3849}">
      <dgm:prSet/>
      <dgm:spPr/>
      <dgm:t>
        <a:bodyPr/>
        <a:lstStyle/>
        <a:p>
          <a:endParaRPr lang="en-US"/>
        </a:p>
      </dgm:t>
    </dgm:pt>
    <dgm:pt modelId="{9722A234-A4C6-4A67-8053-425A098B71F7}">
      <dgm:prSet/>
      <dgm:spPr/>
      <dgm:t>
        <a:bodyPr/>
        <a:lstStyle/>
        <a:p>
          <a:pPr rtl="0"/>
          <a:r>
            <a:rPr lang="en-US" dirty="0" smtClean="0">
              <a:solidFill>
                <a:schemeClr val="tx1"/>
              </a:solidFill>
              <a:latin typeface="Georgia" pitchFamily="18" charset="0"/>
            </a:rPr>
            <a:t>Specific-Customer Specialist</a:t>
          </a:r>
          <a:endParaRPr lang="en-US" dirty="0">
            <a:solidFill>
              <a:schemeClr val="tx1"/>
            </a:solidFill>
            <a:latin typeface="Georgia" pitchFamily="18" charset="0"/>
          </a:endParaRPr>
        </a:p>
      </dgm:t>
    </dgm:pt>
    <dgm:pt modelId="{2F3192D8-DBAF-497B-A591-916E34F54770}" type="parTrans" cxnId="{D0F4F5F5-3914-489F-9D46-96F3B4731059}">
      <dgm:prSet/>
      <dgm:spPr/>
      <dgm:t>
        <a:bodyPr/>
        <a:lstStyle/>
        <a:p>
          <a:endParaRPr lang="en-US"/>
        </a:p>
      </dgm:t>
    </dgm:pt>
    <dgm:pt modelId="{3E680C08-C569-4C97-ABEB-8D4CD388B4FA}" type="sibTrans" cxnId="{D0F4F5F5-3914-489F-9D46-96F3B4731059}">
      <dgm:prSet/>
      <dgm:spPr/>
      <dgm:t>
        <a:bodyPr/>
        <a:lstStyle/>
        <a:p>
          <a:endParaRPr lang="en-US"/>
        </a:p>
      </dgm:t>
    </dgm:pt>
    <dgm:pt modelId="{47FDC0CA-DCCA-4367-A50B-CD56F913C3A6}">
      <dgm:prSet/>
      <dgm:spPr/>
      <dgm:t>
        <a:bodyPr/>
        <a:lstStyle/>
        <a:p>
          <a:pPr rtl="0"/>
          <a:r>
            <a:rPr lang="en-US" dirty="0" smtClean="0">
              <a:solidFill>
                <a:schemeClr val="tx1"/>
              </a:solidFill>
              <a:latin typeface="Georgia" pitchFamily="18" charset="0"/>
            </a:rPr>
            <a:t>Geographic Specialist</a:t>
          </a:r>
          <a:endParaRPr lang="en-US" dirty="0">
            <a:solidFill>
              <a:schemeClr val="tx1"/>
            </a:solidFill>
            <a:latin typeface="Georgia" pitchFamily="18" charset="0"/>
          </a:endParaRPr>
        </a:p>
      </dgm:t>
    </dgm:pt>
    <dgm:pt modelId="{8B004EA4-CADC-44B6-B25C-536B401E5BEA}" type="parTrans" cxnId="{694CE819-52B7-413E-AA05-9D50C8F11484}">
      <dgm:prSet/>
      <dgm:spPr/>
      <dgm:t>
        <a:bodyPr/>
        <a:lstStyle/>
        <a:p>
          <a:endParaRPr lang="en-US"/>
        </a:p>
      </dgm:t>
    </dgm:pt>
    <dgm:pt modelId="{55DC1364-1D79-4CF6-91A9-44EAA6972CF9}" type="sibTrans" cxnId="{694CE819-52B7-413E-AA05-9D50C8F11484}">
      <dgm:prSet/>
      <dgm:spPr/>
      <dgm:t>
        <a:bodyPr/>
        <a:lstStyle/>
        <a:p>
          <a:endParaRPr lang="en-US"/>
        </a:p>
      </dgm:t>
    </dgm:pt>
    <dgm:pt modelId="{400775A9-226E-48C5-9BC2-485A32A613AD}">
      <dgm:prSet/>
      <dgm:spPr/>
      <dgm:t>
        <a:bodyPr/>
        <a:lstStyle/>
        <a:p>
          <a:pPr rtl="0"/>
          <a:r>
            <a:rPr lang="en-US" dirty="0" smtClean="0">
              <a:solidFill>
                <a:schemeClr val="tx1"/>
              </a:solidFill>
              <a:latin typeface="Georgia" pitchFamily="18" charset="0"/>
            </a:rPr>
            <a:t>Product or Product-Line Specialist</a:t>
          </a:r>
          <a:endParaRPr lang="en-US" dirty="0">
            <a:solidFill>
              <a:schemeClr val="tx1"/>
            </a:solidFill>
            <a:latin typeface="Georgia" pitchFamily="18" charset="0"/>
          </a:endParaRPr>
        </a:p>
      </dgm:t>
    </dgm:pt>
    <dgm:pt modelId="{FFECBD9D-184B-455D-BC64-5BFD2161AC30}" type="parTrans" cxnId="{D5C63AF5-C04D-4748-82F0-78D26D01928A}">
      <dgm:prSet/>
      <dgm:spPr/>
      <dgm:t>
        <a:bodyPr/>
        <a:lstStyle/>
        <a:p>
          <a:endParaRPr lang="en-US"/>
        </a:p>
      </dgm:t>
    </dgm:pt>
    <dgm:pt modelId="{19AB520A-454C-42EE-A82F-9EB829CCD33C}" type="sibTrans" cxnId="{D5C63AF5-C04D-4748-82F0-78D26D01928A}">
      <dgm:prSet/>
      <dgm:spPr/>
      <dgm:t>
        <a:bodyPr/>
        <a:lstStyle/>
        <a:p>
          <a:endParaRPr lang="en-US"/>
        </a:p>
      </dgm:t>
    </dgm:pt>
    <dgm:pt modelId="{D7ADF069-F87D-4A63-881A-0FA0FB237A64}">
      <dgm:prSet/>
      <dgm:spPr/>
      <dgm:t>
        <a:bodyPr/>
        <a:lstStyle/>
        <a:p>
          <a:pPr rtl="0"/>
          <a:r>
            <a:rPr lang="en-US" dirty="0" smtClean="0">
              <a:solidFill>
                <a:schemeClr val="tx1"/>
              </a:solidFill>
              <a:latin typeface="Georgia" pitchFamily="18" charset="0"/>
            </a:rPr>
            <a:t>Product Feature Specialist</a:t>
          </a:r>
          <a:endParaRPr lang="en-US" dirty="0">
            <a:solidFill>
              <a:schemeClr val="tx1"/>
            </a:solidFill>
            <a:latin typeface="Georgia" pitchFamily="18" charset="0"/>
          </a:endParaRPr>
        </a:p>
      </dgm:t>
    </dgm:pt>
    <dgm:pt modelId="{03F90448-91D0-4F8E-A267-EFF94946F072}" type="parTrans" cxnId="{DE0E3746-AAC2-4827-9E73-BBF8BBA572BE}">
      <dgm:prSet/>
      <dgm:spPr/>
      <dgm:t>
        <a:bodyPr/>
        <a:lstStyle/>
        <a:p>
          <a:endParaRPr lang="en-US"/>
        </a:p>
      </dgm:t>
    </dgm:pt>
    <dgm:pt modelId="{8234329C-E5FC-4F4E-938F-F5F4789D8ABF}" type="sibTrans" cxnId="{DE0E3746-AAC2-4827-9E73-BBF8BBA572BE}">
      <dgm:prSet/>
      <dgm:spPr/>
      <dgm:t>
        <a:bodyPr/>
        <a:lstStyle/>
        <a:p>
          <a:endParaRPr lang="en-US"/>
        </a:p>
      </dgm:t>
    </dgm:pt>
    <dgm:pt modelId="{56DD3052-5365-4CAA-89D7-1B3A2AFBB054}">
      <dgm:prSet/>
      <dgm:spPr/>
      <dgm:t>
        <a:bodyPr/>
        <a:lstStyle/>
        <a:p>
          <a:pPr rtl="0"/>
          <a:r>
            <a:rPr lang="en-US" dirty="0" smtClean="0">
              <a:solidFill>
                <a:schemeClr val="tx1"/>
              </a:solidFill>
              <a:latin typeface="Georgia" pitchFamily="18" charset="0"/>
            </a:rPr>
            <a:t>Service Specialist</a:t>
          </a:r>
          <a:endParaRPr lang="en-US" dirty="0">
            <a:solidFill>
              <a:schemeClr val="tx1"/>
            </a:solidFill>
            <a:latin typeface="Georgia" pitchFamily="18" charset="0"/>
          </a:endParaRPr>
        </a:p>
      </dgm:t>
    </dgm:pt>
    <dgm:pt modelId="{F7A2A8F2-CE87-4526-A018-6F9A50C2A3EF}" type="parTrans" cxnId="{455F68C6-C001-4608-BAEA-F196ABB843D0}">
      <dgm:prSet/>
      <dgm:spPr/>
      <dgm:t>
        <a:bodyPr/>
        <a:lstStyle/>
        <a:p>
          <a:endParaRPr lang="en-US"/>
        </a:p>
      </dgm:t>
    </dgm:pt>
    <dgm:pt modelId="{192D925D-C559-48FD-BABF-6DEA64D2733A}" type="sibTrans" cxnId="{455F68C6-C001-4608-BAEA-F196ABB843D0}">
      <dgm:prSet/>
      <dgm:spPr/>
      <dgm:t>
        <a:bodyPr/>
        <a:lstStyle/>
        <a:p>
          <a:endParaRPr lang="en-US"/>
        </a:p>
      </dgm:t>
    </dgm:pt>
    <dgm:pt modelId="{7B3B5A27-9210-4974-BA84-27485FC84517}">
      <dgm:prSet/>
      <dgm:spPr/>
      <dgm:t>
        <a:bodyPr/>
        <a:lstStyle/>
        <a:p>
          <a:pPr rtl="0"/>
          <a:r>
            <a:rPr lang="en-US" dirty="0" smtClean="0">
              <a:solidFill>
                <a:schemeClr val="tx1"/>
              </a:solidFill>
              <a:latin typeface="Georgia" pitchFamily="18" charset="0"/>
            </a:rPr>
            <a:t>Channel Specialist</a:t>
          </a:r>
          <a:endParaRPr lang="en-US" dirty="0">
            <a:solidFill>
              <a:schemeClr val="tx1"/>
            </a:solidFill>
            <a:latin typeface="Georgia" pitchFamily="18" charset="0"/>
          </a:endParaRPr>
        </a:p>
      </dgm:t>
    </dgm:pt>
    <dgm:pt modelId="{B063DC27-64CC-43E5-8079-074AE307402D}" type="parTrans" cxnId="{EDACE5FE-428D-4865-810A-6ECA2CE3F9C6}">
      <dgm:prSet/>
      <dgm:spPr/>
      <dgm:t>
        <a:bodyPr/>
        <a:lstStyle/>
        <a:p>
          <a:endParaRPr lang="en-US"/>
        </a:p>
      </dgm:t>
    </dgm:pt>
    <dgm:pt modelId="{E1159773-C1D8-4A98-B975-03E020688FFA}" type="sibTrans" cxnId="{EDACE5FE-428D-4865-810A-6ECA2CE3F9C6}">
      <dgm:prSet/>
      <dgm:spPr/>
      <dgm:t>
        <a:bodyPr/>
        <a:lstStyle/>
        <a:p>
          <a:endParaRPr lang="en-US"/>
        </a:p>
      </dgm:t>
    </dgm:pt>
    <dgm:pt modelId="{A2A66908-A12F-46F1-AA8C-6096096A0E5E}" type="pres">
      <dgm:prSet presAssocID="{FAF58E5E-FCAC-49A2-ACCC-5DD3E1E1B531}" presName="diagram" presStyleCnt="0">
        <dgm:presLayoutVars>
          <dgm:dir/>
          <dgm:resizeHandles val="exact"/>
        </dgm:presLayoutVars>
      </dgm:prSet>
      <dgm:spPr/>
      <dgm:t>
        <a:bodyPr/>
        <a:lstStyle/>
        <a:p>
          <a:endParaRPr lang="en-US"/>
        </a:p>
      </dgm:t>
    </dgm:pt>
    <dgm:pt modelId="{A250058F-E410-40B6-BA6C-D1B35468A376}" type="pres">
      <dgm:prSet presAssocID="{FF724BB6-5084-4A8E-9F4D-28A895A1E9B9}" presName="node" presStyleLbl="node1" presStyleIdx="0" presStyleCnt="11">
        <dgm:presLayoutVars>
          <dgm:bulletEnabled val="1"/>
        </dgm:presLayoutVars>
      </dgm:prSet>
      <dgm:spPr/>
      <dgm:t>
        <a:bodyPr/>
        <a:lstStyle/>
        <a:p>
          <a:endParaRPr lang="en-US"/>
        </a:p>
      </dgm:t>
    </dgm:pt>
    <dgm:pt modelId="{7FEF691E-F8E2-449C-93AF-E38CFD891AB1}" type="pres">
      <dgm:prSet presAssocID="{89F0A284-9D91-4103-A9D1-16F2F59A81A0}" presName="sibTrans" presStyleCnt="0"/>
      <dgm:spPr/>
    </dgm:pt>
    <dgm:pt modelId="{B361E932-146C-4248-9D53-A45F122BD9C3}" type="pres">
      <dgm:prSet presAssocID="{C7627C87-251C-4AEF-B238-4E562DD7FB18}" presName="node" presStyleLbl="node1" presStyleIdx="1" presStyleCnt="11">
        <dgm:presLayoutVars>
          <dgm:bulletEnabled val="1"/>
        </dgm:presLayoutVars>
      </dgm:prSet>
      <dgm:spPr/>
      <dgm:t>
        <a:bodyPr/>
        <a:lstStyle/>
        <a:p>
          <a:endParaRPr lang="en-US"/>
        </a:p>
      </dgm:t>
    </dgm:pt>
    <dgm:pt modelId="{EC79497F-82D9-45BC-A93B-3A6423B0E800}" type="pres">
      <dgm:prSet presAssocID="{C7EF8DFD-00EB-4975-AE43-CE290C3846B6}" presName="sibTrans" presStyleCnt="0"/>
      <dgm:spPr/>
    </dgm:pt>
    <dgm:pt modelId="{4A456636-2F5B-4436-BC05-890FA251ABEA}" type="pres">
      <dgm:prSet presAssocID="{AD2BF028-414F-4504-8771-77A54DEC02ED}" presName="node" presStyleLbl="node1" presStyleIdx="2" presStyleCnt="11">
        <dgm:presLayoutVars>
          <dgm:bulletEnabled val="1"/>
        </dgm:presLayoutVars>
      </dgm:prSet>
      <dgm:spPr/>
      <dgm:t>
        <a:bodyPr/>
        <a:lstStyle/>
        <a:p>
          <a:endParaRPr lang="en-US"/>
        </a:p>
      </dgm:t>
    </dgm:pt>
    <dgm:pt modelId="{65819F0D-3BFA-4CDF-A2BC-E814B11DFA9D}" type="pres">
      <dgm:prSet presAssocID="{D7E65ECF-794B-41FE-AF36-46DFFD279535}" presName="sibTrans" presStyleCnt="0"/>
      <dgm:spPr/>
    </dgm:pt>
    <dgm:pt modelId="{A0A3DF49-0188-486E-A3D7-989A72E8319E}" type="pres">
      <dgm:prSet presAssocID="{9722A234-A4C6-4A67-8053-425A098B71F7}" presName="node" presStyleLbl="node1" presStyleIdx="3" presStyleCnt="11">
        <dgm:presLayoutVars>
          <dgm:bulletEnabled val="1"/>
        </dgm:presLayoutVars>
      </dgm:prSet>
      <dgm:spPr/>
      <dgm:t>
        <a:bodyPr/>
        <a:lstStyle/>
        <a:p>
          <a:endParaRPr lang="en-US"/>
        </a:p>
      </dgm:t>
    </dgm:pt>
    <dgm:pt modelId="{1D23118A-D340-414E-8D0B-BF7684A88874}" type="pres">
      <dgm:prSet presAssocID="{3E680C08-C569-4C97-ABEB-8D4CD388B4FA}" presName="sibTrans" presStyleCnt="0"/>
      <dgm:spPr/>
    </dgm:pt>
    <dgm:pt modelId="{D2E1F4C8-7D36-42A9-BA0C-2A31FB2A35DC}" type="pres">
      <dgm:prSet presAssocID="{47FDC0CA-DCCA-4367-A50B-CD56F913C3A6}" presName="node" presStyleLbl="node1" presStyleIdx="4" presStyleCnt="11">
        <dgm:presLayoutVars>
          <dgm:bulletEnabled val="1"/>
        </dgm:presLayoutVars>
      </dgm:prSet>
      <dgm:spPr/>
      <dgm:t>
        <a:bodyPr/>
        <a:lstStyle/>
        <a:p>
          <a:endParaRPr lang="en-US"/>
        </a:p>
      </dgm:t>
    </dgm:pt>
    <dgm:pt modelId="{AB61B14F-0E42-43F4-8709-353B0B78F925}" type="pres">
      <dgm:prSet presAssocID="{55DC1364-1D79-4CF6-91A9-44EAA6972CF9}" presName="sibTrans" presStyleCnt="0"/>
      <dgm:spPr/>
    </dgm:pt>
    <dgm:pt modelId="{DEA0E8FC-2149-4D91-B9E8-E4DAEAE5DDEB}" type="pres">
      <dgm:prSet presAssocID="{400775A9-226E-48C5-9BC2-485A32A613AD}" presName="node" presStyleLbl="node1" presStyleIdx="5" presStyleCnt="11">
        <dgm:presLayoutVars>
          <dgm:bulletEnabled val="1"/>
        </dgm:presLayoutVars>
      </dgm:prSet>
      <dgm:spPr/>
      <dgm:t>
        <a:bodyPr/>
        <a:lstStyle/>
        <a:p>
          <a:endParaRPr lang="en-US"/>
        </a:p>
      </dgm:t>
    </dgm:pt>
    <dgm:pt modelId="{B21AE130-737A-463E-9213-F359BEC06356}" type="pres">
      <dgm:prSet presAssocID="{19AB520A-454C-42EE-A82F-9EB829CCD33C}" presName="sibTrans" presStyleCnt="0"/>
      <dgm:spPr/>
    </dgm:pt>
    <dgm:pt modelId="{23CF8507-20BF-4253-9B36-30AFA360DA47}" type="pres">
      <dgm:prSet presAssocID="{D7ADF069-F87D-4A63-881A-0FA0FB237A64}" presName="node" presStyleLbl="node1" presStyleIdx="6" presStyleCnt="11">
        <dgm:presLayoutVars>
          <dgm:bulletEnabled val="1"/>
        </dgm:presLayoutVars>
      </dgm:prSet>
      <dgm:spPr/>
      <dgm:t>
        <a:bodyPr/>
        <a:lstStyle/>
        <a:p>
          <a:endParaRPr lang="en-US"/>
        </a:p>
      </dgm:t>
    </dgm:pt>
    <dgm:pt modelId="{1EB5D0BE-2843-43C1-80C4-177E3D2CEB9A}" type="pres">
      <dgm:prSet presAssocID="{8234329C-E5FC-4F4E-938F-F5F4789D8ABF}" presName="sibTrans" presStyleCnt="0"/>
      <dgm:spPr/>
    </dgm:pt>
    <dgm:pt modelId="{FA01EB90-C797-44B4-92C3-09D1F4C43AAC}" type="pres">
      <dgm:prSet presAssocID="{B585B378-DA17-4751-9761-1C9C3333311B}" presName="node" presStyleLbl="node1" presStyleIdx="7" presStyleCnt="11">
        <dgm:presLayoutVars>
          <dgm:bulletEnabled val="1"/>
        </dgm:presLayoutVars>
      </dgm:prSet>
      <dgm:spPr/>
      <dgm:t>
        <a:bodyPr/>
        <a:lstStyle/>
        <a:p>
          <a:endParaRPr lang="en-US"/>
        </a:p>
      </dgm:t>
    </dgm:pt>
    <dgm:pt modelId="{2ED85FBB-43F2-4E6B-BD25-B7D4B55B1F7B}" type="pres">
      <dgm:prSet presAssocID="{181CBC05-9F80-439C-823B-15C7F6450ED1}" presName="sibTrans" presStyleCnt="0"/>
      <dgm:spPr/>
    </dgm:pt>
    <dgm:pt modelId="{092986A4-26DC-4F42-BB6D-5494D638D2FC}" type="pres">
      <dgm:prSet presAssocID="{9F74E943-59BC-45B0-9B49-2CE289CC7A6E}" presName="node" presStyleLbl="node1" presStyleIdx="8" presStyleCnt="11" custScaleX="127863">
        <dgm:presLayoutVars>
          <dgm:bulletEnabled val="1"/>
        </dgm:presLayoutVars>
      </dgm:prSet>
      <dgm:spPr/>
      <dgm:t>
        <a:bodyPr/>
        <a:lstStyle/>
        <a:p>
          <a:endParaRPr lang="en-US"/>
        </a:p>
      </dgm:t>
    </dgm:pt>
    <dgm:pt modelId="{E69FE5EE-9140-4934-923F-A45A4868A59E}" type="pres">
      <dgm:prSet presAssocID="{5A9A75CD-DFAB-425A-8E3B-A49F9892A1D9}" presName="sibTrans" presStyleCnt="0"/>
      <dgm:spPr/>
    </dgm:pt>
    <dgm:pt modelId="{D24A1B5F-951D-491B-B192-D4D0E19B5BD7}" type="pres">
      <dgm:prSet presAssocID="{56DD3052-5365-4CAA-89D7-1B3A2AFBB054}" presName="node" presStyleLbl="node1" presStyleIdx="9" presStyleCnt="11">
        <dgm:presLayoutVars>
          <dgm:bulletEnabled val="1"/>
        </dgm:presLayoutVars>
      </dgm:prSet>
      <dgm:spPr/>
      <dgm:t>
        <a:bodyPr/>
        <a:lstStyle/>
        <a:p>
          <a:endParaRPr lang="en-US"/>
        </a:p>
      </dgm:t>
    </dgm:pt>
    <dgm:pt modelId="{538CAA68-51CA-4804-8F98-2D02466B11D8}" type="pres">
      <dgm:prSet presAssocID="{192D925D-C559-48FD-BABF-6DEA64D2733A}" presName="sibTrans" presStyleCnt="0"/>
      <dgm:spPr/>
    </dgm:pt>
    <dgm:pt modelId="{ED21621F-4289-4A99-9BA1-5340FA3E93B9}" type="pres">
      <dgm:prSet presAssocID="{7B3B5A27-9210-4974-BA84-27485FC84517}" presName="node" presStyleLbl="node1" presStyleIdx="10" presStyleCnt="11">
        <dgm:presLayoutVars>
          <dgm:bulletEnabled val="1"/>
        </dgm:presLayoutVars>
      </dgm:prSet>
      <dgm:spPr/>
      <dgm:t>
        <a:bodyPr/>
        <a:lstStyle/>
        <a:p>
          <a:endParaRPr lang="en-US"/>
        </a:p>
      </dgm:t>
    </dgm:pt>
  </dgm:ptLst>
  <dgm:cxnLst>
    <dgm:cxn modelId="{00EE134C-6D5C-423B-9A8A-F75FBC3F6232}" type="presOf" srcId="{FAF58E5E-FCAC-49A2-ACCC-5DD3E1E1B531}" destId="{A2A66908-A12F-46F1-AA8C-6096096A0E5E}" srcOrd="0" destOrd="0" presId="urn:microsoft.com/office/officeart/2005/8/layout/default"/>
    <dgm:cxn modelId="{DE0E3746-AAC2-4827-9E73-BBF8BBA572BE}" srcId="{FAF58E5E-FCAC-49A2-ACCC-5DD3E1E1B531}" destId="{D7ADF069-F87D-4A63-881A-0FA0FB237A64}" srcOrd="6" destOrd="0" parTransId="{03F90448-91D0-4F8E-A267-EFF94946F072}" sibTransId="{8234329C-E5FC-4F4E-938F-F5F4789D8ABF}"/>
    <dgm:cxn modelId="{EDACE5FE-428D-4865-810A-6ECA2CE3F9C6}" srcId="{FAF58E5E-FCAC-49A2-ACCC-5DD3E1E1B531}" destId="{7B3B5A27-9210-4974-BA84-27485FC84517}" srcOrd="10" destOrd="0" parTransId="{B063DC27-64CC-43E5-8079-074AE307402D}" sibTransId="{E1159773-C1D8-4A98-B975-03E020688FFA}"/>
    <dgm:cxn modelId="{9E6357BD-3741-4151-92EE-1A51398D3849}" srcId="{FAF58E5E-FCAC-49A2-ACCC-5DD3E1E1B531}" destId="{AD2BF028-414F-4504-8771-77A54DEC02ED}" srcOrd="2" destOrd="0" parTransId="{364BC087-FBD5-40C7-8432-406514A6AC25}" sibTransId="{D7E65ECF-794B-41FE-AF36-46DFFD279535}"/>
    <dgm:cxn modelId="{30358BF5-8AB4-46E9-AFDE-FAE385678016}" srcId="{FAF58E5E-FCAC-49A2-ACCC-5DD3E1E1B531}" destId="{B585B378-DA17-4751-9761-1C9C3333311B}" srcOrd="7" destOrd="0" parTransId="{69775ACF-0EBC-401C-91B3-7D404A6F6300}" sibTransId="{181CBC05-9F80-439C-823B-15C7F6450ED1}"/>
    <dgm:cxn modelId="{6551C03E-429E-42C4-B045-CCE15E78D916}" type="presOf" srcId="{D7ADF069-F87D-4A63-881A-0FA0FB237A64}" destId="{23CF8507-20BF-4253-9B36-30AFA360DA47}" srcOrd="0" destOrd="0" presId="urn:microsoft.com/office/officeart/2005/8/layout/default"/>
    <dgm:cxn modelId="{D0F4F5F5-3914-489F-9D46-96F3B4731059}" srcId="{FAF58E5E-FCAC-49A2-ACCC-5DD3E1E1B531}" destId="{9722A234-A4C6-4A67-8053-425A098B71F7}" srcOrd="3" destOrd="0" parTransId="{2F3192D8-DBAF-497B-A591-916E34F54770}" sibTransId="{3E680C08-C569-4C97-ABEB-8D4CD388B4FA}"/>
    <dgm:cxn modelId="{694CE819-52B7-413E-AA05-9D50C8F11484}" srcId="{FAF58E5E-FCAC-49A2-ACCC-5DD3E1E1B531}" destId="{47FDC0CA-DCCA-4367-A50B-CD56F913C3A6}" srcOrd="4" destOrd="0" parTransId="{8B004EA4-CADC-44B6-B25C-536B401E5BEA}" sibTransId="{55DC1364-1D79-4CF6-91A9-44EAA6972CF9}"/>
    <dgm:cxn modelId="{CE787758-E57C-438E-89D8-A612807612B2}" type="presOf" srcId="{56DD3052-5365-4CAA-89D7-1B3A2AFBB054}" destId="{D24A1B5F-951D-491B-B192-D4D0E19B5BD7}" srcOrd="0" destOrd="0" presId="urn:microsoft.com/office/officeart/2005/8/layout/default"/>
    <dgm:cxn modelId="{09767ED3-1966-443A-9051-EE4BE2BDF81A}" srcId="{FAF58E5E-FCAC-49A2-ACCC-5DD3E1E1B531}" destId="{FF724BB6-5084-4A8E-9F4D-28A895A1E9B9}" srcOrd="0" destOrd="0" parTransId="{48C00F72-5AE7-4CA6-888F-F591CDB4B879}" sibTransId="{89F0A284-9D91-4103-A9D1-16F2F59A81A0}"/>
    <dgm:cxn modelId="{9B58ACAD-69D6-4664-B285-4EB91D056BCB}" type="presOf" srcId="{7B3B5A27-9210-4974-BA84-27485FC84517}" destId="{ED21621F-4289-4A99-9BA1-5340FA3E93B9}" srcOrd="0" destOrd="0" presId="urn:microsoft.com/office/officeart/2005/8/layout/default"/>
    <dgm:cxn modelId="{D5626F83-AC36-41F7-89A8-08DF58AEFEB5}" type="presOf" srcId="{400775A9-226E-48C5-9BC2-485A32A613AD}" destId="{DEA0E8FC-2149-4D91-B9E8-E4DAEAE5DDEB}" srcOrd="0" destOrd="0" presId="urn:microsoft.com/office/officeart/2005/8/layout/default"/>
    <dgm:cxn modelId="{D6B5BC07-8F39-4368-B9A0-03A0D350F12A}" type="presOf" srcId="{C7627C87-251C-4AEF-B238-4E562DD7FB18}" destId="{B361E932-146C-4248-9D53-A45F122BD9C3}" srcOrd="0" destOrd="0" presId="urn:microsoft.com/office/officeart/2005/8/layout/default"/>
    <dgm:cxn modelId="{E2CD1B1D-BA6F-4405-8C3D-79E9886E9200}" type="presOf" srcId="{9722A234-A4C6-4A67-8053-425A098B71F7}" destId="{A0A3DF49-0188-486E-A3D7-989A72E8319E}" srcOrd="0" destOrd="0" presId="urn:microsoft.com/office/officeart/2005/8/layout/default"/>
    <dgm:cxn modelId="{F799C716-8DA5-4F3D-8F8B-0ABEDED29715}" type="presOf" srcId="{47FDC0CA-DCCA-4367-A50B-CD56F913C3A6}" destId="{D2E1F4C8-7D36-42A9-BA0C-2A31FB2A35DC}" srcOrd="0" destOrd="0" presId="urn:microsoft.com/office/officeart/2005/8/layout/default"/>
    <dgm:cxn modelId="{0ED745E7-BC60-4F4F-98B9-1D4AE306590C}" srcId="{FAF58E5E-FCAC-49A2-ACCC-5DD3E1E1B531}" destId="{C7627C87-251C-4AEF-B238-4E562DD7FB18}" srcOrd="1" destOrd="0" parTransId="{7E82515B-F4B8-4C76-9B55-79FDB1768C19}" sibTransId="{C7EF8DFD-00EB-4975-AE43-CE290C3846B6}"/>
    <dgm:cxn modelId="{D0B8848D-BD3F-4C29-B8B4-88DEAD4599C1}" type="presOf" srcId="{AD2BF028-414F-4504-8771-77A54DEC02ED}" destId="{4A456636-2F5B-4436-BC05-890FA251ABEA}" srcOrd="0" destOrd="0" presId="urn:microsoft.com/office/officeart/2005/8/layout/default"/>
    <dgm:cxn modelId="{8B8984A8-C9A6-47DA-9A54-D45B6295A46C}" type="presOf" srcId="{9F74E943-59BC-45B0-9B49-2CE289CC7A6E}" destId="{092986A4-26DC-4F42-BB6D-5494D638D2FC}" srcOrd="0" destOrd="0" presId="urn:microsoft.com/office/officeart/2005/8/layout/default"/>
    <dgm:cxn modelId="{E8927F8A-11AA-4D64-A0B2-9769C234D080}" type="presOf" srcId="{B585B378-DA17-4751-9761-1C9C3333311B}" destId="{FA01EB90-C797-44B4-92C3-09D1F4C43AAC}" srcOrd="0" destOrd="0" presId="urn:microsoft.com/office/officeart/2005/8/layout/default"/>
    <dgm:cxn modelId="{455F68C6-C001-4608-BAEA-F196ABB843D0}" srcId="{FAF58E5E-FCAC-49A2-ACCC-5DD3E1E1B531}" destId="{56DD3052-5365-4CAA-89D7-1B3A2AFBB054}" srcOrd="9" destOrd="0" parTransId="{F7A2A8F2-CE87-4526-A018-6F9A50C2A3EF}" sibTransId="{192D925D-C559-48FD-BABF-6DEA64D2733A}"/>
    <dgm:cxn modelId="{D5C63AF5-C04D-4748-82F0-78D26D01928A}" srcId="{FAF58E5E-FCAC-49A2-ACCC-5DD3E1E1B531}" destId="{400775A9-226E-48C5-9BC2-485A32A613AD}" srcOrd="5" destOrd="0" parTransId="{FFECBD9D-184B-455D-BC64-5BFD2161AC30}" sibTransId="{19AB520A-454C-42EE-A82F-9EB829CCD33C}"/>
    <dgm:cxn modelId="{D7269206-980A-4264-8DB5-FE28E37AEC81}" type="presOf" srcId="{FF724BB6-5084-4A8E-9F4D-28A895A1E9B9}" destId="{A250058F-E410-40B6-BA6C-D1B35468A376}" srcOrd="0" destOrd="0" presId="urn:microsoft.com/office/officeart/2005/8/layout/default"/>
    <dgm:cxn modelId="{B9AA5291-A6ED-40DC-BA7F-94A4F238C118}" srcId="{FAF58E5E-FCAC-49A2-ACCC-5DD3E1E1B531}" destId="{9F74E943-59BC-45B0-9B49-2CE289CC7A6E}" srcOrd="8" destOrd="0" parTransId="{1E1D1932-BBC6-42E7-8032-672C1506220F}" sibTransId="{5A9A75CD-DFAB-425A-8E3B-A49F9892A1D9}"/>
    <dgm:cxn modelId="{311EE674-BF99-4605-AAC9-DE617C0066F6}" type="presParOf" srcId="{A2A66908-A12F-46F1-AA8C-6096096A0E5E}" destId="{A250058F-E410-40B6-BA6C-D1B35468A376}" srcOrd="0" destOrd="0" presId="urn:microsoft.com/office/officeart/2005/8/layout/default"/>
    <dgm:cxn modelId="{FE1762F7-8046-43AF-8F8A-924EC3162220}" type="presParOf" srcId="{A2A66908-A12F-46F1-AA8C-6096096A0E5E}" destId="{7FEF691E-F8E2-449C-93AF-E38CFD891AB1}" srcOrd="1" destOrd="0" presId="urn:microsoft.com/office/officeart/2005/8/layout/default"/>
    <dgm:cxn modelId="{9820FF4C-1C98-4FA2-8A78-9A6AD2999E85}" type="presParOf" srcId="{A2A66908-A12F-46F1-AA8C-6096096A0E5E}" destId="{B361E932-146C-4248-9D53-A45F122BD9C3}" srcOrd="2" destOrd="0" presId="urn:microsoft.com/office/officeart/2005/8/layout/default"/>
    <dgm:cxn modelId="{A0400F26-4CE1-4C93-985E-6F6F79C0E6A7}" type="presParOf" srcId="{A2A66908-A12F-46F1-AA8C-6096096A0E5E}" destId="{EC79497F-82D9-45BC-A93B-3A6423B0E800}" srcOrd="3" destOrd="0" presId="urn:microsoft.com/office/officeart/2005/8/layout/default"/>
    <dgm:cxn modelId="{3011CA32-2C59-4E9C-917D-E916C232E2D0}" type="presParOf" srcId="{A2A66908-A12F-46F1-AA8C-6096096A0E5E}" destId="{4A456636-2F5B-4436-BC05-890FA251ABEA}" srcOrd="4" destOrd="0" presId="urn:microsoft.com/office/officeart/2005/8/layout/default"/>
    <dgm:cxn modelId="{2AF9A5CB-41F2-4B95-AA51-1273BC5DB5BC}" type="presParOf" srcId="{A2A66908-A12F-46F1-AA8C-6096096A0E5E}" destId="{65819F0D-3BFA-4CDF-A2BC-E814B11DFA9D}" srcOrd="5" destOrd="0" presId="urn:microsoft.com/office/officeart/2005/8/layout/default"/>
    <dgm:cxn modelId="{A2BD89CE-4CDC-4EEE-988F-3704D58E3D7C}" type="presParOf" srcId="{A2A66908-A12F-46F1-AA8C-6096096A0E5E}" destId="{A0A3DF49-0188-486E-A3D7-989A72E8319E}" srcOrd="6" destOrd="0" presId="urn:microsoft.com/office/officeart/2005/8/layout/default"/>
    <dgm:cxn modelId="{494E8703-4B90-44E6-8F9D-5AE1EE383294}" type="presParOf" srcId="{A2A66908-A12F-46F1-AA8C-6096096A0E5E}" destId="{1D23118A-D340-414E-8D0B-BF7684A88874}" srcOrd="7" destOrd="0" presId="urn:microsoft.com/office/officeart/2005/8/layout/default"/>
    <dgm:cxn modelId="{1BDB5D83-2C5F-4FE6-B680-623D3620B16F}" type="presParOf" srcId="{A2A66908-A12F-46F1-AA8C-6096096A0E5E}" destId="{D2E1F4C8-7D36-42A9-BA0C-2A31FB2A35DC}" srcOrd="8" destOrd="0" presId="urn:microsoft.com/office/officeart/2005/8/layout/default"/>
    <dgm:cxn modelId="{C93129ED-635C-403F-BB45-DC069A565305}" type="presParOf" srcId="{A2A66908-A12F-46F1-AA8C-6096096A0E5E}" destId="{AB61B14F-0E42-43F4-8709-353B0B78F925}" srcOrd="9" destOrd="0" presId="urn:microsoft.com/office/officeart/2005/8/layout/default"/>
    <dgm:cxn modelId="{AF64F61D-09E6-41FD-BAC9-E128C6D23E72}" type="presParOf" srcId="{A2A66908-A12F-46F1-AA8C-6096096A0E5E}" destId="{DEA0E8FC-2149-4D91-B9E8-E4DAEAE5DDEB}" srcOrd="10" destOrd="0" presId="urn:microsoft.com/office/officeart/2005/8/layout/default"/>
    <dgm:cxn modelId="{8F894C4D-9BBD-43F9-8EF7-368CE6E99E96}" type="presParOf" srcId="{A2A66908-A12F-46F1-AA8C-6096096A0E5E}" destId="{B21AE130-737A-463E-9213-F359BEC06356}" srcOrd="11" destOrd="0" presId="urn:microsoft.com/office/officeart/2005/8/layout/default"/>
    <dgm:cxn modelId="{D20FDB91-F39F-4ABB-B6F3-76F86B8BFF42}" type="presParOf" srcId="{A2A66908-A12F-46F1-AA8C-6096096A0E5E}" destId="{23CF8507-20BF-4253-9B36-30AFA360DA47}" srcOrd="12" destOrd="0" presId="urn:microsoft.com/office/officeart/2005/8/layout/default"/>
    <dgm:cxn modelId="{0F937670-CB5E-4A34-85FD-DA84C9ADD64C}" type="presParOf" srcId="{A2A66908-A12F-46F1-AA8C-6096096A0E5E}" destId="{1EB5D0BE-2843-43C1-80C4-177E3D2CEB9A}" srcOrd="13" destOrd="0" presId="urn:microsoft.com/office/officeart/2005/8/layout/default"/>
    <dgm:cxn modelId="{23B8736B-1317-47B6-9094-70677D51DBCD}" type="presParOf" srcId="{A2A66908-A12F-46F1-AA8C-6096096A0E5E}" destId="{FA01EB90-C797-44B4-92C3-09D1F4C43AAC}" srcOrd="14" destOrd="0" presId="urn:microsoft.com/office/officeart/2005/8/layout/default"/>
    <dgm:cxn modelId="{128FE932-91A8-4269-83BB-A3E901B58B0C}" type="presParOf" srcId="{A2A66908-A12F-46F1-AA8C-6096096A0E5E}" destId="{2ED85FBB-43F2-4E6B-BD25-B7D4B55B1F7B}" srcOrd="15" destOrd="0" presId="urn:microsoft.com/office/officeart/2005/8/layout/default"/>
    <dgm:cxn modelId="{07857535-C957-43B1-B08A-B0A03E196515}" type="presParOf" srcId="{A2A66908-A12F-46F1-AA8C-6096096A0E5E}" destId="{092986A4-26DC-4F42-BB6D-5494D638D2FC}" srcOrd="16" destOrd="0" presId="urn:microsoft.com/office/officeart/2005/8/layout/default"/>
    <dgm:cxn modelId="{B7357DD9-0A0C-4440-B3C9-F212A735FC2C}" type="presParOf" srcId="{A2A66908-A12F-46F1-AA8C-6096096A0E5E}" destId="{E69FE5EE-9140-4934-923F-A45A4868A59E}" srcOrd="17" destOrd="0" presId="urn:microsoft.com/office/officeart/2005/8/layout/default"/>
    <dgm:cxn modelId="{2BFA67D2-EA53-4CC2-A1D3-8E5CB7B28C5C}" type="presParOf" srcId="{A2A66908-A12F-46F1-AA8C-6096096A0E5E}" destId="{D24A1B5F-951D-491B-B192-D4D0E19B5BD7}" srcOrd="18" destOrd="0" presId="urn:microsoft.com/office/officeart/2005/8/layout/default"/>
    <dgm:cxn modelId="{DF3E595E-E149-419E-84DA-E07D4C659DDE}" type="presParOf" srcId="{A2A66908-A12F-46F1-AA8C-6096096A0E5E}" destId="{538CAA68-51CA-4804-8F98-2D02466B11D8}" srcOrd="19" destOrd="0" presId="urn:microsoft.com/office/officeart/2005/8/layout/default"/>
    <dgm:cxn modelId="{81965932-A158-4EC5-8842-09CA6C3BAEAF}" type="presParOf" srcId="{A2A66908-A12F-46F1-AA8C-6096096A0E5E}" destId="{ED21621F-4289-4A99-9BA1-5340FA3E93B9}"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B70A130F-CFC0-47D0-BD4F-9946180652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IN"/>
        </a:p>
      </dgm:t>
    </dgm:pt>
    <dgm:pt modelId="{5AFC688C-B429-4573-8D80-832C6BD177F6}">
      <dgm:prSet phldrT="[Text]" custT="1"/>
      <dgm:spPr/>
      <dgm:t>
        <a:bodyPr/>
        <a:lstStyle/>
        <a:p>
          <a:r>
            <a:rPr lang="en-US" sz="2400" dirty="0" smtClean="0">
              <a:solidFill>
                <a:schemeClr val="tx1"/>
              </a:solidFill>
              <a:latin typeface="Georgia" pitchFamily="18" charset="0"/>
            </a:rPr>
            <a:t>The Order – to- Remittance Cycle</a:t>
          </a:r>
          <a:endParaRPr lang="en-IN" sz="2400" dirty="0">
            <a:solidFill>
              <a:schemeClr val="tx1"/>
            </a:solidFill>
            <a:latin typeface="Georgia" pitchFamily="18" charset="0"/>
          </a:endParaRPr>
        </a:p>
      </dgm:t>
    </dgm:pt>
    <dgm:pt modelId="{B8637C3B-580E-453D-AC66-5571722F8498}" type="parTrans" cxnId="{008E6090-0C26-4414-B9FC-75A37AA63BC9}">
      <dgm:prSet/>
      <dgm:spPr/>
      <dgm:t>
        <a:bodyPr/>
        <a:lstStyle/>
        <a:p>
          <a:endParaRPr lang="en-IN"/>
        </a:p>
      </dgm:t>
    </dgm:pt>
    <dgm:pt modelId="{C1952A45-3FBF-4364-9DA8-F28B01DDC060}" type="sibTrans" cxnId="{008E6090-0C26-4414-B9FC-75A37AA63BC9}">
      <dgm:prSet/>
      <dgm:spPr/>
      <dgm:t>
        <a:bodyPr/>
        <a:lstStyle/>
        <a:p>
          <a:endParaRPr lang="en-IN"/>
        </a:p>
      </dgm:t>
    </dgm:pt>
    <dgm:pt modelId="{BE2F4FD8-2FEE-458A-B5A0-AD53DC44A523}">
      <dgm:prSet phldrT="[Text]" custT="1"/>
      <dgm:spPr/>
      <dgm:t>
        <a:bodyPr/>
        <a:lstStyle/>
        <a:p>
          <a:r>
            <a:rPr lang="en-US" sz="2400" dirty="0" smtClean="0">
              <a:solidFill>
                <a:schemeClr val="tx1"/>
              </a:solidFill>
              <a:latin typeface="Georgia" pitchFamily="18" charset="0"/>
            </a:rPr>
            <a:t>Sales Reporting System</a:t>
          </a:r>
          <a:endParaRPr lang="en-IN" sz="2400" dirty="0">
            <a:solidFill>
              <a:schemeClr val="tx1"/>
            </a:solidFill>
            <a:latin typeface="Georgia" pitchFamily="18" charset="0"/>
          </a:endParaRPr>
        </a:p>
      </dgm:t>
    </dgm:pt>
    <dgm:pt modelId="{3DE580F3-C8D4-4929-BA36-F1BC5D946B77}" type="parTrans" cxnId="{2A02E870-2758-4BB4-AED5-EEC3FFFE3949}">
      <dgm:prSet/>
      <dgm:spPr/>
      <dgm:t>
        <a:bodyPr/>
        <a:lstStyle/>
        <a:p>
          <a:endParaRPr lang="en-IN"/>
        </a:p>
      </dgm:t>
    </dgm:pt>
    <dgm:pt modelId="{C144B114-EB50-477B-A21A-27542E686589}" type="sibTrans" cxnId="{2A02E870-2758-4BB4-AED5-EEC3FFFE3949}">
      <dgm:prSet/>
      <dgm:spPr/>
      <dgm:t>
        <a:bodyPr/>
        <a:lstStyle/>
        <a:p>
          <a:endParaRPr lang="en-IN"/>
        </a:p>
      </dgm:t>
    </dgm:pt>
    <dgm:pt modelId="{73E94E28-F78F-4EA3-B1D4-77535100A7D8}" type="pres">
      <dgm:prSet presAssocID="{B70A130F-CFC0-47D0-BD4F-9946180652E3}" presName="diagram" presStyleCnt="0">
        <dgm:presLayoutVars>
          <dgm:dir/>
          <dgm:resizeHandles val="exact"/>
        </dgm:presLayoutVars>
      </dgm:prSet>
      <dgm:spPr/>
      <dgm:t>
        <a:bodyPr/>
        <a:lstStyle/>
        <a:p>
          <a:endParaRPr lang="en-IN"/>
        </a:p>
      </dgm:t>
    </dgm:pt>
    <dgm:pt modelId="{F35A960C-4B3F-4D23-A11A-22108CA3790D}" type="pres">
      <dgm:prSet presAssocID="{5AFC688C-B429-4573-8D80-832C6BD177F6}" presName="node" presStyleLbl="node1" presStyleIdx="0" presStyleCnt="2">
        <dgm:presLayoutVars>
          <dgm:bulletEnabled val="1"/>
        </dgm:presLayoutVars>
      </dgm:prSet>
      <dgm:spPr/>
      <dgm:t>
        <a:bodyPr/>
        <a:lstStyle/>
        <a:p>
          <a:endParaRPr lang="en-IN"/>
        </a:p>
      </dgm:t>
    </dgm:pt>
    <dgm:pt modelId="{7AA329A9-C835-43C1-8C40-314284625C8D}" type="pres">
      <dgm:prSet presAssocID="{C1952A45-3FBF-4364-9DA8-F28B01DDC060}" presName="sibTrans" presStyleCnt="0"/>
      <dgm:spPr/>
    </dgm:pt>
    <dgm:pt modelId="{974678DE-B111-405B-A36D-F5F570429360}" type="pres">
      <dgm:prSet presAssocID="{BE2F4FD8-2FEE-458A-B5A0-AD53DC44A523}" presName="node" presStyleLbl="node1" presStyleIdx="1" presStyleCnt="2">
        <dgm:presLayoutVars>
          <dgm:bulletEnabled val="1"/>
        </dgm:presLayoutVars>
      </dgm:prSet>
      <dgm:spPr/>
      <dgm:t>
        <a:bodyPr/>
        <a:lstStyle/>
        <a:p>
          <a:endParaRPr lang="en-IN"/>
        </a:p>
      </dgm:t>
    </dgm:pt>
  </dgm:ptLst>
  <dgm:cxnLst>
    <dgm:cxn modelId="{F8E080DC-523A-4A1F-BAF0-DDA173E2C561}" type="presOf" srcId="{BE2F4FD8-2FEE-458A-B5A0-AD53DC44A523}" destId="{974678DE-B111-405B-A36D-F5F570429360}" srcOrd="0" destOrd="0" presId="urn:microsoft.com/office/officeart/2005/8/layout/default"/>
    <dgm:cxn modelId="{008E6090-0C26-4414-B9FC-75A37AA63BC9}" srcId="{B70A130F-CFC0-47D0-BD4F-9946180652E3}" destId="{5AFC688C-B429-4573-8D80-832C6BD177F6}" srcOrd="0" destOrd="0" parTransId="{B8637C3B-580E-453D-AC66-5571722F8498}" sibTransId="{C1952A45-3FBF-4364-9DA8-F28B01DDC060}"/>
    <dgm:cxn modelId="{BEB9EA2C-74F3-4B25-8AD4-0CA1DE0E6FEA}" type="presOf" srcId="{5AFC688C-B429-4573-8D80-832C6BD177F6}" destId="{F35A960C-4B3F-4D23-A11A-22108CA3790D}" srcOrd="0" destOrd="0" presId="urn:microsoft.com/office/officeart/2005/8/layout/default"/>
    <dgm:cxn modelId="{2A02E870-2758-4BB4-AED5-EEC3FFFE3949}" srcId="{B70A130F-CFC0-47D0-BD4F-9946180652E3}" destId="{BE2F4FD8-2FEE-458A-B5A0-AD53DC44A523}" srcOrd="1" destOrd="0" parTransId="{3DE580F3-C8D4-4929-BA36-F1BC5D946B77}" sibTransId="{C144B114-EB50-477B-A21A-27542E686589}"/>
    <dgm:cxn modelId="{A6D8D5DA-957E-42F2-A6E6-BC7AD5DF9487}" type="presOf" srcId="{B70A130F-CFC0-47D0-BD4F-9946180652E3}" destId="{73E94E28-F78F-4EA3-B1D4-77535100A7D8}" srcOrd="0" destOrd="0" presId="urn:microsoft.com/office/officeart/2005/8/layout/default"/>
    <dgm:cxn modelId="{34051076-0685-4B39-97B2-8978F772A8F6}" type="presParOf" srcId="{73E94E28-F78F-4EA3-B1D4-77535100A7D8}" destId="{F35A960C-4B3F-4D23-A11A-22108CA3790D}" srcOrd="0" destOrd="0" presId="urn:microsoft.com/office/officeart/2005/8/layout/default"/>
    <dgm:cxn modelId="{1A0E6902-40B6-4A78-BFC4-750A607459FB}" type="presParOf" srcId="{73E94E28-F78F-4EA3-B1D4-77535100A7D8}" destId="{7AA329A9-C835-43C1-8C40-314284625C8D}" srcOrd="1" destOrd="0" presId="urn:microsoft.com/office/officeart/2005/8/layout/default"/>
    <dgm:cxn modelId="{8DBD98F0-FA2A-4716-92DF-3FA2DDFE086B}" type="presParOf" srcId="{73E94E28-F78F-4EA3-B1D4-77535100A7D8}" destId="{974678DE-B111-405B-A36D-F5F57042936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E0D426E6-F681-4035-9070-F14B9BF331A1}" type="doc">
      <dgm:prSet loTypeId="urn:microsoft.com/office/officeart/2005/8/layout/default" loCatId="list" qsTypeId="urn:microsoft.com/office/officeart/2005/8/quickstyle/simple1" qsCatId="simple" csTypeId="urn:microsoft.com/office/officeart/2005/8/colors/colorful1#3" csCatId="colorful" phldr="1"/>
      <dgm:spPr/>
      <dgm:t>
        <a:bodyPr/>
        <a:lstStyle/>
        <a:p>
          <a:endParaRPr lang="en-IN"/>
        </a:p>
      </dgm:t>
    </dgm:pt>
    <dgm:pt modelId="{10B2FC86-3C53-40FD-9CC5-699C7039466D}">
      <dgm:prSet phldrT="[Text]" custT="1"/>
      <dgm:spPr/>
      <dgm:t>
        <a:bodyPr/>
        <a:lstStyle/>
        <a:p>
          <a:r>
            <a:rPr lang="en-US" sz="3000" dirty="0" smtClean="0">
              <a:latin typeface="Georgia" pitchFamily="18" charset="0"/>
            </a:rPr>
            <a:t>Undirected Viewing</a:t>
          </a:r>
          <a:endParaRPr lang="en-IN" sz="3000" dirty="0">
            <a:latin typeface="Georgia" pitchFamily="18" charset="0"/>
          </a:endParaRPr>
        </a:p>
      </dgm:t>
    </dgm:pt>
    <dgm:pt modelId="{14B6CA72-9A38-4C4C-91E3-8EF14B755BB6}" type="parTrans" cxnId="{5411418B-7D4D-4763-BB0C-0F5483990931}">
      <dgm:prSet/>
      <dgm:spPr/>
      <dgm:t>
        <a:bodyPr/>
        <a:lstStyle/>
        <a:p>
          <a:endParaRPr lang="en-IN"/>
        </a:p>
      </dgm:t>
    </dgm:pt>
    <dgm:pt modelId="{284599A9-0820-49AC-94C5-BBECB5B4B0BE}" type="sibTrans" cxnId="{5411418B-7D4D-4763-BB0C-0F5483990931}">
      <dgm:prSet/>
      <dgm:spPr/>
      <dgm:t>
        <a:bodyPr/>
        <a:lstStyle/>
        <a:p>
          <a:endParaRPr lang="en-IN"/>
        </a:p>
      </dgm:t>
    </dgm:pt>
    <dgm:pt modelId="{68F3AF13-E8D0-484F-A6C0-BF8B3309F22B}">
      <dgm:prSet phldrT="[Text]" custT="1"/>
      <dgm:spPr/>
      <dgm:t>
        <a:bodyPr/>
        <a:lstStyle/>
        <a:p>
          <a:r>
            <a:rPr lang="en-US" sz="3000" dirty="0" smtClean="0">
              <a:latin typeface="Georgia" pitchFamily="18" charset="0"/>
            </a:rPr>
            <a:t>Conditioned Viewing</a:t>
          </a:r>
          <a:endParaRPr lang="en-IN" sz="3000" dirty="0">
            <a:latin typeface="Georgia" pitchFamily="18" charset="0"/>
          </a:endParaRPr>
        </a:p>
      </dgm:t>
    </dgm:pt>
    <dgm:pt modelId="{910A7B83-F1A3-4EE5-BEAC-719DD0E52005}" type="parTrans" cxnId="{DA9900D5-6EEA-4949-B675-AA64E138B197}">
      <dgm:prSet/>
      <dgm:spPr/>
      <dgm:t>
        <a:bodyPr/>
        <a:lstStyle/>
        <a:p>
          <a:endParaRPr lang="en-IN"/>
        </a:p>
      </dgm:t>
    </dgm:pt>
    <dgm:pt modelId="{3889C1EA-84B6-4573-B4FB-1EE8BBD0E024}" type="sibTrans" cxnId="{DA9900D5-6EEA-4949-B675-AA64E138B197}">
      <dgm:prSet/>
      <dgm:spPr/>
      <dgm:t>
        <a:bodyPr/>
        <a:lstStyle/>
        <a:p>
          <a:endParaRPr lang="en-IN"/>
        </a:p>
      </dgm:t>
    </dgm:pt>
    <dgm:pt modelId="{808DC01C-F5BC-4D6E-BFFC-87A0C44EA47C}">
      <dgm:prSet phldrT="[Text]" custT="1"/>
      <dgm:spPr/>
      <dgm:t>
        <a:bodyPr/>
        <a:lstStyle/>
        <a:p>
          <a:r>
            <a:rPr lang="en-US" sz="3000" dirty="0" smtClean="0">
              <a:latin typeface="Georgia" pitchFamily="18" charset="0"/>
            </a:rPr>
            <a:t>Informal Search</a:t>
          </a:r>
          <a:endParaRPr lang="en-IN" sz="3000" dirty="0">
            <a:latin typeface="Georgia" pitchFamily="18" charset="0"/>
          </a:endParaRPr>
        </a:p>
      </dgm:t>
    </dgm:pt>
    <dgm:pt modelId="{9008A7D4-7A63-4516-8C18-0915E23424BC}" type="parTrans" cxnId="{492D119C-B41A-4F0D-BB05-50969A352A80}">
      <dgm:prSet/>
      <dgm:spPr/>
      <dgm:t>
        <a:bodyPr/>
        <a:lstStyle/>
        <a:p>
          <a:endParaRPr lang="en-IN"/>
        </a:p>
      </dgm:t>
    </dgm:pt>
    <dgm:pt modelId="{3D2D7095-5D85-422D-83C6-B93E959D30CF}" type="sibTrans" cxnId="{492D119C-B41A-4F0D-BB05-50969A352A80}">
      <dgm:prSet/>
      <dgm:spPr/>
      <dgm:t>
        <a:bodyPr/>
        <a:lstStyle/>
        <a:p>
          <a:endParaRPr lang="en-IN"/>
        </a:p>
      </dgm:t>
    </dgm:pt>
    <dgm:pt modelId="{753D82EA-F643-4E11-B61A-FC81640C0C5B}">
      <dgm:prSet phldrT="[Text]" custT="1"/>
      <dgm:spPr/>
      <dgm:t>
        <a:bodyPr/>
        <a:lstStyle/>
        <a:p>
          <a:r>
            <a:rPr lang="en-US" sz="3000" dirty="0" smtClean="0">
              <a:latin typeface="Georgia" pitchFamily="18" charset="0"/>
            </a:rPr>
            <a:t>Formal Search</a:t>
          </a:r>
          <a:endParaRPr lang="en-IN" sz="3000" dirty="0">
            <a:latin typeface="Georgia" pitchFamily="18" charset="0"/>
          </a:endParaRPr>
        </a:p>
      </dgm:t>
    </dgm:pt>
    <dgm:pt modelId="{5A24602C-8E33-4606-9582-1F55EF8E0F75}" type="parTrans" cxnId="{7466BC1D-6E64-4E6D-839E-49F4B8FAFDDA}">
      <dgm:prSet/>
      <dgm:spPr/>
      <dgm:t>
        <a:bodyPr/>
        <a:lstStyle/>
        <a:p>
          <a:endParaRPr lang="en-IN"/>
        </a:p>
      </dgm:t>
    </dgm:pt>
    <dgm:pt modelId="{55207674-EDBA-4DEC-845E-6333F379FBC5}" type="sibTrans" cxnId="{7466BC1D-6E64-4E6D-839E-49F4B8FAFDDA}">
      <dgm:prSet/>
      <dgm:spPr/>
      <dgm:t>
        <a:bodyPr/>
        <a:lstStyle/>
        <a:p>
          <a:endParaRPr lang="en-IN"/>
        </a:p>
      </dgm:t>
    </dgm:pt>
    <dgm:pt modelId="{F48873C4-1B7E-4EBA-A481-17105BF14673}" type="pres">
      <dgm:prSet presAssocID="{E0D426E6-F681-4035-9070-F14B9BF331A1}" presName="diagram" presStyleCnt="0">
        <dgm:presLayoutVars>
          <dgm:dir/>
          <dgm:resizeHandles val="exact"/>
        </dgm:presLayoutVars>
      </dgm:prSet>
      <dgm:spPr/>
      <dgm:t>
        <a:bodyPr/>
        <a:lstStyle/>
        <a:p>
          <a:endParaRPr lang="en-IN"/>
        </a:p>
      </dgm:t>
    </dgm:pt>
    <dgm:pt modelId="{44E681EE-C5B3-464B-8482-D7E59CFC35B7}" type="pres">
      <dgm:prSet presAssocID="{10B2FC86-3C53-40FD-9CC5-699C7039466D}" presName="node" presStyleLbl="node1" presStyleIdx="0" presStyleCnt="4">
        <dgm:presLayoutVars>
          <dgm:bulletEnabled val="1"/>
        </dgm:presLayoutVars>
      </dgm:prSet>
      <dgm:spPr/>
      <dgm:t>
        <a:bodyPr/>
        <a:lstStyle/>
        <a:p>
          <a:endParaRPr lang="en-IN"/>
        </a:p>
      </dgm:t>
    </dgm:pt>
    <dgm:pt modelId="{8C8B3B9E-E3BA-4A30-B393-112B5BC41438}" type="pres">
      <dgm:prSet presAssocID="{284599A9-0820-49AC-94C5-BBECB5B4B0BE}" presName="sibTrans" presStyleCnt="0"/>
      <dgm:spPr/>
    </dgm:pt>
    <dgm:pt modelId="{767176E7-66C2-4CCB-84C1-06CFBB60D13D}" type="pres">
      <dgm:prSet presAssocID="{68F3AF13-E8D0-484F-A6C0-BF8B3309F22B}" presName="node" presStyleLbl="node1" presStyleIdx="1" presStyleCnt="4">
        <dgm:presLayoutVars>
          <dgm:bulletEnabled val="1"/>
        </dgm:presLayoutVars>
      </dgm:prSet>
      <dgm:spPr/>
      <dgm:t>
        <a:bodyPr/>
        <a:lstStyle/>
        <a:p>
          <a:endParaRPr lang="en-IN"/>
        </a:p>
      </dgm:t>
    </dgm:pt>
    <dgm:pt modelId="{1FB5D845-E7C4-4215-8726-88846B0FB59A}" type="pres">
      <dgm:prSet presAssocID="{3889C1EA-84B6-4573-B4FB-1EE8BBD0E024}" presName="sibTrans" presStyleCnt="0"/>
      <dgm:spPr/>
    </dgm:pt>
    <dgm:pt modelId="{27911700-5D21-4E46-AAB1-6A58E6E3DBBD}" type="pres">
      <dgm:prSet presAssocID="{808DC01C-F5BC-4D6E-BFFC-87A0C44EA47C}" presName="node" presStyleLbl="node1" presStyleIdx="2" presStyleCnt="4">
        <dgm:presLayoutVars>
          <dgm:bulletEnabled val="1"/>
        </dgm:presLayoutVars>
      </dgm:prSet>
      <dgm:spPr/>
      <dgm:t>
        <a:bodyPr/>
        <a:lstStyle/>
        <a:p>
          <a:endParaRPr lang="en-IN"/>
        </a:p>
      </dgm:t>
    </dgm:pt>
    <dgm:pt modelId="{CDAA42A8-8E9A-4293-9436-96FB1F465EAC}" type="pres">
      <dgm:prSet presAssocID="{3D2D7095-5D85-422D-83C6-B93E959D30CF}" presName="sibTrans" presStyleCnt="0"/>
      <dgm:spPr/>
    </dgm:pt>
    <dgm:pt modelId="{121950DA-5BCF-4AF9-A23B-B8F62DBB794C}" type="pres">
      <dgm:prSet presAssocID="{753D82EA-F643-4E11-B61A-FC81640C0C5B}" presName="node" presStyleLbl="node1" presStyleIdx="3" presStyleCnt="4">
        <dgm:presLayoutVars>
          <dgm:bulletEnabled val="1"/>
        </dgm:presLayoutVars>
      </dgm:prSet>
      <dgm:spPr/>
      <dgm:t>
        <a:bodyPr/>
        <a:lstStyle/>
        <a:p>
          <a:endParaRPr lang="en-IN"/>
        </a:p>
      </dgm:t>
    </dgm:pt>
  </dgm:ptLst>
  <dgm:cxnLst>
    <dgm:cxn modelId="{5411418B-7D4D-4763-BB0C-0F5483990931}" srcId="{E0D426E6-F681-4035-9070-F14B9BF331A1}" destId="{10B2FC86-3C53-40FD-9CC5-699C7039466D}" srcOrd="0" destOrd="0" parTransId="{14B6CA72-9A38-4C4C-91E3-8EF14B755BB6}" sibTransId="{284599A9-0820-49AC-94C5-BBECB5B4B0BE}"/>
    <dgm:cxn modelId="{5C3BD221-A8DF-4D6D-A9DF-1B10DD36CFC8}" type="presOf" srcId="{753D82EA-F643-4E11-B61A-FC81640C0C5B}" destId="{121950DA-5BCF-4AF9-A23B-B8F62DBB794C}" srcOrd="0" destOrd="0" presId="urn:microsoft.com/office/officeart/2005/8/layout/default"/>
    <dgm:cxn modelId="{2C078433-C8C6-4749-AE02-727DDF283D73}" type="presOf" srcId="{808DC01C-F5BC-4D6E-BFFC-87A0C44EA47C}" destId="{27911700-5D21-4E46-AAB1-6A58E6E3DBBD}" srcOrd="0" destOrd="0" presId="urn:microsoft.com/office/officeart/2005/8/layout/default"/>
    <dgm:cxn modelId="{7466BC1D-6E64-4E6D-839E-49F4B8FAFDDA}" srcId="{E0D426E6-F681-4035-9070-F14B9BF331A1}" destId="{753D82EA-F643-4E11-B61A-FC81640C0C5B}" srcOrd="3" destOrd="0" parTransId="{5A24602C-8E33-4606-9582-1F55EF8E0F75}" sibTransId="{55207674-EDBA-4DEC-845E-6333F379FBC5}"/>
    <dgm:cxn modelId="{46E104AE-7328-4CB3-AAFA-F50A43160AAC}" type="presOf" srcId="{10B2FC86-3C53-40FD-9CC5-699C7039466D}" destId="{44E681EE-C5B3-464B-8482-D7E59CFC35B7}" srcOrd="0" destOrd="0" presId="urn:microsoft.com/office/officeart/2005/8/layout/default"/>
    <dgm:cxn modelId="{492D119C-B41A-4F0D-BB05-50969A352A80}" srcId="{E0D426E6-F681-4035-9070-F14B9BF331A1}" destId="{808DC01C-F5BC-4D6E-BFFC-87A0C44EA47C}" srcOrd="2" destOrd="0" parTransId="{9008A7D4-7A63-4516-8C18-0915E23424BC}" sibTransId="{3D2D7095-5D85-422D-83C6-B93E959D30CF}"/>
    <dgm:cxn modelId="{DA9900D5-6EEA-4949-B675-AA64E138B197}" srcId="{E0D426E6-F681-4035-9070-F14B9BF331A1}" destId="{68F3AF13-E8D0-484F-A6C0-BF8B3309F22B}" srcOrd="1" destOrd="0" parTransId="{910A7B83-F1A3-4EE5-BEAC-719DD0E52005}" sibTransId="{3889C1EA-84B6-4573-B4FB-1EE8BBD0E024}"/>
    <dgm:cxn modelId="{45339F9F-4B0F-4E0E-B7AC-6F721650D445}" type="presOf" srcId="{68F3AF13-E8D0-484F-A6C0-BF8B3309F22B}" destId="{767176E7-66C2-4CCB-84C1-06CFBB60D13D}" srcOrd="0" destOrd="0" presId="urn:microsoft.com/office/officeart/2005/8/layout/default"/>
    <dgm:cxn modelId="{30C6178E-8CCA-46B0-BB1F-61DBFE1B4812}" type="presOf" srcId="{E0D426E6-F681-4035-9070-F14B9BF331A1}" destId="{F48873C4-1B7E-4EBA-A481-17105BF14673}" srcOrd="0" destOrd="0" presId="urn:microsoft.com/office/officeart/2005/8/layout/default"/>
    <dgm:cxn modelId="{27CB7FEF-FFE2-4C83-8C70-EE5585D11DCD}" type="presParOf" srcId="{F48873C4-1B7E-4EBA-A481-17105BF14673}" destId="{44E681EE-C5B3-464B-8482-D7E59CFC35B7}" srcOrd="0" destOrd="0" presId="urn:microsoft.com/office/officeart/2005/8/layout/default"/>
    <dgm:cxn modelId="{EE659C21-C635-407C-9285-E6B53552F265}" type="presParOf" srcId="{F48873C4-1B7E-4EBA-A481-17105BF14673}" destId="{8C8B3B9E-E3BA-4A30-B393-112B5BC41438}" srcOrd="1" destOrd="0" presId="urn:microsoft.com/office/officeart/2005/8/layout/default"/>
    <dgm:cxn modelId="{FDAD47E6-BC6D-43FB-A03F-116CC33DEF3B}" type="presParOf" srcId="{F48873C4-1B7E-4EBA-A481-17105BF14673}" destId="{767176E7-66C2-4CCB-84C1-06CFBB60D13D}" srcOrd="2" destOrd="0" presId="urn:microsoft.com/office/officeart/2005/8/layout/default"/>
    <dgm:cxn modelId="{515AC1B5-F82D-4BA2-A7D4-41476CB1A88D}" type="presParOf" srcId="{F48873C4-1B7E-4EBA-A481-17105BF14673}" destId="{1FB5D845-E7C4-4215-8726-88846B0FB59A}" srcOrd="3" destOrd="0" presId="urn:microsoft.com/office/officeart/2005/8/layout/default"/>
    <dgm:cxn modelId="{CC14C8DA-0591-4AC5-87DE-927B1E94A09C}" type="presParOf" srcId="{F48873C4-1B7E-4EBA-A481-17105BF14673}" destId="{27911700-5D21-4E46-AAB1-6A58E6E3DBBD}" srcOrd="4" destOrd="0" presId="urn:microsoft.com/office/officeart/2005/8/layout/default"/>
    <dgm:cxn modelId="{80B0118E-33CD-4D84-A39A-3DFD71CAAE3D}" type="presParOf" srcId="{F48873C4-1B7E-4EBA-A481-17105BF14673}" destId="{CDAA42A8-8E9A-4293-9436-96FB1F465EAC}" srcOrd="5" destOrd="0" presId="urn:microsoft.com/office/officeart/2005/8/layout/default"/>
    <dgm:cxn modelId="{13DF2F0C-1E88-44E7-BE52-7A7368066458}" type="presParOf" srcId="{F48873C4-1B7E-4EBA-A481-17105BF14673}" destId="{121950DA-5BCF-4AF9-A23B-B8F62DBB794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879A3DBF-FAFF-492E-A80E-5BD98A97EDE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IN"/>
        </a:p>
      </dgm:t>
    </dgm:pt>
    <dgm:pt modelId="{9839CF0F-0C1E-4CDC-8EE2-A63F4A2DBEC3}">
      <dgm:prSet phldrT="[Text]" custT="1"/>
      <dgm:spPr/>
      <dgm:t>
        <a:bodyPr/>
        <a:lstStyle/>
        <a:p>
          <a:r>
            <a:rPr lang="en-US" sz="2000" b="1" dirty="0" smtClean="0">
              <a:solidFill>
                <a:schemeClr val="tx1"/>
              </a:solidFill>
              <a:latin typeface="Georgia" pitchFamily="18" charset="0"/>
            </a:rPr>
            <a:t>Syndicated –service research firms</a:t>
          </a:r>
          <a:endParaRPr lang="en-IN" sz="2000" b="1" dirty="0">
            <a:solidFill>
              <a:schemeClr val="tx1"/>
            </a:solidFill>
            <a:latin typeface="Georgia" pitchFamily="18" charset="0"/>
          </a:endParaRPr>
        </a:p>
      </dgm:t>
    </dgm:pt>
    <dgm:pt modelId="{FE1423F2-CBEF-412C-A6BE-3466446CB851}" type="parTrans" cxnId="{07FA08C5-377F-4D13-8C56-2CD3008F6C3A}">
      <dgm:prSet/>
      <dgm:spPr/>
      <dgm:t>
        <a:bodyPr/>
        <a:lstStyle/>
        <a:p>
          <a:endParaRPr lang="en-IN"/>
        </a:p>
      </dgm:t>
    </dgm:pt>
    <dgm:pt modelId="{2B40D057-113B-4FDE-8FA3-C5A8FE8614D4}" type="sibTrans" cxnId="{07FA08C5-377F-4D13-8C56-2CD3008F6C3A}">
      <dgm:prSet/>
      <dgm:spPr/>
      <dgm:t>
        <a:bodyPr/>
        <a:lstStyle/>
        <a:p>
          <a:endParaRPr lang="en-IN"/>
        </a:p>
      </dgm:t>
    </dgm:pt>
    <dgm:pt modelId="{2254FCDE-00D7-489D-9FDE-5579D88AE752}">
      <dgm:prSet phldrT="[Text]" custT="1"/>
      <dgm:spPr/>
      <dgm:t>
        <a:bodyPr/>
        <a:lstStyle/>
        <a:p>
          <a:r>
            <a:rPr lang="en-US" sz="2000" b="1" dirty="0" smtClean="0">
              <a:solidFill>
                <a:schemeClr val="tx1"/>
              </a:solidFill>
              <a:latin typeface="Georgia" pitchFamily="18" charset="0"/>
            </a:rPr>
            <a:t>Custom marketing research firms</a:t>
          </a:r>
          <a:endParaRPr lang="en-IN" sz="2000" b="1" dirty="0">
            <a:solidFill>
              <a:schemeClr val="tx1"/>
            </a:solidFill>
            <a:latin typeface="Georgia" pitchFamily="18" charset="0"/>
          </a:endParaRPr>
        </a:p>
      </dgm:t>
    </dgm:pt>
    <dgm:pt modelId="{7F7D90A4-74E3-49A7-89DE-5C385BE68D36}" type="parTrans" cxnId="{382F5D8F-C157-4FD2-996D-2CA34DD8B5C5}">
      <dgm:prSet/>
      <dgm:spPr/>
      <dgm:t>
        <a:bodyPr/>
        <a:lstStyle/>
        <a:p>
          <a:endParaRPr lang="en-IN"/>
        </a:p>
      </dgm:t>
    </dgm:pt>
    <dgm:pt modelId="{0F06FFEA-93F2-4B69-BA53-9C2CAECF4D15}" type="sibTrans" cxnId="{382F5D8F-C157-4FD2-996D-2CA34DD8B5C5}">
      <dgm:prSet/>
      <dgm:spPr/>
      <dgm:t>
        <a:bodyPr/>
        <a:lstStyle/>
        <a:p>
          <a:endParaRPr lang="en-IN"/>
        </a:p>
      </dgm:t>
    </dgm:pt>
    <dgm:pt modelId="{7E9B5F26-A1E7-45A1-9E51-7A1908C542C2}">
      <dgm:prSet phldrT="[Text]" custT="1"/>
      <dgm:spPr/>
      <dgm:t>
        <a:bodyPr/>
        <a:lstStyle/>
        <a:p>
          <a:r>
            <a:rPr lang="en-US" sz="2000" b="1" dirty="0" smtClean="0">
              <a:solidFill>
                <a:schemeClr val="tx1"/>
              </a:solidFill>
              <a:latin typeface="Georgia" pitchFamily="18" charset="0"/>
            </a:rPr>
            <a:t>Specialty-line marketing research firms</a:t>
          </a:r>
          <a:endParaRPr lang="en-IN" sz="2000" b="1" dirty="0">
            <a:solidFill>
              <a:schemeClr val="tx1"/>
            </a:solidFill>
            <a:latin typeface="Georgia" pitchFamily="18" charset="0"/>
          </a:endParaRPr>
        </a:p>
      </dgm:t>
    </dgm:pt>
    <dgm:pt modelId="{86EEEF5B-E9EC-46BB-8E77-060F1C957FCE}" type="parTrans" cxnId="{AFC8D11E-E1A6-4E60-AD3D-F277038B40B9}">
      <dgm:prSet/>
      <dgm:spPr/>
      <dgm:t>
        <a:bodyPr/>
        <a:lstStyle/>
        <a:p>
          <a:endParaRPr lang="en-IN"/>
        </a:p>
      </dgm:t>
    </dgm:pt>
    <dgm:pt modelId="{DEB8E96E-FDAE-4EB4-A069-2D8E24780416}" type="sibTrans" cxnId="{AFC8D11E-E1A6-4E60-AD3D-F277038B40B9}">
      <dgm:prSet/>
      <dgm:spPr/>
      <dgm:t>
        <a:bodyPr/>
        <a:lstStyle/>
        <a:p>
          <a:endParaRPr lang="en-IN"/>
        </a:p>
      </dgm:t>
    </dgm:pt>
    <dgm:pt modelId="{90381833-6D52-4AB5-B2D2-1BD7F3C2A173}" type="pres">
      <dgm:prSet presAssocID="{879A3DBF-FAFF-492E-A80E-5BD98A97EDEE}" presName="diagram" presStyleCnt="0">
        <dgm:presLayoutVars>
          <dgm:dir/>
          <dgm:resizeHandles val="exact"/>
        </dgm:presLayoutVars>
      </dgm:prSet>
      <dgm:spPr/>
      <dgm:t>
        <a:bodyPr/>
        <a:lstStyle/>
        <a:p>
          <a:endParaRPr lang="en-IN"/>
        </a:p>
      </dgm:t>
    </dgm:pt>
    <dgm:pt modelId="{89CEA38B-9C33-418D-8A69-6B11380E11B6}" type="pres">
      <dgm:prSet presAssocID="{9839CF0F-0C1E-4CDC-8EE2-A63F4A2DBEC3}" presName="node" presStyleLbl="node1" presStyleIdx="0" presStyleCnt="3">
        <dgm:presLayoutVars>
          <dgm:bulletEnabled val="1"/>
        </dgm:presLayoutVars>
      </dgm:prSet>
      <dgm:spPr/>
      <dgm:t>
        <a:bodyPr/>
        <a:lstStyle/>
        <a:p>
          <a:endParaRPr lang="en-IN"/>
        </a:p>
      </dgm:t>
    </dgm:pt>
    <dgm:pt modelId="{DCDBC1B0-83C6-478B-8654-AEC508FCFFF2}" type="pres">
      <dgm:prSet presAssocID="{2B40D057-113B-4FDE-8FA3-C5A8FE8614D4}" presName="sibTrans" presStyleCnt="0"/>
      <dgm:spPr/>
    </dgm:pt>
    <dgm:pt modelId="{E68A30EE-F6D5-48D6-9400-2F19FACD91F4}" type="pres">
      <dgm:prSet presAssocID="{2254FCDE-00D7-489D-9FDE-5579D88AE752}" presName="node" presStyleLbl="node1" presStyleIdx="1" presStyleCnt="3">
        <dgm:presLayoutVars>
          <dgm:bulletEnabled val="1"/>
        </dgm:presLayoutVars>
      </dgm:prSet>
      <dgm:spPr/>
      <dgm:t>
        <a:bodyPr/>
        <a:lstStyle/>
        <a:p>
          <a:endParaRPr lang="en-IN"/>
        </a:p>
      </dgm:t>
    </dgm:pt>
    <dgm:pt modelId="{C289A547-1FA8-4D35-A255-855CC9694FFF}" type="pres">
      <dgm:prSet presAssocID="{0F06FFEA-93F2-4B69-BA53-9C2CAECF4D15}" presName="sibTrans" presStyleCnt="0"/>
      <dgm:spPr/>
    </dgm:pt>
    <dgm:pt modelId="{5FBFF5F8-8E1D-4C70-81ED-1E837D256F1D}" type="pres">
      <dgm:prSet presAssocID="{7E9B5F26-A1E7-45A1-9E51-7A1908C542C2}" presName="node" presStyleLbl="node1" presStyleIdx="2" presStyleCnt="3">
        <dgm:presLayoutVars>
          <dgm:bulletEnabled val="1"/>
        </dgm:presLayoutVars>
      </dgm:prSet>
      <dgm:spPr/>
      <dgm:t>
        <a:bodyPr/>
        <a:lstStyle/>
        <a:p>
          <a:endParaRPr lang="en-IN"/>
        </a:p>
      </dgm:t>
    </dgm:pt>
  </dgm:ptLst>
  <dgm:cxnLst>
    <dgm:cxn modelId="{382F5D8F-C157-4FD2-996D-2CA34DD8B5C5}" srcId="{879A3DBF-FAFF-492E-A80E-5BD98A97EDEE}" destId="{2254FCDE-00D7-489D-9FDE-5579D88AE752}" srcOrd="1" destOrd="0" parTransId="{7F7D90A4-74E3-49A7-89DE-5C385BE68D36}" sibTransId="{0F06FFEA-93F2-4B69-BA53-9C2CAECF4D15}"/>
    <dgm:cxn modelId="{AFC8D11E-E1A6-4E60-AD3D-F277038B40B9}" srcId="{879A3DBF-FAFF-492E-A80E-5BD98A97EDEE}" destId="{7E9B5F26-A1E7-45A1-9E51-7A1908C542C2}" srcOrd="2" destOrd="0" parTransId="{86EEEF5B-E9EC-46BB-8E77-060F1C957FCE}" sibTransId="{DEB8E96E-FDAE-4EB4-A069-2D8E24780416}"/>
    <dgm:cxn modelId="{9488E8B7-D59D-4289-BFCF-34E6F7A507C8}" type="presOf" srcId="{9839CF0F-0C1E-4CDC-8EE2-A63F4A2DBEC3}" destId="{89CEA38B-9C33-418D-8A69-6B11380E11B6}" srcOrd="0" destOrd="0" presId="urn:microsoft.com/office/officeart/2005/8/layout/default"/>
    <dgm:cxn modelId="{07FA08C5-377F-4D13-8C56-2CD3008F6C3A}" srcId="{879A3DBF-FAFF-492E-A80E-5BD98A97EDEE}" destId="{9839CF0F-0C1E-4CDC-8EE2-A63F4A2DBEC3}" srcOrd="0" destOrd="0" parTransId="{FE1423F2-CBEF-412C-A6BE-3466446CB851}" sibTransId="{2B40D057-113B-4FDE-8FA3-C5A8FE8614D4}"/>
    <dgm:cxn modelId="{4E49D054-440F-4732-B600-97EC656E611E}" type="presOf" srcId="{7E9B5F26-A1E7-45A1-9E51-7A1908C542C2}" destId="{5FBFF5F8-8E1D-4C70-81ED-1E837D256F1D}" srcOrd="0" destOrd="0" presId="urn:microsoft.com/office/officeart/2005/8/layout/default"/>
    <dgm:cxn modelId="{F177B457-8578-4990-B842-F5AC0443B360}" type="presOf" srcId="{879A3DBF-FAFF-492E-A80E-5BD98A97EDEE}" destId="{90381833-6D52-4AB5-B2D2-1BD7F3C2A173}" srcOrd="0" destOrd="0" presId="urn:microsoft.com/office/officeart/2005/8/layout/default"/>
    <dgm:cxn modelId="{5DD64540-79C3-42C1-8CB7-DE76A1205D29}" type="presOf" srcId="{2254FCDE-00D7-489D-9FDE-5579D88AE752}" destId="{E68A30EE-F6D5-48D6-9400-2F19FACD91F4}" srcOrd="0" destOrd="0" presId="urn:microsoft.com/office/officeart/2005/8/layout/default"/>
    <dgm:cxn modelId="{8882C10F-763C-44E3-834A-2FEB18FD8929}" type="presParOf" srcId="{90381833-6D52-4AB5-B2D2-1BD7F3C2A173}" destId="{89CEA38B-9C33-418D-8A69-6B11380E11B6}" srcOrd="0" destOrd="0" presId="urn:microsoft.com/office/officeart/2005/8/layout/default"/>
    <dgm:cxn modelId="{CF0BC5B7-7A98-4190-B5C2-56FFF0DD7A64}" type="presParOf" srcId="{90381833-6D52-4AB5-B2D2-1BD7F3C2A173}" destId="{DCDBC1B0-83C6-478B-8654-AEC508FCFFF2}" srcOrd="1" destOrd="0" presId="urn:microsoft.com/office/officeart/2005/8/layout/default"/>
    <dgm:cxn modelId="{1D5A2B6D-7693-467C-AAC7-FD9233AE6B81}" type="presParOf" srcId="{90381833-6D52-4AB5-B2D2-1BD7F3C2A173}" destId="{E68A30EE-F6D5-48D6-9400-2F19FACD91F4}" srcOrd="2" destOrd="0" presId="urn:microsoft.com/office/officeart/2005/8/layout/default"/>
    <dgm:cxn modelId="{B93AB368-DD4F-40D0-8CB6-4B77DFA8013B}" type="presParOf" srcId="{90381833-6D52-4AB5-B2D2-1BD7F3C2A173}" destId="{C289A547-1FA8-4D35-A255-855CC9694FFF}" srcOrd="3" destOrd="0" presId="urn:microsoft.com/office/officeart/2005/8/layout/default"/>
    <dgm:cxn modelId="{E8923E1C-6FBA-4B0F-AEAD-7DD3ECF3D46E}" type="presParOf" srcId="{90381833-6D52-4AB5-B2D2-1BD7F3C2A173}" destId="{5FBFF5F8-8E1D-4C70-81ED-1E837D256F1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9501B7DC-F8D1-44B3-8769-9379B36A2093}"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IN"/>
        </a:p>
      </dgm:t>
    </dgm:pt>
    <dgm:pt modelId="{95CC7528-C5AE-4067-A8F0-3EA9001B4A52}">
      <dgm:prSet phldrT="[Text]" custT="1"/>
      <dgm:spPr/>
      <dgm:t>
        <a:bodyPr/>
        <a:lstStyle/>
        <a:p>
          <a:pPr algn="just"/>
          <a:r>
            <a:rPr lang="en-US" sz="2200" dirty="0" smtClean="0">
              <a:solidFill>
                <a:schemeClr val="tx1"/>
              </a:solidFill>
              <a:latin typeface="Georgia" pitchFamily="18" charset="0"/>
            </a:rPr>
            <a:t>Defining the problem and research objectives</a:t>
          </a:r>
          <a:endParaRPr lang="en-IN" sz="2200" dirty="0">
            <a:solidFill>
              <a:schemeClr val="tx1"/>
            </a:solidFill>
            <a:latin typeface="Georgia" pitchFamily="18" charset="0"/>
          </a:endParaRPr>
        </a:p>
      </dgm:t>
    </dgm:pt>
    <dgm:pt modelId="{A29E34B2-92F2-485B-96C6-BA778ED30024}" type="parTrans" cxnId="{DE71F5CD-0A74-4C2A-966C-216FF1A99C7D}">
      <dgm:prSet/>
      <dgm:spPr/>
      <dgm:t>
        <a:bodyPr/>
        <a:lstStyle/>
        <a:p>
          <a:endParaRPr lang="en-IN"/>
        </a:p>
      </dgm:t>
    </dgm:pt>
    <dgm:pt modelId="{83AC70C0-950E-4EB8-BAF4-44C64A9122FE}" type="sibTrans" cxnId="{DE71F5CD-0A74-4C2A-966C-216FF1A99C7D}">
      <dgm:prSet custT="1"/>
      <dgm:spPr/>
      <dgm:t>
        <a:bodyPr/>
        <a:lstStyle/>
        <a:p>
          <a:pPr algn="just"/>
          <a:endParaRPr lang="en-IN" sz="2200">
            <a:solidFill>
              <a:schemeClr val="tx1"/>
            </a:solidFill>
            <a:latin typeface="Georgia" pitchFamily="18" charset="0"/>
          </a:endParaRPr>
        </a:p>
      </dgm:t>
    </dgm:pt>
    <dgm:pt modelId="{9570D5CF-FB41-4A9A-B981-77C16BAA4F78}">
      <dgm:prSet phldrT="[Text]" custT="1"/>
      <dgm:spPr/>
      <dgm:t>
        <a:bodyPr/>
        <a:lstStyle/>
        <a:p>
          <a:pPr algn="just"/>
          <a:r>
            <a:rPr lang="en-US" sz="2200" dirty="0" smtClean="0">
              <a:solidFill>
                <a:schemeClr val="tx1"/>
              </a:solidFill>
              <a:latin typeface="Georgia" pitchFamily="18" charset="0"/>
            </a:rPr>
            <a:t>Developing the research plan</a:t>
          </a:r>
          <a:endParaRPr lang="en-IN" sz="2200" dirty="0">
            <a:solidFill>
              <a:schemeClr val="tx1"/>
            </a:solidFill>
            <a:latin typeface="Georgia" pitchFamily="18" charset="0"/>
          </a:endParaRPr>
        </a:p>
      </dgm:t>
    </dgm:pt>
    <dgm:pt modelId="{59BD9D50-680B-4029-AE02-0D0234E4FC3B}" type="parTrans" cxnId="{47A9DA33-F3AA-4CCE-BC52-08B431AA9765}">
      <dgm:prSet/>
      <dgm:spPr/>
      <dgm:t>
        <a:bodyPr/>
        <a:lstStyle/>
        <a:p>
          <a:endParaRPr lang="en-IN"/>
        </a:p>
      </dgm:t>
    </dgm:pt>
    <dgm:pt modelId="{E3471490-FAF7-4607-BE0D-383774486D01}" type="sibTrans" cxnId="{47A9DA33-F3AA-4CCE-BC52-08B431AA9765}">
      <dgm:prSet custT="1"/>
      <dgm:spPr/>
      <dgm:t>
        <a:bodyPr/>
        <a:lstStyle/>
        <a:p>
          <a:pPr algn="just"/>
          <a:endParaRPr lang="en-IN" sz="2200">
            <a:solidFill>
              <a:schemeClr val="tx1"/>
            </a:solidFill>
            <a:latin typeface="Georgia" pitchFamily="18" charset="0"/>
          </a:endParaRPr>
        </a:p>
      </dgm:t>
    </dgm:pt>
    <dgm:pt modelId="{7FA3A0C7-7158-4037-9413-ADEA4D77D3F4}">
      <dgm:prSet phldrT="[Text]" custT="1"/>
      <dgm:spPr/>
      <dgm:t>
        <a:bodyPr/>
        <a:lstStyle/>
        <a:p>
          <a:pPr algn="just"/>
          <a:r>
            <a:rPr lang="en-US" sz="2200" dirty="0" smtClean="0">
              <a:solidFill>
                <a:schemeClr val="tx1"/>
              </a:solidFill>
              <a:latin typeface="Georgia" pitchFamily="18" charset="0"/>
            </a:rPr>
            <a:t>Collecting the information</a:t>
          </a:r>
          <a:endParaRPr lang="en-IN" sz="2200" dirty="0">
            <a:solidFill>
              <a:schemeClr val="tx1"/>
            </a:solidFill>
            <a:latin typeface="Georgia" pitchFamily="18" charset="0"/>
          </a:endParaRPr>
        </a:p>
      </dgm:t>
    </dgm:pt>
    <dgm:pt modelId="{D983D581-57FC-4CCB-8AD5-2037FF246CF1}" type="parTrans" cxnId="{10B549CA-8337-4725-9FAF-3DE8BC009AA2}">
      <dgm:prSet/>
      <dgm:spPr/>
      <dgm:t>
        <a:bodyPr/>
        <a:lstStyle/>
        <a:p>
          <a:endParaRPr lang="en-IN"/>
        </a:p>
      </dgm:t>
    </dgm:pt>
    <dgm:pt modelId="{0F6F6162-A394-4A3F-A6F0-D2F29E3A7B3C}" type="sibTrans" cxnId="{10B549CA-8337-4725-9FAF-3DE8BC009AA2}">
      <dgm:prSet custT="1"/>
      <dgm:spPr/>
      <dgm:t>
        <a:bodyPr/>
        <a:lstStyle/>
        <a:p>
          <a:pPr algn="just"/>
          <a:endParaRPr lang="en-IN" sz="2200">
            <a:solidFill>
              <a:schemeClr val="tx1"/>
            </a:solidFill>
            <a:latin typeface="Georgia" pitchFamily="18" charset="0"/>
          </a:endParaRPr>
        </a:p>
      </dgm:t>
    </dgm:pt>
    <dgm:pt modelId="{183C9419-B71B-4C9F-9F7D-BE2F57CEE830}">
      <dgm:prSet custT="1"/>
      <dgm:spPr/>
      <dgm:t>
        <a:bodyPr/>
        <a:lstStyle/>
        <a:p>
          <a:pPr algn="just"/>
          <a:r>
            <a:rPr lang="en-US" sz="2200" dirty="0" smtClean="0">
              <a:solidFill>
                <a:schemeClr val="tx1"/>
              </a:solidFill>
              <a:latin typeface="Georgia" pitchFamily="18" charset="0"/>
            </a:rPr>
            <a:t>Analyzing the information</a:t>
          </a:r>
          <a:endParaRPr lang="en-IN" sz="2200" dirty="0">
            <a:solidFill>
              <a:schemeClr val="tx1"/>
            </a:solidFill>
            <a:latin typeface="Georgia" pitchFamily="18" charset="0"/>
          </a:endParaRPr>
        </a:p>
      </dgm:t>
    </dgm:pt>
    <dgm:pt modelId="{978C834E-235A-4BF6-A3F0-7D48285BA8CA}" type="parTrans" cxnId="{B8880862-9BCC-48B9-BC9E-516E91A90C12}">
      <dgm:prSet/>
      <dgm:spPr/>
      <dgm:t>
        <a:bodyPr/>
        <a:lstStyle/>
        <a:p>
          <a:endParaRPr lang="en-IN"/>
        </a:p>
      </dgm:t>
    </dgm:pt>
    <dgm:pt modelId="{52D9B1AF-E86E-499F-81C3-870171CB8CFF}" type="sibTrans" cxnId="{B8880862-9BCC-48B9-BC9E-516E91A90C12}">
      <dgm:prSet custT="1"/>
      <dgm:spPr/>
      <dgm:t>
        <a:bodyPr/>
        <a:lstStyle/>
        <a:p>
          <a:pPr algn="just"/>
          <a:endParaRPr lang="en-IN" sz="2200">
            <a:solidFill>
              <a:schemeClr val="tx1"/>
            </a:solidFill>
            <a:latin typeface="Georgia" pitchFamily="18" charset="0"/>
          </a:endParaRPr>
        </a:p>
      </dgm:t>
    </dgm:pt>
    <dgm:pt modelId="{D6C3C81E-6D30-4118-AB97-E8725364277E}">
      <dgm:prSet custT="1"/>
      <dgm:spPr/>
      <dgm:t>
        <a:bodyPr/>
        <a:lstStyle/>
        <a:p>
          <a:pPr algn="just"/>
          <a:r>
            <a:rPr lang="en-US" sz="2200" dirty="0" smtClean="0">
              <a:solidFill>
                <a:schemeClr val="tx1"/>
              </a:solidFill>
              <a:latin typeface="Georgia" pitchFamily="18" charset="0"/>
            </a:rPr>
            <a:t>Presenting the findings</a:t>
          </a:r>
          <a:endParaRPr lang="en-IN" sz="2200" dirty="0">
            <a:solidFill>
              <a:schemeClr val="tx1"/>
            </a:solidFill>
            <a:latin typeface="Georgia" pitchFamily="18" charset="0"/>
          </a:endParaRPr>
        </a:p>
      </dgm:t>
    </dgm:pt>
    <dgm:pt modelId="{0A032E9C-E6D2-4F26-8F0F-250F78458ED5}" type="parTrans" cxnId="{AA1EA787-8C96-4283-BF0E-69005BCEFBC4}">
      <dgm:prSet/>
      <dgm:spPr/>
      <dgm:t>
        <a:bodyPr/>
        <a:lstStyle/>
        <a:p>
          <a:endParaRPr lang="en-IN"/>
        </a:p>
      </dgm:t>
    </dgm:pt>
    <dgm:pt modelId="{F915CF87-1CB4-490A-919F-63A8CA24F824}" type="sibTrans" cxnId="{AA1EA787-8C96-4283-BF0E-69005BCEFBC4}">
      <dgm:prSet/>
      <dgm:spPr/>
      <dgm:t>
        <a:bodyPr/>
        <a:lstStyle/>
        <a:p>
          <a:endParaRPr lang="en-IN"/>
        </a:p>
      </dgm:t>
    </dgm:pt>
    <dgm:pt modelId="{5C8B5F4A-A093-44C3-AAF8-6F25BD4A99E8}" type="pres">
      <dgm:prSet presAssocID="{9501B7DC-F8D1-44B3-8769-9379B36A2093}" presName="outerComposite" presStyleCnt="0">
        <dgm:presLayoutVars>
          <dgm:chMax val="5"/>
          <dgm:dir/>
          <dgm:resizeHandles val="exact"/>
        </dgm:presLayoutVars>
      </dgm:prSet>
      <dgm:spPr/>
      <dgm:t>
        <a:bodyPr/>
        <a:lstStyle/>
        <a:p>
          <a:endParaRPr lang="en-IN"/>
        </a:p>
      </dgm:t>
    </dgm:pt>
    <dgm:pt modelId="{3EB55D31-C5E7-4026-AD7C-D14C0B4E1ED3}" type="pres">
      <dgm:prSet presAssocID="{9501B7DC-F8D1-44B3-8769-9379B36A2093}" presName="dummyMaxCanvas" presStyleCnt="0">
        <dgm:presLayoutVars/>
      </dgm:prSet>
      <dgm:spPr/>
    </dgm:pt>
    <dgm:pt modelId="{E0DED1D1-F22C-4215-8452-2E71526E4C91}" type="pres">
      <dgm:prSet presAssocID="{9501B7DC-F8D1-44B3-8769-9379B36A2093}" presName="FiveNodes_1" presStyleLbl="node1" presStyleIdx="0" presStyleCnt="5">
        <dgm:presLayoutVars>
          <dgm:bulletEnabled val="1"/>
        </dgm:presLayoutVars>
      </dgm:prSet>
      <dgm:spPr/>
      <dgm:t>
        <a:bodyPr/>
        <a:lstStyle/>
        <a:p>
          <a:endParaRPr lang="en-IN"/>
        </a:p>
      </dgm:t>
    </dgm:pt>
    <dgm:pt modelId="{9562720D-D58F-4705-8A12-087FFD9EDEC9}" type="pres">
      <dgm:prSet presAssocID="{9501B7DC-F8D1-44B3-8769-9379B36A2093}" presName="FiveNodes_2" presStyleLbl="node1" presStyleIdx="1" presStyleCnt="5">
        <dgm:presLayoutVars>
          <dgm:bulletEnabled val="1"/>
        </dgm:presLayoutVars>
      </dgm:prSet>
      <dgm:spPr/>
      <dgm:t>
        <a:bodyPr/>
        <a:lstStyle/>
        <a:p>
          <a:endParaRPr lang="en-IN"/>
        </a:p>
      </dgm:t>
    </dgm:pt>
    <dgm:pt modelId="{FB3F5C7B-6704-457F-A835-E2111CBFBA9C}" type="pres">
      <dgm:prSet presAssocID="{9501B7DC-F8D1-44B3-8769-9379B36A2093}" presName="FiveNodes_3" presStyleLbl="node1" presStyleIdx="2" presStyleCnt="5">
        <dgm:presLayoutVars>
          <dgm:bulletEnabled val="1"/>
        </dgm:presLayoutVars>
      </dgm:prSet>
      <dgm:spPr/>
      <dgm:t>
        <a:bodyPr/>
        <a:lstStyle/>
        <a:p>
          <a:endParaRPr lang="en-IN"/>
        </a:p>
      </dgm:t>
    </dgm:pt>
    <dgm:pt modelId="{1043C90D-C3DE-41A7-8DC5-725306D8E2F0}" type="pres">
      <dgm:prSet presAssocID="{9501B7DC-F8D1-44B3-8769-9379B36A2093}" presName="FiveNodes_4" presStyleLbl="node1" presStyleIdx="3" presStyleCnt="5">
        <dgm:presLayoutVars>
          <dgm:bulletEnabled val="1"/>
        </dgm:presLayoutVars>
      </dgm:prSet>
      <dgm:spPr/>
      <dgm:t>
        <a:bodyPr/>
        <a:lstStyle/>
        <a:p>
          <a:endParaRPr lang="en-IN"/>
        </a:p>
      </dgm:t>
    </dgm:pt>
    <dgm:pt modelId="{A64529F7-1403-45B3-AEDC-FF89588D7FD2}" type="pres">
      <dgm:prSet presAssocID="{9501B7DC-F8D1-44B3-8769-9379B36A2093}" presName="FiveNodes_5" presStyleLbl="node1" presStyleIdx="4" presStyleCnt="5">
        <dgm:presLayoutVars>
          <dgm:bulletEnabled val="1"/>
        </dgm:presLayoutVars>
      </dgm:prSet>
      <dgm:spPr/>
      <dgm:t>
        <a:bodyPr/>
        <a:lstStyle/>
        <a:p>
          <a:endParaRPr lang="en-IN"/>
        </a:p>
      </dgm:t>
    </dgm:pt>
    <dgm:pt modelId="{EE14511A-F386-40E5-8DC0-4EDE0D1E8D59}" type="pres">
      <dgm:prSet presAssocID="{9501B7DC-F8D1-44B3-8769-9379B36A2093}" presName="FiveConn_1-2" presStyleLbl="fgAccFollowNode1" presStyleIdx="0" presStyleCnt="4">
        <dgm:presLayoutVars>
          <dgm:bulletEnabled val="1"/>
        </dgm:presLayoutVars>
      </dgm:prSet>
      <dgm:spPr/>
      <dgm:t>
        <a:bodyPr/>
        <a:lstStyle/>
        <a:p>
          <a:endParaRPr lang="en-IN"/>
        </a:p>
      </dgm:t>
    </dgm:pt>
    <dgm:pt modelId="{FAB286C9-6350-407A-B661-69E662A6D7C2}" type="pres">
      <dgm:prSet presAssocID="{9501B7DC-F8D1-44B3-8769-9379B36A2093}" presName="FiveConn_2-3" presStyleLbl="fgAccFollowNode1" presStyleIdx="1" presStyleCnt="4">
        <dgm:presLayoutVars>
          <dgm:bulletEnabled val="1"/>
        </dgm:presLayoutVars>
      </dgm:prSet>
      <dgm:spPr/>
      <dgm:t>
        <a:bodyPr/>
        <a:lstStyle/>
        <a:p>
          <a:endParaRPr lang="en-IN"/>
        </a:p>
      </dgm:t>
    </dgm:pt>
    <dgm:pt modelId="{5295AB6A-15B2-4178-915F-40FDBBC9496D}" type="pres">
      <dgm:prSet presAssocID="{9501B7DC-F8D1-44B3-8769-9379B36A2093}" presName="FiveConn_3-4" presStyleLbl="fgAccFollowNode1" presStyleIdx="2" presStyleCnt="4">
        <dgm:presLayoutVars>
          <dgm:bulletEnabled val="1"/>
        </dgm:presLayoutVars>
      </dgm:prSet>
      <dgm:spPr/>
      <dgm:t>
        <a:bodyPr/>
        <a:lstStyle/>
        <a:p>
          <a:endParaRPr lang="en-IN"/>
        </a:p>
      </dgm:t>
    </dgm:pt>
    <dgm:pt modelId="{26169DAA-851B-4871-911A-55B2FA520B8D}" type="pres">
      <dgm:prSet presAssocID="{9501B7DC-F8D1-44B3-8769-9379B36A2093}" presName="FiveConn_4-5" presStyleLbl="fgAccFollowNode1" presStyleIdx="3" presStyleCnt="4">
        <dgm:presLayoutVars>
          <dgm:bulletEnabled val="1"/>
        </dgm:presLayoutVars>
      </dgm:prSet>
      <dgm:spPr/>
      <dgm:t>
        <a:bodyPr/>
        <a:lstStyle/>
        <a:p>
          <a:endParaRPr lang="en-IN"/>
        </a:p>
      </dgm:t>
    </dgm:pt>
    <dgm:pt modelId="{8473700D-5731-4257-A445-FC6880055A87}" type="pres">
      <dgm:prSet presAssocID="{9501B7DC-F8D1-44B3-8769-9379B36A2093}" presName="FiveNodes_1_text" presStyleLbl="node1" presStyleIdx="4" presStyleCnt="5">
        <dgm:presLayoutVars>
          <dgm:bulletEnabled val="1"/>
        </dgm:presLayoutVars>
      </dgm:prSet>
      <dgm:spPr/>
      <dgm:t>
        <a:bodyPr/>
        <a:lstStyle/>
        <a:p>
          <a:endParaRPr lang="en-IN"/>
        </a:p>
      </dgm:t>
    </dgm:pt>
    <dgm:pt modelId="{3BE72553-78FA-4C1F-899A-C34B66F26CEA}" type="pres">
      <dgm:prSet presAssocID="{9501B7DC-F8D1-44B3-8769-9379B36A2093}" presName="FiveNodes_2_text" presStyleLbl="node1" presStyleIdx="4" presStyleCnt="5">
        <dgm:presLayoutVars>
          <dgm:bulletEnabled val="1"/>
        </dgm:presLayoutVars>
      </dgm:prSet>
      <dgm:spPr/>
      <dgm:t>
        <a:bodyPr/>
        <a:lstStyle/>
        <a:p>
          <a:endParaRPr lang="en-IN"/>
        </a:p>
      </dgm:t>
    </dgm:pt>
    <dgm:pt modelId="{D369DF0E-CF63-4530-A1C7-7F8800913997}" type="pres">
      <dgm:prSet presAssocID="{9501B7DC-F8D1-44B3-8769-9379B36A2093}" presName="FiveNodes_3_text" presStyleLbl="node1" presStyleIdx="4" presStyleCnt="5">
        <dgm:presLayoutVars>
          <dgm:bulletEnabled val="1"/>
        </dgm:presLayoutVars>
      </dgm:prSet>
      <dgm:spPr/>
      <dgm:t>
        <a:bodyPr/>
        <a:lstStyle/>
        <a:p>
          <a:endParaRPr lang="en-IN"/>
        </a:p>
      </dgm:t>
    </dgm:pt>
    <dgm:pt modelId="{56092BF9-EB3E-4823-AAF7-7BA80203496A}" type="pres">
      <dgm:prSet presAssocID="{9501B7DC-F8D1-44B3-8769-9379B36A2093}" presName="FiveNodes_4_text" presStyleLbl="node1" presStyleIdx="4" presStyleCnt="5">
        <dgm:presLayoutVars>
          <dgm:bulletEnabled val="1"/>
        </dgm:presLayoutVars>
      </dgm:prSet>
      <dgm:spPr/>
      <dgm:t>
        <a:bodyPr/>
        <a:lstStyle/>
        <a:p>
          <a:endParaRPr lang="en-IN"/>
        </a:p>
      </dgm:t>
    </dgm:pt>
    <dgm:pt modelId="{F49BB22A-E4CC-4773-B556-2CBA56A5412A}" type="pres">
      <dgm:prSet presAssocID="{9501B7DC-F8D1-44B3-8769-9379B36A2093}" presName="FiveNodes_5_text" presStyleLbl="node1" presStyleIdx="4" presStyleCnt="5">
        <dgm:presLayoutVars>
          <dgm:bulletEnabled val="1"/>
        </dgm:presLayoutVars>
      </dgm:prSet>
      <dgm:spPr/>
      <dgm:t>
        <a:bodyPr/>
        <a:lstStyle/>
        <a:p>
          <a:endParaRPr lang="en-IN"/>
        </a:p>
      </dgm:t>
    </dgm:pt>
  </dgm:ptLst>
  <dgm:cxnLst>
    <dgm:cxn modelId="{4BE95BC2-B69E-4B4E-BEBF-965291907E3E}" type="presOf" srcId="{183C9419-B71B-4C9F-9F7D-BE2F57CEE830}" destId="{1043C90D-C3DE-41A7-8DC5-725306D8E2F0}" srcOrd="0" destOrd="0" presId="urn:microsoft.com/office/officeart/2005/8/layout/vProcess5"/>
    <dgm:cxn modelId="{5BAC02B0-A3DF-44EE-9935-84357286EBA3}" type="presOf" srcId="{183C9419-B71B-4C9F-9F7D-BE2F57CEE830}" destId="{56092BF9-EB3E-4823-AAF7-7BA80203496A}" srcOrd="1" destOrd="0" presId="urn:microsoft.com/office/officeart/2005/8/layout/vProcess5"/>
    <dgm:cxn modelId="{7821A2FC-5EC0-4129-AE16-725F858A1EF3}" type="presOf" srcId="{95CC7528-C5AE-4067-A8F0-3EA9001B4A52}" destId="{8473700D-5731-4257-A445-FC6880055A87}" srcOrd="1" destOrd="0" presId="urn:microsoft.com/office/officeart/2005/8/layout/vProcess5"/>
    <dgm:cxn modelId="{4B6465BF-4556-4ABC-9F32-3E44743BFEEB}" type="presOf" srcId="{D6C3C81E-6D30-4118-AB97-E8725364277E}" destId="{F49BB22A-E4CC-4773-B556-2CBA56A5412A}" srcOrd="1" destOrd="0" presId="urn:microsoft.com/office/officeart/2005/8/layout/vProcess5"/>
    <dgm:cxn modelId="{D87AA0BE-D899-4383-B1F1-7D42D4BEBA9D}" type="presOf" srcId="{95CC7528-C5AE-4067-A8F0-3EA9001B4A52}" destId="{E0DED1D1-F22C-4215-8452-2E71526E4C91}" srcOrd="0" destOrd="0" presId="urn:microsoft.com/office/officeart/2005/8/layout/vProcess5"/>
    <dgm:cxn modelId="{1B8E54A7-2A38-4B55-81C8-9010B6B74FA2}" type="presOf" srcId="{83AC70C0-950E-4EB8-BAF4-44C64A9122FE}" destId="{EE14511A-F386-40E5-8DC0-4EDE0D1E8D59}" srcOrd="0" destOrd="0" presId="urn:microsoft.com/office/officeart/2005/8/layout/vProcess5"/>
    <dgm:cxn modelId="{10B549CA-8337-4725-9FAF-3DE8BC009AA2}" srcId="{9501B7DC-F8D1-44B3-8769-9379B36A2093}" destId="{7FA3A0C7-7158-4037-9413-ADEA4D77D3F4}" srcOrd="2" destOrd="0" parTransId="{D983D581-57FC-4CCB-8AD5-2037FF246CF1}" sibTransId="{0F6F6162-A394-4A3F-A6F0-D2F29E3A7B3C}"/>
    <dgm:cxn modelId="{3F9EF720-9A6D-410F-B60F-F17A3884224B}" type="presOf" srcId="{9570D5CF-FB41-4A9A-B981-77C16BAA4F78}" destId="{3BE72553-78FA-4C1F-899A-C34B66F26CEA}" srcOrd="1" destOrd="0" presId="urn:microsoft.com/office/officeart/2005/8/layout/vProcess5"/>
    <dgm:cxn modelId="{B8880862-9BCC-48B9-BC9E-516E91A90C12}" srcId="{9501B7DC-F8D1-44B3-8769-9379B36A2093}" destId="{183C9419-B71B-4C9F-9F7D-BE2F57CEE830}" srcOrd="3" destOrd="0" parTransId="{978C834E-235A-4BF6-A3F0-7D48285BA8CA}" sibTransId="{52D9B1AF-E86E-499F-81C3-870171CB8CFF}"/>
    <dgm:cxn modelId="{42B06602-3B1C-45D9-AC07-BA7A93DE8A56}" type="presOf" srcId="{0F6F6162-A394-4A3F-A6F0-D2F29E3A7B3C}" destId="{5295AB6A-15B2-4178-915F-40FDBBC9496D}" srcOrd="0" destOrd="0" presId="urn:microsoft.com/office/officeart/2005/8/layout/vProcess5"/>
    <dgm:cxn modelId="{54020D42-95D2-4A09-9A07-EFAC4235F8F3}" type="presOf" srcId="{D6C3C81E-6D30-4118-AB97-E8725364277E}" destId="{A64529F7-1403-45B3-AEDC-FF89588D7FD2}" srcOrd="0" destOrd="0" presId="urn:microsoft.com/office/officeart/2005/8/layout/vProcess5"/>
    <dgm:cxn modelId="{AA1EA787-8C96-4283-BF0E-69005BCEFBC4}" srcId="{9501B7DC-F8D1-44B3-8769-9379B36A2093}" destId="{D6C3C81E-6D30-4118-AB97-E8725364277E}" srcOrd="4" destOrd="0" parTransId="{0A032E9C-E6D2-4F26-8F0F-250F78458ED5}" sibTransId="{F915CF87-1CB4-490A-919F-63A8CA24F824}"/>
    <dgm:cxn modelId="{47A9DA33-F3AA-4CCE-BC52-08B431AA9765}" srcId="{9501B7DC-F8D1-44B3-8769-9379B36A2093}" destId="{9570D5CF-FB41-4A9A-B981-77C16BAA4F78}" srcOrd="1" destOrd="0" parTransId="{59BD9D50-680B-4029-AE02-0D0234E4FC3B}" sibTransId="{E3471490-FAF7-4607-BE0D-383774486D01}"/>
    <dgm:cxn modelId="{DE71F5CD-0A74-4C2A-966C-216FF1A99C7D}" srcId="{9501B7DC-F8D1-44B3-8769-9379B36A2093}" destId="{95CC7528-C5AE-4067-A8F0-3EA9001B4A52}" srcOrd="0" destOrd="0" parTransId="{A29E34B2-92F2-485B-96C6-BA778ED30024}" sibTransId="{83AC70C0-950E-4EB8-BAF4-44C64A9122FE}"/>
    <dgm:cxn modelId="{8B7D1A2D-15C8-4A4E-97A5-EFBA6C32948E}" type="presOf" srcId="{9570D5CF-FB41-4A9A-B981-77C16BAA4F78}" destId="{9562720D-D58F-4705-8A12-087FFD9EDEC9}" srcOrd="0" destOrd="0" presId="urn:microsoft.com/office/officeart/2005/8/layout/vProcess5"/>
    <dgm:cxn modelId="{A3D36151-79F0-439D-AC71-887D3F8D4792}" type="presOf" srcId="{7FA3A0C7-7158-4037-9413-ADEA4D77D3F4}" destId="{D369DF0E-CF63-4530-A1C7-7F8800913997}" srcOrd="1" destOrd="0" presId="urn:microsoft.com/office/officeart/2005/8/layout/vProcess5"/>
    <dgm:cxn modelId="{B5231FC6-9F9B-49F2-AD85-0928CD8CC6DF}" type="presOf" srcId="{E3471490-FAF7-4607-BE0D-383774486D01}" destId="{FAB286C9-6350-407A-B661-69E662A6D7C2}" srcOrd="0" destOrd="0" presId="urn:microsoft.com/office/officeart/2005/8/layout/vProcess5"/>
    <dgm:cxn modelId="{C67594C6-6ED6-4874-BA4E-AB56BBC0502C}" type="presOf" srcId="{9501B7DC-F8D1-44B3-8769-9379B36A2093}" destId="{5C8B5F4A-A093-44C3-AAF8-6F25BD4A99E8}" srcOrd="0" destOrd="0" presId="urn:microsoft.com/office/officeart/2005/8/layout/vProcess5"/>
    <dgm:cxn modelId="{BBB67687-602B-45E9-AAE9-9A2718D67363}" type="presOf" srcId="{7FA3A0C7-7158-4037-9413-ADEA4D77D3F4}" destId="{FB3F5C7B-6704-457F-A835-E2111CBFBA9C}" srcOrd="0" destOrd="0" presId="urn:microsoft.com/office/officeart/2005/8/layout/vProcess5"/>
    <dgm:cxn modelId="{A211C210-4449-40F4-B9F6-7DC94DF3FAB2}" type="presOf" srcId="{52D9B1AF-E86E-499F-81C3-870171CB8CFF}" destId="{26169DAA-851B-4871-911A-55B2FA520B8D}" srcOrd="0" destOrd="0" presId="urn:microsoft.com/office/officeart/2005/8/layout/vProcess5"/>
    <dgm:cxn modelId="{13AB8A4E-8BD1-451A-B1D6-33D1DDACA956}" type="presParOf" srcId="{5C8B5F4A-A093-44C3-AAF8-6F25BD4A99E8}" destId="{3EB55D31-C5E7-4026-AD7C-D14C0B4E1ED3}" srcOrd="0" destOrd="0" presId="urn:microsoft.com/office/officeart/2005/8/layout/vProcess5"/>
    <dgm:cxn modelId="{260BF9EC-BE3F-4659-856D-BED5F896E546}" type="presParOf" srcId="{5C8B5F4A-A093-44C3-AAF8-6F25BD4A99E8}" destId="{E0DED1D1-F22C-4215-8452-2E71526E4C91}" srcOrd="1" destOrd="0" presId="urn:microsoft.com/office/officeart/2005/8/layout/vProcess5"/>
    <dgm:cxn modelId="{B0EDFA55-0F0B-4A34-BF36-9F5D4FA8B4A7}" type="presParOf" srcId="{5C8B5F4A-A093-44C3-AAF8-6F25BD4A99E8}" destId="{9562720D-D58F-4705-8A12-087FFD9EDEC9}" srcOrd="2" destOrd="0" presId="urn:microsoft.com/office/officeart/2005/8/layout/vProcess5"/>
    <dgm:cxn modelId="{A2E36D37-E7B3-4E2F-AFF1-41A3EC193441}" type="presParOf" srcId="{5C8B5F4A-A093-44C3-AAF8-6F25BD4A99E8}" destId="{FB3F5C7B-6704-457F-A835-E2111CBFBA9C}" srcOrd="3" destOrd="0" presId="urn:microsoft.com/office/officeart/2005/8/layout/vProcess5"/>
    <dgm:cxn modelId="{00F5137C-85B3-440C-8652-0D18946C625E}" type="presParOf" srcId="{5C8B5F4A-A093-44C3-AAF8-6F25BD4A99E8}" destId="{1043C90D-C3DE-41A7-8DC5-725306D8E2F0}" srcOrd="4" destOrd="0" presId="urn:microsoft.com/office/officeart/2005/8/layout/vProcess5"/>
    <dgm:cxn modelId="{6011A266-CA96-4830-9B84-7A3ED92513B3}" type="presParOf" srcId="{5C8B5F4A-A093-44C3-AAF8-6F25BD4A99E8}" destId="{A64529F7-1403-45B3-AEDC-FF89588D7FD2}" srcOrd="5" destOrd="0" presId="urn:microsoft.com/office/officeart/2005/8/layout/vProcess5"/>
    <dgm:cxn modelId="{416168B9-4B71-4D29-AF67-1D1F8B1549EA}" type="presParOf" srcId="{5C8B5F4A-A093-44C3-AAF8-6F25BD4A99E8}" destId="{EE14511A-F386-40E5-8DC0-4EDE0D1E8D59}" srcOrd="6" destOrd="0" presId="urn:microsoft.com/office/officeart/2005/8/layout/vProcess5"/>
    <dgm:cxn modelId="{2CB15111-67B9-444F-B50F-96F85C260953}" type="presParOf" srcId="{5C8B5F4A-A093-44C3-AAF8-6F25BD4A99E8}" destId="{FAB286C9-6350-407A-B661-69E662A6D7C2}" srcOrd="7" destOrd="0" presId="urn:microsoft.com/office/officeart/2005/8/layout/vProcess5"/>
    <dgm:cxn modelId="{F099F518-F4E2-4AA0-902D-2455EE6A6C68}" type="presParOf" srcId="{5C8B5F4A-A093-44C3-AAF8-6F25BD4A99E8}" destId="{5295AB6A-15B2-4178-915F-40FDBBC9496D}" srcOrd="8" destOrd="0" presId="urn:microsoft.com/office/officeart/2005/8/layout/vProcess5"/>
    <dgm:cxn modelId="{89D037E2-772F-4C08-8D71-B70887072243}" type="presParOf" srcId="{5C8B5F4A-A093-44C3-AAF8-6F25BD4A99E8}" destId="{26169DAA-851B-4871-911A-55B2FA520B8D}" srcOrd="9" destOrd="0" presId="urn:microsoft.com/office/officeart/2005/8/layout/vProcess5"/>
    <dgm:cxn modelId="{D84F1CFC-CA15-4689-8556-A06040D8AFCD}" type="presParOf" srcId="{5C8B5F4A-A093-44C3-AAF8-6F25BD4A99E8}" destId="{8473700D-5731-4257-A445-FC6880055A87}" srcOrd="10" destOrd="0" presId="urn:microsoft.com/office/officeart/2005/8/layout/vProcess5"/>
    <dgm:cxn modelId="{797B562A-1558-4783-B6D5-A002B3C378E0}" type="presParOf" srcId="{5C8B5F4A-A093-44C3-AAF8-6F25BD4A99E8}" destId="{3BE72553-78FA-4C1F-899A-C34B66F26CEA}" srcOrd="11" destOrd="0" presId="urn:microsoft.com/office/officeart/2005/8/layout/vProcess5"/>
    <dgm:cxn modelId="{C15C4F3E-DDBB-4553-A5CC-A6AF36FD6A46}" type="presParOf" srcId="{5C8B5F4A-A093-44C3-AAF8-6F25BD4A99E8}" destId="{D369DF0E-CF63-4530-A1C7-7F8800913997}" srcOrd="12" destOrd="0" presId="urn:microsoft.com/office/officeart/2005/8/layout/vProcess5"/>
    <dgm:cxn modelId="{2B00E137-59FF-46AB-90FC-622437DB5818}" type="presParOf" srcId="{5C8B5F4A-A093-44C3-AAF8-6F25BD4A99E8}" destId="{56092BF9-EB3E-4823-AAF7-7BA80203496A}" srcOrd="13" destOrd="0" presId="urn:microsoft.com/office/officeart/2005/8/layout/vProcess5"/>
    <dgm:cxn modelId="{47347A10-3036-4DB4-AD7C-078C6F74CDB8}" type="presParOf" srcId="{5C8B5F4A-A093-44C3-AAF8-6F25BD4A99E8}" destId="{F49BB22A-E4CC-4773-B556-2CBA56A5412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52BC2548-0A4F-4E99-8859-E7DB217DCB8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IN"/>
        </a:p>
      </dgm:t>
    </dgm:pt>
    <dgm:pt modelId="{5C03B547-11E8-48A9-B3DA-8F6D5AA80030}">
      <dgm:prSet phldrT="[Text]" custT="1"/>
      <dgm:spPr/>
      <dgm:t>
        <a:bodyPr/>
        <a:lstStyle/>
        <a:p>
          <a:r>
            <a:rPr lang="en-US" sz="2000" smtClean="0">
              <a:solidFill>
                <a:schemeClr val="tx1"/>
              </a:solidFill>
              <a:latin typeface="Georgia" pitchFamily="18" charset="0"/>
            </a:rPr>
            <a:t>Scientific Method</a:t>
          </a:r>
          <a:endParaRPr lang="en-IN" sz="2000" dirty="0">
            <a:solidFill>
              <a:schemeClr val="tx1"/>
            </a:solidFill>
            <a:latin typeface="Georgia" pitchFamily="18" charset="0"/>
          </a:endParaRPr>
        </a:p>
      </dgm:t>
    </dgm:pt>
    <dgm:pt modelId="{5CD9E370-65BC-466D-9A02-07CB2A6DD24A}" type="parTrans" cxnId="{4C44437D-71DA-4A8B-A0F9-CBD217D81699}">
      <dgm:prSet/>
      <dgm:spPr/>
      <dgm:t>
        <a:bodyPr/>
        <a:lstStyle/>
        <a:p>
          <a:endParaRPr lang="en-IN"/>
        </a:p>
      </dgm:t>
    </dgm:pt>
    <dgm:pt modelId="{3D60EBAE-478F-4765-9355-47C9CD2B7E43}" type="sibTrans" cxnId="{4C44437D-71DA-4A8B-A0F9-CBD217D81699}">
      <dgm:prSet/>
      <dgm:spPr/>
      <dgm:t>
        <a:bodyPr/>
        <a:lstStyle/>
        <a:p>
          <a:endParaRPr lang="en-IN"/>
        </a:p>
      </dgm:t>
    </dgm:pt>
    <dgm:pt modelId="{A5149716-7401-49B3-82F2-77D576782F28}">
      <dgm:prSet phldrT="[Text]" custT="1"/>
      <dgm:spPr/>
      <dgm:t>
        <a:bodyPr/>
        <a:lstStyle/>
        <a:p>
          <a:r>
            <a:rPr lang="en-US" sz="2000" dirty="0" smtClean="0">
              <a:solidFill>
                <a:schemeClr val="tx1"/>
              </a:solidFill>
              <a:latin typeface="Georgia" pitchFamily="18" charset="0"/>
            </a:rPr>
            <a:t>Research Creativity</a:t>
          </a:r>
          <a:endParaRPr lang="en-IN" sz="2000" dirty="0">
            <a:solidFill>
              <a:schemeClr val="tx1"/>
            </a:solidFill>
            <a:latin typeface="Georgia" pitchFamily="18" charset="0"/>
          </a:endParaRPr>
        </a:p>
      </dgm:t>
    </dgm:pt>
    <dgm:pt modelId="{12FD1AC4-AC31-44F5-9BF1-A6161341F29E}" type="parTrans" cxnId="{145BEBAB-6961-43C9-9EA1-BD19B76BEEC2}">
      <dgm:prSet/>
      <dgm:spPr/>
      <dgm:t>
        <a:bodyPr/>
        <a:lstStyle/>
        <a:p>
          <a:endParaRPr lang="en-IN"/>
        </a:p>
      </dgm:t>
    </dgm:pt>
    <dgm:pt modelId="{C94A1DA8-27B7-4599-ADFE-9C1A60BF32D2}" type="sibTrans" cxnId="{145BEBAB-6961-43C9-9EA1-BD19B76BEEC2}">
      <dgm:prSet/>
      <dgm:spPr/>
      <dgm:t>
        <a:bodyPr/>
        <a:lstStyle/>
        <a:p>
          <a:endParaRPr lang="en-IN"/>
        </a:p>
      </dgm:t>
    </dgm:pt>
    <dgm:pt modelId="{7571F20B-2654-4C72-8C1E-AB4225B57AAC}">
      <dgm:prSet phldrT="[Text]" custT="1"/>
      <dgm:spPr/>
      <dgm:t>
        <a:bodyPr/>
        <a:lstStyle/>
        <a:p>
          <a:r>
            <a:rPr lang="en-US" sz="2000" smtClean="0">
              <a:solidFill>
                <a:schemeClr val="tx1"/>
              </a:solidFill>
              <a:latin typeface="Georgia" pitchFamily="18" charset="0"/>
            </a:rPr>
            <a:t>Multiple Methods</a:t>
          </a:r>
          <a:endParaRPr lang="en-IN" sz="2000" dirty="0">
            <a:solidFill>
              <a:schemeClr val="tx1"/>
            </a:solidFill>
            <a:latin typeface="Georgia" pitchFamily="18" charset="0"/>
          </a:endParaRPr>
        </a:p>
      </dgm:t>
    </dgm:pt>
    <dgm:pt modelId="{EA637388-5DFD-4CD3-86E0-16789350E77F}" type="parTrans" cxnId="{104C8CD2-238D-4A07-8A32-A426540EDEF0}">
      <dgm:prSet/>
      <dgm:spPr/>
      <dgm:t>
        <a:bodyPr/>
        <a:lstStyle/>
        <a:p>
          <a:endParaRPr lang="en-IN"/>
        </a:p>
      </dgm:t>
    </dgm:pt>
    <dgm:pt modelId="{74C21BF4-BCAC-4BA8-9427-417B01BD13C9}" type="sibTrans" cxnId="{104C8CD2-238D-4A07-8A32-A426540EDEF0}">
      <dgm:prSet/>
      <dgm:spPr/>
      <dgm:t>
        <a:bodyPr/>
        <a:lstStyle/>
        <a:p>
          <a:endParaRPr lang="en-IN"/>
        </a:p>
      </dgm:t>
    </dgm:pt>
    <dgm:pt modelId="{A7900010-EBD1-455F-8575-4A3212AA3714}">
      <dgm:prSet phldrT="[Text]" custT="1"/>
      <dgm:spPr/>
      <dgm:t>
        <a:bodyPr/>
        <a:lstStyle/>
        <a:p>
          <a:r>
            <a:rPr lang="en-US" sz="2000" smtClean="0">
              <a:solidFill>
                <a:schemeClr val="tx1"/>
              </a:solidFill>
              <a:latin typeface="Georgia" pitchFamily="18" charset="0"/>
            </a:rPr>
            <a:t>Interdependence of Models and Data</a:t>
          </a:r>
          <a:endParaRPr lang="en-IN" sz="2000" dirty="0">
            <a:solidFill>
              <a:schemeClr val="tx1"/>
            </a:solidFill>
            <a:latin typeface="Georgia" pitchFamily="18" charset="0"/>
          </a:endParaRPr>
        </a:p>
      </dgm:t>
    </dgm:pt>
    <dgm:pt modelId="{441F3EF1-A9A6-44C7-9F72-F56DE1221732}" type="parTrans" cxnId="{820D5A2D-5D03-4F00-9B09-C96336566B1B}">
      <dgm:prSet/>
      <dgm:spPr/>
      <dgm:t>
        <a:bodyPr/>
        <a:lstStyle/>
        <a:p>
          <a:endParaRPr lang="en-IN"/>
        </a:p>
      </dgm:t>
    </dgm:pt>
    <dgm:pt modelId="{253201A2-C809-4005-86B9-2DBABBBC862D}" type="sibTrans" cxnId="{820D5A2D-5D03-4F00-9B09-C96336566B1B}">
      <dgm:prSet/>
      <dgm:spPr/>
      <dgm:t>
        <a:bodyPr/>
        <a:lstStyle/>
        <a:p>
          <a:endParaRPr lang="en-IN"/>
        </a:p>
      </dgm:t>
    </dgm:pt>
    <dgm:pt modelId="{316BD8AF-E4D0-41BA-87C4-F404E357A1C1}">
      <dgm:prSet phldrT="[Text]" custT="1"/>
      <dgm:spPr/>
      <dgm:t>
        <a:bodyPr/>
        <a:lstStyle/>
        <a:p>
          <a:r>
            <a:rPr lang="en-US" sz="2000" smtClean="0">
              <a:solidFill>
                <a:schemeClr val="tx1"/>
              </a:solidFill>
              <a:latin typeface="Georgia" pitchFamily="18" charset="0"/>
            </a:rPr>
            <a:t>Value and Cost of Information</a:t>
          </a:r>
          <a:endParaRPr lang="en-IN" sz="2000" dirty="0">
            <a:solidFill>
              <a:schemeClr val="tx1"/>
            </a:solidFill>
            <a:latin typeface="Georgia" pitchFamily="18" charset="0"/>
          </a:endParaRPr>
        </a:p>
      </dgm:t>
    </dgm:pt>
    <dgm:pt modelId="{868DC442-7D29-469D-832C-34E20AAAB493}" type="parTrans" cxnId="{486CDF04-045D-4286-9E96-5AED82BD9089}">
      <dgm:prSet/>
      <dgm:spPr/>
      <dgm:t>
        <a:bodyPr/>
        <a:lstStyle/>
        <a:p>
          <a:endParaRPr lang="en-IN"/>
        </a:p>
      </dgm:t>
    </dgm:pt>
    <dgm:pt modelId="{B95CBA17-2001-4B7C-8CF1-877F9CE07B1F}" type="sibTrans" cxnId="{486CDF04-045D-4286-9E96-5AED82BD9089}">
      <dgm:prSet/>
      <dgm:spPr/>
      <dgm:t>
        <a:bodyPr/>
        <a:lstStyle/>
        <a:p>
          <a:endParaRPr lang="en-IN"/>
        </a:p>
      </dgm:t>
    </dgm:pt>
    <dgm:pt modelId="{21FC1E31-4761-43BE-BD5E-7A33DDEABF8F}">
      <dgm:prSet phldrT="[Text]" custT="1"/>
      <dgm:spPr/>
      <dgm:t>
        <a:bodyPr/>
        <a:lstStyle/>
        <a:p>
          <a:r>
            <a:rPr lang="en-US" sz="2000" smtClean="0">
              <a:solidFill>
                <a:schemeClr val="tx1"/>
              </a:solidFill>
              <a:latin typeface="Georgia" pitchFamily="18" charset="0"/>
            </a:rPr>
            <a:t>Healthy Skepticism</a:t>
          </a:r>
          <a:endParaRPr lang="en-IN" sz="2000" dirty="0">
            <a:solidFill>
              <a:schemeClr val="tx1"/>
            </a:solidFill>
            <a:latin typeface="Georgia" pitchFamily="18" charset="0"/>
          </a:endParaRPr>
        </a:p>
      </dgm:t>
    </dgm:pt>
    <dgm:pt modelId="{64E277C8-DE2C-4DD4-932C-A006339A5D99}" type="parTrans" cxnId="{9AD9EDDA-4F8A-4331-BE2F-7006E003509C}">
      <dgm:prSet/>
      <dgm:spPr/>
      <dgm:t>
        <a:bodyPr/>
        <a:lstStyle/>
        <a:p>
          <a:endParaRPr lang="en-IN"/>
        </a:p>
      </dgm:t>
    </dgm:pt>
    <dgm:pt modelId="{0D25F520-4675-4631-90B5-FC244AA430CA}" type="sibTrans" cxnId="{9AD9EDDA-4F8A-4331-BE2F-7006E003509C}">
      <dgm:prSet/>
      <dgm:spPr/>
      <dgm:t>
        <a:bodyPr/>
        <a:lstStyle/>
        <a:p>
          <a:endParaRPr lang="en-IN"/>
        </a:p>
      </dgm:t>
    </dgm:pt>
    <dgm:pt modelId="{922372C5-F85C-45EA-B1DB-EB0C70939CD3}">
      <dgm:prSet phldrT="[Text]" custT="1"/>
      <dgm:spPr/>
      <dgm:t>
        <a:bodyPr/>
        <a:lstStyle/>
        <a:p>
          <a:r>
            <a:rPr lang="en-US" sz="2000" smtClean="0">
              <a:solidFill>
                <a:schemeClr val="tx1"/>
              </a:solidFill>
              <a:latin typeface="Georgia" pitchFamily="18" charset="0"/>
            </a:rPr>
            <a:t>Ethical Marketing</a:t>
          </a:r>
          <a:endParaRPr lang="en-IN" sz="2000" dirty="0">
            <a:solidFill>
              <a:schemeClr val="tx1"/>
            </a:solidFill>
            <a:latin typeface="Georgia" pitchFamily="18" charset="0"/>
          </a:endParaRPr>
        </a:p>
      </dgm:t>
    </dgm:pt>
    <dgm:pt modelId="{C0DC844E-0A17-4BC1-85A3-04D2680201AE}" type="parTrans" cxnId="{15D2A9AD-1B62-4D72-9F5F-CB7F7E22E48D}">
      <dgm:prSet/>
      <dgm:spPr/>
      <dgm:t>
        <a:bodyPr/>
        <a:lstStyle/>
        <a:p>
          <a:endParaRPr lang="en-IN"/>
        </a:p>
      </dgm:t>
    </dgm:pt>
    <dgm:pt modelId="{35B2C583-CFF5-46E3-975C-283E1F037B8C}" type="sibTrans" cxnId="{15D2A9AD-1B62-4D72-9F5F-CB7F7E22E48D}">
      <dgm:prSet/>
      <dgm:spPr/>
      <dgm:t>
        <a:bodyPr/>
        <a:lstStyle/>
        <a:p>
          <a:endParaRPr lang="en-IN"/>
        </a:p>
      </dgm:t>
    </dgm:pt>
    <dgm:pt modelId="{0CFFA86E-6FBF-46C4-9897-2CEC9661A15D}" type="pres">
      <dgm:prSet presAssocID="{52BC2548-0A4F-4E99-8859-E7DB217DCB89}" presName="diagram" presStyleCnt="0">
        <dgm:presLayoutVars>
          <dgm:dir/>
          <dgm:resizeHandles val="exact"/>
        </dgm:presLayoutVars>
      </dgm:prSet>
      <dgm:spPr/>
      <dgm:t>
        <a:bodyPr/>
        <a:lstStyle/>
        <a:p>
          <a:endParaRPr lang="en-IN"/>
        </a:p>
      </dgm:t>
    </dgm:pt>
    <dgm:pt modelId="{C6BF10AD-9270-42BC-80F9-AE4EBF83B415}" type="pres">
      <dgm:prSet presAssocID="{5C03B547-11E8-48A9-B3DA-8F6D5AA80030}" presName="node" presStyleLbl="node1" presStyleIdx="0" presStyleCnt="7">
        <dgm:presLayoutVars>
          <dgm:bulletEnabled val="1"/>
        </dgm:presLayoutVars>
      </dgm:prSet>
      <dgm:spPr/>
      <dgm:t>
        <a:bodyPr/>
        <a:lstStyle/>
        <a:p>
          <a:endParaRPr lang="en-IN"/>
        </a:p>
      </dgm:t>
    </dgm:pt>
    <dgm:pt modelId="{74BF9AB5-50D2-444C-84E9-24D92FF3FD76}" type="pres">
      <dgm:prSet presAssocID="{3D60EBAE-478F-4765-9355-47C9CD2B7E43}" presName="sibTrans" presStyleCnt="0"/>
      <dgm:spPr/>
    </dgm:pt>
    <dgm:pt modelId="{5CE21C8C-43E6-4DCD-BC59-53E65A1DA171}" type="pres">
      <dgm:prSet presAssocID="{A5149716-7401-49B3-82F2-77D576782F28}" presName="node" presStyleLbl="node1" presStyleIdx="1" presStyleCnt="7">
        <dgm:presLayoutVars>
          <dgm:bulletEnabled val="1"/>
        </dgm:presLayoutVars>
      </dgm:prSet>
      <dgm:spPr/>
      <dgm:t>
        <a:bodyPr/>
        <a:lstStyle/>
        <a:p>
          <a:endParaRPr lang="en-IN"/>
        </a:p>
      </dgm:t>
    </dgm:pt>
    <dgm:pt modelId="{A19107C2-1A3F-4C70-99FB-BA5243A45EEB}" type="pres">
      <dgm:prSet presAssocID="{C94A1DA8-27B7-4599-ADFE-9C1A60BF32D2}" presName="sibTrans" presStyleCnt="0"/>
      <dgm:spPr/>
    </dgm:pt>
    <dgm:pt modelId="{CE9026B8-E770-4F4A-803D-A1A14D56D04C}" type="pres">
      <dgm:prSet presAssocID="{7571F20B-2654-4C72-8C1E-AB4225B57AAC}" presName="node" presStyleLbl="node1" presStyleIdx="2" presStyleCnt="7">
        <dgm:presLayoutVars>
          <dgm:bulletEnabled val="1"/>
        </dgm:presLayoutVars>
      </dgm:prSet>
      <dgm:spPr/>
      <dgm:t>
        <a:bodyPr/>
        <a:lstStyle/>
        <a:p>
          <a:endParaRPr lang="en-IN"/>
        </a:p>
      </dgm:t>
    </dgm:pt>
    <dgm:pt modelId="{DA0B97BD-6428-4E04-8CCA-BD2E02766ABB}" type="pres">
      <dgm:prSet presAssocID="{74C21BF4-BCAC-4BA8-9427-417B01BD13C9}" presName="sibTrans" presStyleCnt="0"/>
      <dgm:spPr/>
    </dgm:pt>
    <dgm:pt modelId="{A54DD43B-175D-4AA2-A7D7-1BA9A027C61A}" type="pres">
      <dgm:prSet presAssocID="{A7900010-EBD1-455F-8575-4A3212AA3714}" presName="node" presStyleLbl="node1" presStyleIdx="3" presStyleCnt="7">
        <dgm:presLayoutVars>
          <dgm:bulletEnabled val="1"/>
        </dgm:presLayoutVars>
      </dgm:prSet>
      <dgm:spPr/>
      <dgm:t>
        <a:bodyPr/>
        <a:lstStyle/>
        <a:p>
          <a:endParaRPr lang="en-IN"/>
        </a:p>
      </dgm:t>
    </dgm:pt>
    <dgm:pt modelId="{B3DFF67D-42BF-4009-BE1B-63A2E2276E28}" type="pres">
      <dgm:prSet presAssocID="{253201A2-C809-4005-86B9-2DBABBBC862D}" presName="sibTrans" presStyleCnt="0"/>
      <dgm:spPr/>
    </dgm:pt>
    <dgm:pt modelId="{4065413B-FB89-4C44-9D2A-0FBA61AB4876}" type="pres">
      <dgm:prSet presAssocID="{316BD8AF-E4D0-41BA-87C4-F404E357A1C1}" presName="node" presStyleLbl="node1" presStyleIdx="4" presStyleCnt="7">
        <dgm:presLayoutVars>
          <dgm:bulletEnabled val="1"/>
        </dgm:presLayoutVars>
      </dgm:prSet>
      <dgm:spPr/>
      <dgm:t>
        <a:bodyPr/>
        <a:lstStyle/>
        <a:p>
          <a:endParaRPr lang="en-IN"/>
        </a:p>
      </dgm:t>
    </dgm:pt>
    <dgm:pt modelId="{B377E07A-9343-4698-B4CE-29C9E0D2B752}" type="pres">
      <dgm:prSet presAssocID="{B95CBA17-2001-4B7C-8CF1-877F9CE07B1F}" presName="sibTrans" presStyleCnt="0"/>
      <dgm:spPr/>
    </dgm:pt>
    <dgm:pt modelId="{4FC5B2C1-6ACC-4539-ADDC-91FF3E26FE15}" type="pres">
      <dgm:prSet presAssocID="{21FC1E31-4761-43BE-BD5E-7A33DDEABF8F}" presName="node" presStyleLbl="node1" presStyleIdx="5" presStyleCnt="7">
        <dgm:presLayoutVars>
          <dgm:bulletEnabled val="1"/>
        </dgm:presLayoutVars>
      </dgm:prSet>
      <dgm:spPr/>
      <dgm:t>
        <a:bodyPr/>
        <a:lstStyle/>
        <a:p>
          <a:endParaRPr lang="en-IN"/>
        </a:p>
      </dgm:t>
    </dgm:pt>
    <dgm:pt modelId="{589C383C-DE78-43D7-995F-E3AFF3772A19}" type="pres">
      <dgm:prSet presAssocID="{0D25F520-4675-4631-90B5-FC244AA430CA}" presName="sibTrans" presStyleCnt="0"/>
      <dgm:spPr/>
    </dgm:pt>
    <dgm:pt modelId="{47A60B79-C835-4874-889B-A3923088A426}" type="pres">
      <dgm:prSet presAssocID="{922372C5-F85C-45EA-B1DB-EB0C70939CD3}" presName="node" presStyleLbl="node1" presStyleIdx="6" presStyleCnt="7">
        <dgm:presLayoutVars>
          <dgm:bulletEnabled val="1"/>
        </dgm:presLayoutVars>
      </dgm:prSet>
      <dgm:spPr/>
      <dgm:t>
        <a:bodyPr/>
        <a:lstStyle/>
        <a:p>
          <a:endParaRPr lang="en-IN"/>
        </a:p>
      </dgm:t>
    </dgm:pt>
  </dgm:ptLst>
  <dgm:cxnLst>
    <dgm:cxn modelId="{2303222C-454A-4430-8B79-BD86C87C5E1B}" type="presOf" srcId="{A5149716-7401-49B3-82F2-77D576782F28}" destId="{5CE21C8C-43E6-4DCD-BC59-53E65A1DA171}" srcOrd="0" destOrd="0" presId="urn:microsoft.com/office/officeart/2005/8/layout/default"/>
    <dgm:cxn modelId="{C214F4FB-F24A-4696-892A-8650CD79815C}" type="presOf" srcId="{52BC2548-0A4F-4E99-8859-E7DB217DCB89}" destId="{0CFFA86E-6FBF-46C4-9897-2CEC9661A15D}" srcOrd="0" destOrd="0" presId="urn:microsoft.com/office/officeart/2005/8/layout/default"/>
    <dgm:cxn modelId="{486CDF04-045D-4286-9E96-5AED82BD9089}" srcId="{52BC2548-0A4F-4E99-8859-E7DB217DCB89}" destId="{316BD8AF-E4D0-41BA-87C4-F404E357A1C1}" srcOrd="4" destOrd="0" parTransId="{868DC442-7D29-469D-832C-34E20AAAB493}" sibTransId="{B95CBA17-2001-4B7C-8CF1-877F9CE07B1F}"/>
    <dgm:cxn modelId="{1F9BAD4E-5BC7-4899-87BA-9735AC752BD0}" type="presOf" srcId="{21FC1E31-4761-43BE-BD5E-7A33DDEABF8F}" destId="{4FC5B2C1-6ACC-4539-ADDC-91FF3E26FE15}" srcOrd="0" destOrd="0" presId="urn:microsoft.com/office/officeart/2005/8/layout/default"/>
    <dgm:cxn modelId="{104C8CD2-238D-4A07-8A32-A426540EDEF0}" srcId="{52BC2548-0A4F-4E99-8859-E7DB217DCB89}" destId="{7571F20B-2654-4C72-8C1E-AB4225B57AAC}" srcOrd="2" destOrd="0" parTransId="{EA637388-5DFD-4CD3-86E0-16789350E77F}" sibTransId="{74C21BF4-BCAC-4BA8-9427-417B01BD13C9}"/>
    <dgm:cxn modelId="{E009F3CB-CBF5-482D-A1A0-1FB0C6162861}" type="presOf" srcId="{316BD8AF-E4D0-41BA-87C4-F404E357A1C1}" destId="{4065413B-FB89-4C44-9D2A-0FBA61AB4876}" srcOrd="0" destOrd="0" presId="urn:microsoft.com/office/officeart/2005/8/layout/default"/>
    <dgm:cxn modelId="{9AD9EDDA-4F8A-4331-BE2F-7006E003509C}" srcId="{52BC2548-0A4F-4E99-8859-E7DB217DCB89}" destId="{21FC1E31-4761-43BE-BD5E-7A33DDEABF8F}" srcOrd="5" destOrd="0" parTransId="{64E277C8-DE2C-4DD4-932C-A006339A5D99}" sibTransId="{0D25F520-4675-4631-90B5-FC244AA430CA}"/>
    <dgm:cxn modelId="{000D49CD-08D1-4355-BB4F-53342093A767}" type="presOf" srcId="{922372C5-F85C-45EA-B1DB-EB0C70939CD3}" destId="{47A60B79-C835-4874-889B-A3923088A426}" srcOrd="0" destOrd="0" presId="urn:microsoft.com/office/officeart/2005/8/layout/default"/>
    <dgm:cxn modelId="{BE9DB34A-A840-4E92-89E6-32997CA6ECB2}" type="presOf" srcId="{A7900010-EBD1-455F-8575-4A3212AA3714}" destId="{A54DD43B-175D-4AA2-A7D7-1BA9A027C61A}" srcOrd="0" destOrd="0" presId="urn:microsoft.com/office/officeart/2005/8/layout/default"/>
    <dgm:cxn modelId="{50205FAF-3645-481B-9F3C-C5A059DDB530}" type="presOf" srcId="{7571F20B-2654-4C72-8C1E-AB4225B57AAC}" destId="{CE9026B8-E770-4F4A-803D-A1A14D56D04C}" srcOrd="0" destOrd="0" presId="urn:microsoft.com/office/officeart/2005/8/layout/default"/>
    <dgm:cxn modelId="{145BEBAB-6961-43C9-9EA1-BD19B76BEEC2}" srcId="{52BC2548-0A4F-4E99-8859-E7DB217DCB89}" destId="{A5149716-7401-49B3-82F2-77D576782F28}" srcOrd="1" destOrd="0" parTransId="{12FD1AC4-AC31-44F5-9BF1-A6161341F29E}" sibTransId="{C94A1DA8-27B7-4599-ADFE-9C1A60BF32D2}"/>
    <dgm:cxn modelId="{15D2A9AD-1B62-4D72-9F5F-CB7F7E22E48D}" srcId="{52BC2548-0A4F-4E99-8859-E7DB217DCB89}" destId="{922372C5-F85C-45EA-B1DB-EB0C70939CD3}" srcOrd="6" destOrd="0" parTransId="{C0DC844E-0A17-4BC1-85A3-04D2680201AE}" sibTransId="{35B2C583-CFF5-46E3-975C-283E1F037B8C}"/>
    <dgm:cxn modelId="{820D5A2D-5D03-4F00-9B09-C96336566B1B}" srcId="{52BC2548-0A4F-4E99-8859-E7DB217DCB89}" destId="{A7900010-EBD1-455F-8575-4A3212AA3714}" srcOrd="3" destOrd="0" parTransId="{441F3EF1-A9A6-44C7-9F72-F56DE1221732}" sibTransId="{253201A2-C809-4005-86B9-2DBABBBC862D}"/>
    <dgm:cxn modelId="{CC03DCA5-403A-4000-A3CD-A23E8FE433D8}" type="presOf" srcId="{5C03B547-11E8-48A9-B3DA-8F6D5AA80030}" destId="{C6BF10AD-9270-42BC-80F9-AE4EBF83B415}" srcOrd="0" destOrd="0" presId="urn:microsoft.com/office/officeart/2005/8/layout/default"/>
    <dgm:cxn modelId="{4C44437D-71DA-4A8B-A0F9-CBD217D81699}" srcId="{52BC2548-0A4F-4E99-8859-E7DB217DCB89}" destId="{5C03B547-11E8-48A9-B3DA-8F6D5AA80030}" srcOrd="0" destOrd="0" parTransId="{5CD9E370-65BC-466D-9A02-07CB2A6DD24A}" sibTransId="{3D60EBAE-478F-4765-9355-47C9CD2B7E43}"/>
    <dgm:cxn modelId="{C26946E7-FDB7-47BF-9DAD-6D2852F63DA5}" type="presParOf" srcId="{0CFFA86E-6FBF-46C4-9897-2CEC9661A15D}" destId="{C6BF10AD-9270-42BC-80F9-AE4EBF83B415}" srcOrd="0" destOrd="0" presId="urn:microsoft.com/office/officeart/2005/8/layout/default"/>
    <dgm:cxn modelId="{9E4EFE3F-C364-4D6C-AD89-85D3A5BEDB03}" type="presParOf" srcId="{0CFFA86E-6FBF-46C4-9897-2CEC9661A15D}" destId="{74BF9AB5-50D2-444C-84E9-24D92FF3FD76}" srcOrd="1" destOrd="0" presId="urn:microsoft.com/office/officeart/2005/8/layout/default"/>
    <dgm:cxn modelId="{4CDA4C18-B379-43EC-905B-7538934BD97A}" type="presParOf" srcId="{0CFFA86E-6FBF-46C4-9897-2CEC9661A15D}" destId="{5CE21C8C-43E6-4DCD-BC59-53E65A1DA171}" srcOrd="2" destOrd="0" presId="urn:microsoft.com/office/officeart/2005/8/layout/default"/>
    <dgm:cxn modelId="{8BC2B584-A566-461D-ACF2-5D067895E557}" type="presParOf" srcId="{0CFFA86E-6FBF-46C4-9897-2CEC9661A15D}" destId="{A19107C2-1A3F-4C70-99FB-BA5243A45EEB}" srcOrd="3" destOrd="0" presId="urn:microsoft.com/office/officeart/2005/8/layout/default"/>
    <dgm:cxn modelId="{E88477A0-B247-4E61-9CB8-72F7994E4746}" type="presParOf" srcId="{0CFFA86E-6FBF-46C4-9897-2CEC9661A15D}" destId="{CE9026B8-E770-4F4A-803D-A1A14D56D04C}" srcOrd="4" destOrd="0" presId="urn:microsoft.com/office/officeart/2005/8/layout/default"/>
    <dgm:cxn modelId="{1B1C5584-C993-479F-A3F9-9DB572D4686A}" type="presParOf" srcId="{0CFFA86E-6FBF-46C4-9897-2CEC9661A15D}" destId="{DA0B97BD-6428-4E04-8CCA-BD2E02766ABB}" srcOrd="5" destOrd="0" presId="urn:microsoft.com/office/officeart/2005/8/layout/default"/>
    <dgm:cxn modelId="{D877A502-8B0E-4AAF-A058-59E2309C237F}" type="presParOf" srcId="{0CFFA86E-6FBF-46C4-9897-2CEC9661A15D}" destId="{A54DD43B-175D-4AA2-A7D7-1BA9A027C61A}" srcOrd="6" destOrd="0" presId="urn:microsoft.com/office/officeart/2005/8/layout/default"/>
    <dgm:cxn modelId="{A90A91DB-BF73-4B9D-8B92-E062F1996309}" type="presParOf" srcId="{0CFFA86E-6FBF-46C4-9897-2CEC9661A15D}" destId="{B3DFF67D-42BF-4009-BE1B-63A2E2276E28}" srcOrd="7" destOrd="0" presId="urn:microsoft.com/office/officeart/2005/8/layout/default"/>
    <dgm:cxn modelId="{BCA04E26-47E7-4B24-A0E9-48500365A6BA}" type="presParOf" srcId="{0CFFA86E-6FBF-46C4-9897-2CEC9661A15D}" destId="{4065413B-FB89-4C44-9D2A-0FBA61AB4876}" srcOrd="8" destOrd="0" presId="urn:microsoft.com/office/officeart/2005/8/layout/default"/>
    <dgm:cxn modelId="{B431845F-9C3A-4CDC-9EB4-C2297CDFBB74}" type="presParOf" srcId="{0CFFA86E-6FBF-46C4-9897-2CEC9661A15D}" destId="{B377E07A-9343-4698-B4CE-29C9E0D2B752}" srcOrd="9" destOrd="0" presId="urn:microsoft.com/office/officeart/2005/8/layout/default"/>
    <dgm:cxn modelId="{02DD5E81-8E1C-4A7D-8312-9362BC8A5210}" type="presParOf" srcId="{0CFFA86E-6FBF-46C4-9897-2CEC9661A15D}" destId="{4FC5B2C1-6ACC-4539-ADDC-91FF3E26FE15}" srcOrd="10" destOrd="0" presId="urn:microsoft.com/office/officeart/2005/8/layout/default"/>
    <dgm:cxn modelId="{503A551F-5703-412D-8686-21E976A89FE5}" type="presParOf" srcId="{0CFFA86E-6FBF-46C4-9897-2CEC9661A15D}" destId="{589C383C-DE78-43D7-995F-E3AFF3772A19}" srcOrd="11" destOrd="0" presId="urn:microsoft.com/office/officeart/2005/8/layout/default"/>
    <dgm:cxn modelId="{D86B014E-FC17-490F-B7FA-46C80CFA76AC}" type="presParOf" srcId="{0CFFA86E-6FBF-46C4-9897-2CEC9661A15D}" destId="{47A60B79-C835-4874-889B-A3923088A42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3000" dirty="0" smtClean="0">
              <a:solidFill>
                <a:schemeClr val="tx1"/>
              </a:solidFill>
              <a:latin typeface="Georgia" pitchFamily="18" charset="0"/>
            </a:rPr>
            <a:t>Cultural factors</a:t>
          </a:r>
          <a:endParaRPr lang="en-US" sz="3000"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3000" dirty="0" smtClean="0">
              <a:solidFill>
                <a:schemeClr val="tx1"/>
              </a:solidFill>
              <a:latin typeface="Georgia" pitchFamily="18" charset="0"/>
            </a:rPr>
            <a:t>Social Factors</a:t>
          </a:r>
          <a:endParaRPr lang="en-US" sz="3000"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3000" dirty="0" smtClean="0">
              <a:solidFill>
                <a:schemeClr val="tx1"/>
              </a:solidFill>
              <a:latin typeface="Georgia" pitchFamily="18" charset="0"/>
            </a:rPr>
            <a:t>Personal factors</a:t>
          </a:r>
          <a:endParaRPr lang="en-US" sz="3000"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FBC5FA6B-C19B-4D18-AECE-446F0BA6DEA5}">
      <dgm:prSet phldrT="[Text]" custT="1"/>
      <dgm:spPr/>
      <dgm:t>
        <a:bodyPr/>
        <a:lstStyle/>
        <a:p>
          <a:r>
            <a:rPr lang="en-US" sz="3000" dirty="0" smtClean="0">
              <a:solidFill>
                <a:schemeClr val="tx1"/>
              </a:solidFill>
              <a:latin typeface="Georgia" pitchFamily="18" charset="0"/>
            </a:rPr>
            <a:t>Psychological Factors</a:t>
          </a:r>
          <a:endParaRPr lang="en-US" sz="3000" dirty="0">
            <a:solidFill>
              <a:schemeClr val="tx1"/>
            </a:solidFill>
            <a:latin typeface="Georgia" pitchFamily="18" charset="0"/>
          </a:endParaRPr>
        </a:p>
      </dgm:t>
    </dgm:pt>
    <dgm:pt modelId="{D3A13812-3DEC-40F1-84AD-5A9B2F9D576A}" type="parTrans" cxnId="{94493664-F697-4BF3-9529-E202A61B90FC}">
      <dgm:prSet/>
      <dgm:spPr/>
      <dgm:t>
        <a:bodyPr/>
        <a:lstStyle/>
        <a:p>
          <a:endParaRPr lang="en-US"/>
        </a:p>
      </dgm:t>
    </dgm:pt>
    <dgm:pt modelId="{EFC673FF-B93E-459F-B328-BC720B4192FF}" type="sibTrans" cxnId="{94493664-F697-4BF3-9529-E202A61B90FC}">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4">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4">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4">
        <dgm:presLayoutVars>
          <dgm:bulletEnabled val="1"/>
        </dgm:presLayoutVars>
      </dgm:prSet>
      <dgm:spPr/>
      <dgm:t>
        <a:bodyPr/>
        <a:lstStyle/>
        <a:p>
          <a:endParaRPr lang="en-US"/>
        </a:p>
      </dgm:t>
    </dgm:pt>
    <dgm:pt modelId="{8220EA19-D49A-44D6-92FC-19C44628E2DF}" type="pres">
      <dgm:prSet presAssocID="{80BB5D30-68F6-47FA-9F66-F59BD875F8AC}" presName="sibTrans" presStyleCnt="0"/>
      <dgm:spPr/>
    </dgm:pt>
    <dgm:pt modelId="{94391682-7CC1-46A1-B964-62307BC19B3A}" type="pres">
      <dgm:prSet presAssocID="{FBC5FA6B-C19B-4D18-AECE-446F0BA6DEA5}" presName="node" presStyleLbl="node1" presStyleIdx="3" presStyleCnt="4">
        <dgm:presLayoutVars>
          <dgm:bulletEnabled val="1"/>
        </dgm:presLayoutVars>
      </dgm:prSet>
      <dgm:spPr/>
      <dgm:t>
        <a:bodyPr/>
        <a:lstStyle/>
        <a:p>
          <a:endParaRPr lang="en-US"/>
        </a:p>
      </dgm:t>
    </dgm:pt>
  </dgm:ptLst>
  <dgm:cxnLst>
    <dgm:cxn modelId="{31E40FB7-42B3-4C10-856E-FCA1F2B2372B}" srcId="{04BA32F3-CA45-4FA2-B158-106690936CE3}" destId="{9F4E12AB-A444-4768-ADF7-76C1F1E232B5}" srcOrd="1" destOrd="0" parTransId="{40055119-560E-446A-8D11-64F5BA566632}" sibTransId="{48144A16-8277-44CC-A1D6-1EB96B580EF7}"/>
    <dgm:cxn modelId="{94493664-F697-4BF3-9529-E202A61B90FC}" srcId="{04BA32F3-CA45-4FA2-B158-106690936CE3}" destId="{FBC5FA6B-C19B-4D18-AECE-446F0BA6DEA5}" srcOrd="3" destOrd="0" parTransId="{D3A13812-3DEC-40F1-84AD-5A9B2F9D576A}" sibTransId="{EFC673FF-B93E-459F-B328-BC720B4192FF}"/>
    <dgm:cxn modelId="{9A361524-D5B5-4699-9832-745D2E96B600}" type="presOf" srcId="{FBC5FA6B-C19B-4D18-AECE-446F0BA6DEA5}" destId="{94391682-7CC1-46A1-B964-62307BC19B3A}" srcOrd="0" destOrd="0" presId="urn:microsoft.com/office/officeart/2005/8/layout/default"/>
    <dgm:cxn modelId="{90C779BA-1D69-4E38-9BC6-38274EAC2FE2}" type="presOf" srcId="{5C40FAA6-FCA6-432E-8173-EE115B07FB0C}" destId="{0A88A9DE-BA50-4AEC-9EC8-46D940BE98FA}" srcOrd="0" destOrd="0" presId="urn:microsoft.com/office/officeart/2005/8/layout/default"/>
    <dgm:cxn modelId="{9A4E3830-E24C-46FF-B8C9-DBA11F701786}" srcId="{04BA32F3-CA45-4FA2-B158-106690936CE3}" destId="{BB13B48D-9598-4055-B90F-F71AC2566740}" srcOrd="2" destOrd="0" parTransId="{3B375349-9B93-4493-A66F-5CD76DAB7A59}" sibTransId="{80BB5D30-68F6-47FA-9F66-F59BD875F8AC}"/>
    <dgm:cxn modelId="{02BF2E46-7C46-45D1-AEF3-68D90658E50E}" srcId="{04BA32F3-CA45-4FA2-B158-106690936CE3}" destId="{5C40FAA6-FCA6-432E-8173-EE115B07FB0C}" srcOrd="0" destOrd="0" parTransId="{0AC43BEF-C9B9-465F-B61E-D3E0C6CBD9FB}" sibTransId="{55DECFB5-AA04-46E6-88E6-E536F8225FC5}"/>
    <dgm:cxn modelId="{0C5D4C82-02B6-434F-9BE8-20B0DF44D685}" type="presOf" srcId="{04BA32F3-CA45-4FA2-B158-106690936CE3}" destId="{14597763-DA20-4BA9-B797-9639B9FF9FE4}" srcOrd="0" destOrd="0" presId="urn:microsoft.com/office/officeart/2005/8/layout/default"/>
    <dgm:cxn modelId="{B7E1DBA1-7A29-4B6E-8AA1-486EB5AAFCE8}" type="presOf" srcId="{BB13B48D-9598-4055-B90F-F71AC2566740}" destId="{A76DA7FE-8B3F-4DE3-A9E7-7B47DE4BDA43}" srcOrd="0" destOrd="0" presId="urn:microsoft.com/office/officeart/2005/8/layout/default"/>
    <dgm:cxn modelId="{04BF0855-5804-41C5-9E8B-670967946DA1}" type="presOf" srcId="{9F4E12AB-A444-4768-ADF7-76C1F1E232B5}" destId="{732724EC-051B-43E8-8F67-48F0B1B2EE04}" srcOrd="0" destOrd="0" presId="urn:microsoft.com/office/officeart/2005/8/layout/default"/>
    <dgm:cxn modelId="{EBA3B49C-57B9-42BE-A308-73A5327714A4}" type="presParOf" srcId="{14597763-DA20-4BA9-B797-9639B9FF9FE4}" destId="{0A88A9DE-BA50-4AEC-9EC8-46D940BE98FA}" srcOrd="0" destOrd="0" presId="urn:microsoft.com/office/officeart/2005/8/layout/default"/>
    <dgm:cxn modelId="{A477E398-1037-4D3A-A2A1-59542F203E22}" type="presParOf" srcId="{14597763-DA20-4BA9-B797-9639B9FF9FE4}" destId="{AD524B28-81DB-4EB3-9C71-1415C9B7B6DA}" srcOrd="1" destOrd="0" presId="urn:microsoft.com/office/officeart/2005/8/layout/default"/>
    <dgm:cxn modelId="{93F8FE10-C4D6-4B38-B644-0ABC0003984A}" type="presParOf" srcId="{14597763-DA20-4BA9-B797-9639B9FF9FE4}" destId="{732724EC-051B-43E8-8F67-48F0B1B2EE04}" srcOrd="2" destOrd="0" presId="urn:microsoft.com/office/officeart/2005/8/layout/default"/>
    <dgm:cxn modelId="{4102D87C-73BC-4EBA-A55C-2A80BA81E566}" type="presParOf" srcId="{14597763-DA20-4BA9-B797-9639B9FF9FE4}" destId="{29C07CDF-739B-4AC6-A3BD-096A61B36232}" srcOrd="3" destOrd="0" presId="urn:microsoft.com/office/officeart/2005/8/layout/default"/>
    <dgm:cxn modelId="{FE989158-3AE6-4913-A06D-3A372F3824A0}" type="presParOf" srcId="{14597763-DA20-4BA9-B797-9639B9FF9FE4}" destId="{A76DA7FE-8B3F-4DE3-A9E7-7B47DE4BDA43}" srcOrd="4" destOrd="0" presId="urn:microsoft.com/office/officeart/2005/8/layout/default"/>
    <dgm:cxn modelId="{DB150157-731F-4BB8-9A40-1FD6ED36FFDA}" type="presParOf" srcId="{14597763-DA20-4BA9-B797-9639B9FF9FE4}" destId="{8220EA19-D49A-44D6-92FC-19C44628E2DF}" srcOrd="5" destOrd="0" presId="urn:microsoft.com/office/officeart/2005/8/layout/default"/>
    <dgm:cxn modelId="{802F7903-0A8B-4965-8EFF-BD22319F2BC6}" type="presParOf" srcId="{14597763-DA20-4BA9-B797-9639B9FF9FE4}" destId="{94391682-7CC1-46A1-B964-62307BC19B3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2400" b="1" dirty="0" smtClean="0">
              <a:solidFill>
                <a:schemeClr val="tx1"/>
              </a:solidFill>
              <a:latin typeface="Georgia" pitchFamily="18" charset="0"/>
            </a:rPr>
            <a:t>Culture</a:t>
          </a:r>
          <a:endParaRPr lang="en-US" sz="2400" b="1"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2400" b="1" dirty="0" smtClean="0">
              <a:solidFill>
                <a:schemeClr val="tx1"/>
              </a:solidFill>
              <a:latin typeface="Georgia" pitchFamily="18" charset="0"/>
            </a:rPr>
            <a:t>Subculture</a:t>
          </a:r>
          <a:endParaRPr lang="en-US" sz="2400" b="1"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2400" b="1" dirty="0" smtClean="0">
              <a:solidFill>
                <a:schemeClr val="tx1"/>
              </a:solidFill>
              <a:latin typeface="Georgia" pitchFamily="18" charset="0"/>
            </a:rPr>
            <a:t>Social Class</a:t>
          </a:r>
          <a:endParaRPr lang="en-US" sz="2400" b="1"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3">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3">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3">
        <dgm:presLayoutVars>
          <dgm:bulletEnabled val="1"/>
        </dgm:presLayoutVars>
      </dgm:prSet>
      <dgm:spPr/>
      <dgm:t>
        <a:bodyPr/>
        <a:lstStyle/>
        <a:p>
          <a:endParaRPr lang="en-US"/>
        </a:p>
      </dgm:t>
    </dgm:pt>
  </dgm:ptLst>
  <dgm:cxnLst>
    <dgm:cxn modelId="{31E40FB7-42B3-4C10-856E-FCA1F2B2372B}" srcId="{04BA32F3-CA45-4FA2-B158-106690936CE3}" destId="{9F4E12AB-A444-4768-ADF7-76C1F1E232B5}" srcOrd="1" destOrd="0" parTransId="{40055119-560E-446A-8D11-64F5BA566632}" sibTransId="{48144A16-8277-44CC-A1D6-1EB96B580EF7}"/>
    <dgm:cxn modelId="{7B3F7405-2295-4044-BE08-C852AED8EF92}" type="presOf" srcId="{BB13B48D-9598-4055-B90F-F71AC2566740}" destId="{A76DA7FE-8B3F-4DE3-A9E7-7B47DE4BDA43}" srcOrd="0" destOrd="0" presId="urn:microsoft.com/office/officeart/2005/8/layout/default"/>
    <dgm:cxn modelId="{39BEC493-57B6-4DCF-8D69-4A5D6A923BAD}" type="presOf" srcId="{5C40FAA6-FCA6-432E-8173-EE115B07FB0C}" destId="{0A88A9DE-BA50-4AEC-9EC8-46D940BE98FA}" srcOrd="0" destOrd="0" presId="urn:microsoft.com/office/officeart/2005/8/layout/default"/>
    <dgm:cxn modelId="{9A4E3830-E24C-46FF-B8C9-DBA11F701786}" srcId="{04BA32F3-CA45-4FA2-B158-106690936CE3}" destId="{BB13B48D-9598-4055-B90F-F71AC2566740}" srcOrd="2" destOrd="0" parTransId="{3B375349-9B93-4493-A66F-5CD76DAB7A59}" sibTransId="{80BB5D30-68F6-47FA-9F66-F59BD875F8AC}"/>
    <dgm:cxn modelId="{02BF2E46-7C46-45D1-AEF3-68D90658E50E}" srcId="{04BA32F3-CA45-4FA2-B158-106690936CE3}" destId="{5C40FAA6-FCA6-432E-8173-EE115B07FB0C}" srcOrd="0" destOrd="0" parTransId="{0AC43BEF-C9B9-465F-B61E-D3E0C6CBD9FB}" sibTransId="{55DECFB5-AA04-46E6-88E6-E536F8225FC5}"/>
    <dgm:cxn modelId="{AAC5AF69-01CC-401E-B93E-E45A15901D05}" type="presOf" srcId="{04BA32F3-CA45-4FA2-B158-106690936CE3}" destId="{14597763-DA20-4BA9-B797-9639B9FF9FE4}" srcOrd="0" destOrd="0" presId="urn:microsoft.com/office/officeart/2005/8/layout/default"/>
    <dgm:cxn modelId="{A6F6E01A-C7BD-42BE-8E44-6652893A738B}" type="presOf" srcId="{9F4E12AB-A444-4768-ADF7-76C1F1E232B5}" destId="{732724EC-051B-43E8-8F67-48F0B1B2EE04}" srcOrd="0" destOrd="0" presId="urn:microsoft.com/office/officeart/2005/8/layout/default"/>
    <dgm:cxn modelId="{6AEF159B-CAAF-4A46-A22F-DDF8A289CEE2}" type="presParOf" srcId="{14597763-DA20-4BA9-B797-9639B9FF9FE4}" destId="{0A88A9DE-BA50-4AEC-9EC8-46D940BE98FA}" srcOrd="0" destOrd="0" presId="urn:microsoft.com/office/officeart/2005/8/layout/default"/>
    <dgm:cxn modelId="{9C8F8157-0291-4239-9AE9-A388386B0BEF}" type="presParOf" srcId="{14597763-DA20-4BA9-B797-9639B9FF9FE4}" destId="{AD524B28-81DB-4EB3-9C71-1415C9B7B6DA}" srcOrd="1" destOrd="0" presId="urn:microsoft.com/office/officeart/2005/8/layout/default"/>
    <dgm:cxn modelId="{D46858C0-3E54-4879-98F8-346BE523BD77}" type="presParOf" srcId="{14597763-DA20-4BA9-B797-9639B9FF9FE4}" destId="{732724EC-051B-43E8-8F67-48F0B1B2EE04}" srcOrd="2" destOrd="0" presId="urn:microsoft.com/office/officeart/2005/8/layout/default"/>
    <dgm:cxn modelId="{620417F6-3924-420C-B807-4F866CB5F92B}" type="presParOf" srcId="{14597763-DA20-4BA9-B797-9639B9FF9FE4}" destId="{29C07CDF-739B-4AC6-A3BD-096A61B36232}" srcOrd="3" destOrd="0" presId="urn:microsoft.com/office/officeart/2005/8/layout/default"/>
    <dgm:cxn modelId="{C65F5E50-E920-4B30-869A-2A7AB9471621}" type="presParOf" srcId="{14597763-DA20-4BA9-B797-9639B9FF9FE4}" destId="{A76DA7FE-8B3F-4DE3-A9E7-7B47DE4BDA4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2400" b="1" dirty="0" smtClean="0">
              <a:solidFill>
                <a:schemeClr val="tx1"/>
              </a:solidFill>
              <a:latin typeface="Georgia" pitchFamily="18" charset="0"/>
            </a:rPr>
            <a:t>Reference Groups</a:t>
          </a:r>
        </a:p>
        <a:p>
          <a:endParaRPr lang="en-US" sz="1800" b="1" dirty="0" smtClean="0">
            <a:solidFill>
              <a:schemeClr val="tx1"/>
            </a:solidFill>
            <a:latin typeface="Georgia" pitchFamily="18" charset="0"/>
          </a:endParaRPr>
        </a:p>
        <a:p>
          <a:r>
            <a:rPr lang="en-US" sz="1800" b="1" dirty="0" smtClean="0">
              <a:solidFill>
                <a:schemeClr val="tx1"/>
              </a:solidFill>
              <a:latin typeface="Georgia" pitchFamily="18" charset="0"/>
            </a:rPr>
            <a:t>Membership groups</a:t>
          </a:r>
        </a:p>
        <a:p>
          <a:r>
            <a:rPr lang="en-US" sz="1800" b="1" dirty="0" smtClean="0">
              <a:solidFill>
                <a:schemeClr val="tx1"/>
              </a:solidFill>
              <a:latin typeface="Georgia" pitchFamily="18" charset="0"/>
            </a:rPr>
            <a:t>Aspiration groups</a:t>
          </a:r>
        </a:p>
        <a:p>
          <a:r>
            <a:rPr lang="en-US" sz="1800" b="1" dirty="0" smtClean="0">
              <a:solidFill>
                <a:schemeClr val="tx1"/>
              </a:solidFill>
              <a:latin typeface="Georgia" pitchFamily="18" charset="0"/>
            </a:rPr>
            <a:t>Dissociative groups</a:t>
          </a:r>
        </a:p>
        <a:p>
          <a:endParaRPr lang="en-US" sz="2400" b="1"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2400" b="1" dirty="0" smtClean="0">
              <a:solidFill>
                <a:schemeClr val="tx1"/>
              </a:solidFill>
              <a:latin typeface="Georgia" pitchFamily="18" charset="0"/>
            </a:rPr>
            <a:t>Family</a:t>
          </a:r>
          <a:endParaRPr lang="en-US" sz="2400" b="1"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2400" b="1" dirty="0" smtClean="0">
              <a:solidFill>
                <a:schemeClr val="tx1"/>
              </a:solidFill>
              <a:latin typeface="Georgia" pitchFamily="18" charset="0"/>
            </a:rPr>
            <a:t>Roles and statuses</a:t>
          </a:r>
          <a:endParaRPr lang="en-US" sz="2400" b="1"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3">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3">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3">
        <dgm:presLayoutVars>
          <dgm:bulletEnabled val="1"/>
        </dgm:presLayoutVars>
      </dgm:prSet>
      <dgm:spPr/>
      <dgm:t>
        <a:bodyPr/>
        <a:lstStyle/>
        <a:p>
          <a:endParaRPr lang="en-US"/>
        </a:p>
      </dgm:t>
    </dgm:pt>
  </dgm:ptLst>
  <dgm:cxnLst>
    <dgm:cxn modelId="{F04EADCE-6F62-489B-B7E0-8A6DBC785250}" type="presOf" srcId="{9F4E12AB-A444-4768-ADF7-76C1F1E232B5}" destId="{732724EC-051B-43E8-8F67-48F0B1B2EE04}" srcOrd="0" destOrd="0" presId="urn:microsoft.com/office/officeart/2005/8/layout/default"/>
    <dgm:cxn modelId="{31E40FB7-42B3-4C10-856E-FCA1F2B2372B}" srcId="{04BA32F3-CA45-4FA2-B158-106690936CE3}" destId="{9F4E12AB-A444-4768-ADF7-76C1F1E232B5}" srcOrd="1" destOrd="0" parTransId="{40055119-560E-446A-8D11-64F5BA566632}" sibTransId="{48144A16-8277-44CC-A1D6-1EB96B580EF7}"/>
    <dgm:cxn modelId="{4B9FC2C9-1B03-49DA-A850-4A3FF2054E6D}" type="presOf" srcId="{04BA32F3-CA45-4FA2-B158-106690936CE3}" destId="{14597763-DA20-4BA9-B797-9639B9FF9FE4}" srcOrd="0" destOrd="0" presId="urn:microsoft.com/office/officeart/2005/8/layout/default"/>
    <dgm:cxn modelId="{9A4E3830-E24C-46FF-B8C9-DBA11F701786}" srcId="{04BA32F3-CA45-4FA2-B158-106690936CE3}" destId="{BB13B48D-9598-4055-B90F-F71AC2566740}" srcOrd="2" destOrd="0" parTransId="{3B375349-9B93-4493-A66F-5CD76DAB7A59}" sibTransId="{80BB5D30-68F6-47FA-9F66-F59BD875F8AC}"/>
    <dgm:cxn modelId="{02BF2E46-7C46-45D1-AEF3-68D90658E50E}" srcId="{04BA32F3-CA45-4FA2-B158-106690936CE3}" destId="{5C40FAA6-FCA6-432E-8173-EE115B07FB0C}" srcOrd="0" destOrd="0" parTransId="{0AC43BEF-C9B9-465F-B61E-D3E0C6CBD9FB}" sibTransId="{55DECFB5-AA04-46E6-88E6-E536F8225FC5}"/>
    <dgm:cxn modelId="{19F9B34D-641E-452C-9F86-A96C9C889BC1}" type="presOf" srcId="{5C40FAA6-FCA6-432E-8173-EE115B07FB0C}" destId="{0A88A9DE-BA50-4AEC-9EC8-46D940BE98FA}" srcOrd="0" destOrd="0" presId="urn:microsoft.com/office/officeart/2005/8/layout/default"/>
    <dgm:cxn modelId="{D0CA9BAE-0588-4FB0-8320-F46398EB5924}" type="presOf" srcId="{BB13B48D-9598-4055-B90F-F71AC2566740}" destId="{A76DA7FE-8B3F-4DE3-A9E7-7B47DE4BDA43}" srcOrd="0" destOrd="0" presId="urn:microsoft.com/office/officeart/2005/8/layout/default"/>
    <dgm:cxn modelId="{A548616E-575B-4E96-9F18-4F9AE9A47801}" type="presParOf" srcId="{14597763-DA20-4BA9-B797-9639B9FF9FE4}" destId="{0A88A9DE-BA50-4AEC-9EC8-46D940BE98FA}" srcOrd="0" destOrd="0" presId="urn:microsoft.com/office/officeart/2005/8/layout/default"/>
    <dgm:cxn modelId="{ED027EB3-D621-4479-A780-D5FE00CF286E}" type="presParOf" srcId="{14597763-DA20-4BA9-B797-9639B9FF9FE4}" destId="{AD524B28-81DB-4EB3-9C71-1415C9B7B6DA}" srcOrd="1" destOrd="0" presId="urn:microsoft.com/office/officeart/2005/8/layout/default"/>
    <dgm:cxn modelId="{7F8C4790-6C42-43FC-88FF-C2562A73AC0C}" type="presParOf" srcId="{14597763-DA20-4BA9-B797-9639B9FF9FE4}" destId="{732724EC-051B-43E8-8F67-48F0B1B2EE04}" srcOrd="2" destOrd="0" presId="urn:microsoft.com/office/officeart/2005/8/layout/default"/>
    <dgm:cxn modelId="{E6B2C9BE-830B-4893-99A4-6B4780D625BD}" type="presParOf" srcId="{14597763-DA20-4BA9-B797-9639B9FF9FE4}" destId="{29C07CDF-739B-4AC6-A3BD-096A61B36232}" srcOrd="3" destOrd="0" presId="urn:microsoft.com/office/officeart/2005/8/layout/default"/>
    <dgm:cxn modelId="{860826C0-2835-49B2-96F3-22923EBD7127}" type="presParOf" srcId="{14597763-DA20-4BA9-B797-9639B9FF9FE4}" destId="{A76DA7FE-8B3F-4DE3-A9E7-7B47DE4BDA4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2200" b="1" dirty="0" smtClean="0">
              <a:solidFill>
                <a:schemeClr val="tx1"/>
              </a:solidFill>
              <a:latin typeface="Georgia" pitchFamily="18" charset="0"/>
            </a:rPr>
            <a:t>Age and Life Cycle Stage</a:t>
          </a:r>
          <a:endParaRPr lang="en-US" sz="2200" b="1"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2200" b="1" dirty="0" smtClean="0">
              <a:solidFill>
                <a:schemeClr val="tx1"/>
              </a:solidFill>
              <a:latin typeface="Georgia" pitchFamily="18" charset="0"/>
            </a:rPr>
            <a:t>Occupation</a:t>
          </a:r>
          <a:endParaRPr lang="en-US" sz="2200" b="1"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2200" b="1" dirty="0" smtClean="0">
              <a:solidFill>
                <a:schemeClr val="tx1"/>
              </a:solidFill>
              <a:latin typeface="Georgia" pitchFamily="18" charset="0"/>
            </a:rPr>
            <a:t>Economic Circumstances</a:t>
          </a:r>
          <a:endParaRPr lang="en-US" sz="2200" b="1"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3295EA70-6881-48B8-B5BC-1803BBF893A9}">
      <dgm:prSet phldrT="[Text]" custT="1"/>
      <dgm:spPr/>
      <dgm:t>
        <a:bodyPr/>
        <a:lstStyle/>
        <a:p>
          <a:r>
            <a:rPr lang="en-US" sz="2400" b="1" dirty="0" smtClean="0">
              <a:solidFill>
                <a:schemeClr val="tx1"/>
              </a:solidFill>
              <a:latin typeface="Georgia" pitchFamily="18" charset="0"/>
            </a:rPr>
            <a:t>Personality and Self-Concept</a:t>
          </a:r>
        </a:p>
        <a:p>
          <a:r>
            <a:rPr lang="en-US" sz="1600" b="1" dirty="0" smtClean="0">
              <a:solidFill>
                <a:schemeClr val="tx1"/>
              </a:solidFill>
              <a:latin typeface="Georgia" pitchFamily="18" charset="0"/>
            </a:rPr>
            <a:t>Self-confidence</a:t>
          </a:r>
        </a:p>
        <a:p>
          <a:r>
            <a:rPr lang="en-US" sz="1600" b="1" dirty="0" smtClean="0">
              <a:solidFill>
                <a:schemeClr val="tx1"/>
              </a:solidFill>
              <a:latin typeface="Georgia" pitchFamily="18" charset="0"/>
            </a:rPr>
            <a:t>Dominance</a:t>
          </a:r>
        </a:p>
        <a:p>
          <a:r>
            <a:rPr lang="en-US" sz="1600" b="1" dirty="0" smtClean="0">
              <a:solidFill>
                <a:schemeClr val="tx1"/>
              </a:solidFill>
              <a:latin typeface="Georgia" pitchFamily="18" charset="0"/>
            </a:rPr>
            <a:t>Autonomy</a:t>
          </a:r>
        </a:p>
        <a:p>
          <a:r>
            <a:rPr lang="en-US" sz="1600" b="1" dirty="0" smtClean="0">
              <a:solidFill>
                <a:schemeClr val="tx1"/>
              </a:solidFill>
              <a:latin typeface="Georgia" pitchFamily="18" charset="0"/>
            </a:rPr>
            <a:t>Deference</a:t>
          </a:r>
        </a:p>
        <a:p>
          <a:r>
            <a:rPr lang="en-US" sz="1600" b="1" dirty="0" smtClean="0">
              <a:solidFill>
                <a:schemeClr val="tx1"/>
              </a:solidFill>
              <a:latin typeface="Georgia" pitchFamily="18" charset="0"/>
            </a:rPr>
            <a:t>Sociability</a:t>
          </a:r>
        </a:p>
        <a:p>
          <a:r>
            <a:rPr lang="en-US" sz="1600" b="1" dirty="0" smtClean="0">
              <a:solidFill>
                <a:schemeClr val="tx1"/>
              </a:solidFill>
              <a:latin typeface="Georgia" pitchFamily="18" charset="0"/>
            </a:rPr>
            <a:t>Defensiveness</a:t>
          </a:r>
        </a:p>
        <a:p>
          <a:r>
            <a:rPr lang="en-US" sz="1600" b="1" dirty="0" smtClean="0">
              <a:solidFill>
                <a:schemeClr val="tx1"/>
              </a:solidFill>
              <a:latin typeface="Georgia" pitchFamily="18" charset="0"/>
            </a:rPr>
            <a:t>Adaptability</a:t>
          </a:r>
          <a:endParaRPr lang="en-US" sz="1600" b="1" dirty="0">
            <a:solidFill>
              <a:schemeClr val="tx1"/>
            </a:solidFill>
            <a:latin typeface="Georgia" pitchFamily="18" charset="0"/>
          </a:endParaRPr>
        </a:p>
      </dgm:t>
    </dgm:pt>
    <dgm:pt modelId="{A0CD9078-AFA2-41B7-9E49-2CB5A63885EF}" type="parTrans" cxnId="{B5151DE8-8CC5-4A03-97CA-3F4226DD7F21}">
      <dgm:prSet/>
      <dgm:spPr/>
      <dgm:t>
        <a:bodyPr/>
        <a:lstStyle/>
        <a:p>
          <a:endParaRPr lang="en-US"/>
        </a:p>
      </dgm:t>
    </dgm:pt>
    <dgm:pt modelId="{357007B5-560A-4D1C-B555-4BFC7DEAB721}" type="sibTrans" cxnId="{B5151DE8-8CC5-4A03-97CA-3F4226DD7F21}">
      <dgm:prSet/>
      <dgm:spPr/>
      <dgm:t>
        <a:bodyPr/>
        <a:lstStyle/>
        <a:p>
          <a:endParaRPr lang="en-US"/>
        </a:p>
      </dgm:t>
    </dgm:pt>
    <dgm:pt modelId="{ECADABB5-49C5-4D5A-A08C-B39BBE60416D}">
      <dgm:prSet phldrT="[Text]" custT="1"/>
      <dgm:spPr/>
      <dgm:t>
        <a:bodyPr/>
        <a:lstStyle/>
        <a:p>
          <a:r>
            <a:rPr lang="en-US" sz="2400" b="1" dirty="0" smtClean="0">
              <a:solidFill>
                <a:schemeClr val="tx1"/>
              </a:solidFill>
              <a:latin typeface="Georgia" pitchFamily="18" charset="0"/>
            </a:rPr>
            <a:t>Lifestyle</a:t>
          </a:r>
        </a:p>
        <a:p>
          <a:r>
            <a:rPr lang="en-US" sz="1600" b="1" dirty="0" smtClean="0">
              <a:solidFill>
                <a:schemeClr val="tx1"/>
              </a:solidFill>
              <a:latin typeface="Georgia" pitchFamily="18" charset="0"/>
            </a:rPr>
            <a:t>Activities</a:t>
          </a:r>
        </a:p>
        <a:p>
          <a:r>
            <a:rPr lang="en-US" sz="1600" b="1" dirty="0" smtClean="0">
              <a:solidFill>
                <a:schemeClr val="tx1"/>
              </a:solidFill>
              <a:latin typeface="Georgia" pitchFamily="18" charset="0"/>
            </a:rPr>
            <a:t>Interest</a:t>
          </a:r>
        </a:p>
        <a:p>
          <a:r>
            <a:rPr lang="en-US" sz="1600" b="1" dirty="0" smtClean="0">
              <a:solidFill>
                <a:schemeClr val="tx1"/>
              </a:solidFill>
              <a:latin typeface="Georgia" pitchFamily="18" charset="0"/>
            </a:rPr>
            <a:t>Opinions</a:t>
          </a:r>
          <a:endParaRPr lang="en-US" sz="1600" b="1" dirty="0">
            <a:solidFill>
              <a:schemeClr val="tx1"/>
            </a:solidFill>
            <a:latin typeface="Georgia" pitchFamily="18" charset="0"/>
          </a:endParaRPr>
        </a:p>
      </dgm:t>
    </dgm:pt>
    <dgm:pt modelId="{9469176C-CB29-4256-BD29-EFF698B9AB18}" type="parTrans" cxnId="{F1A77FA7-174B-4238-8D0C-DE5242D94F7E}">
      <dgm:prSet/>
      <dgm:spPr/>
      <dgm:t>
        <a:bodyPr/>
        <a:lstStyle/>
        <a:p>
          <a:endParaRPr lang="en-US"/>
        </a:p>
      </dgm:t>
    </dgm:pt>
    <dgm:pt modelId="{902B83DC-1B33-460D-A230-5507C3349FF5}" type="sibTrans" cxnId="{F1A77FA7-174B-4238-8D0C-DE5242D94F7E}">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5">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5">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5">
        <dgm:presLayoutVars>
          <dgm:bulletEnabled val="1"/>
        </dgm:presLayoutVars>
      </dgm:prSet>
      <dgm:spPr/>
      <dgm:t>
        <a:bodyPr/>
        <a:lstStyle/>
        <a:p>
          <a:endParaRPr lang="en-US"/>
        </a:p>
      </dgm:t>
    </dgm:pt>
    <dgm:pt modelId="{8220EA19-D49A-44D6-92FC-19C44628E2DF}" type="pres">
      <dgm:prSet presAssocID="{80BB5D30-68F6-47FA-9F66-F59BD875F8AC}" presName="sibTrans" presStyleCnt="0"/>
      <dgm:spPr/>
    </dgm:pt>
    <dgm:pt modelId="{7C160EA5-27F1-4C77-8BC1-47B2F3EEECD9}" type="pres">
      <dgm:prSet presAssocID="{ECADABB5-49C5-4D5A-A08C-B39BBE60416D}" presName="node" presStyleLbl="node1" presStyleIdx="3" presStyleCnt="5" custLinFactNeighborX="-9056">
        <dgm:presLayoutVars>
          <dgm:bulletEnabled val="1"/>
        </dgm:presLayoutVars>
      </dgm:prSet>
      <dgm:spPr/>
      <dgm:t>
        <a:bodyPr/>
        <a:lstStyle/>
        <a:p>
          <a:endParaRPr lang="en-US"/>
        </a:p>
      </dgm:t>
    </dgm:pt>
    <dgm:pt modelId="{C2FCDCE6-BE54-457E-AAF4-AC2AF16E139C}" type="pres">
      <dgm:prSet presAssocID="{902B83DC-1B33-460D-A230-5507C3349FF5}" presName="sibTrans" presStyleCnt="0"/>
      <dgm:spPr/>
    </dgm:pt>
    <dgm:pt modelId="{FD8BCD45-E964-4BE9-B9F6-377CD4C00320}" type="pres">
      <dgm:prSet presAssocID="{3295EA70-6881-48B8-B5BC-1803BBF893A9}" presName="node" presStyleLbl="node1" presStyleIdx="4" presStyleCnt="5" custScaleX="197925" custScaleY="191791">
        <dgm:presLayoutVars>
          <dgm:bulletEnabled val="1"/>
        </dgm:presLayoutVars>
      </dgm:prSet>
      <dgm:spPr/>
      <dgm:t>
        <a:bodyPr/>
        <a:lstStyle/>
        <a:p>
          <a:endParaRPr lang="en-US"/>
        </a:p>
      </dgm:t>
    </dgm:pt>
  </dgm:ptLst>
  <dgm:cxnLst>
    <dgm:cxn modelId="{9A4E3830-E24C-46FF-B8C9-DBA11F701786}" srcId="{04BA32F3-CA45-4FA2-B158-106690936CE3}" destId="{BB13B48D-9598-4055-B90F-F71AC2566740}" srcOrd="2" destOrd="0" parTransId="{3B375349-9B93-4493-A66F-5CD76DAB7A59}" sibTransId="{80BB5D30-68F6-47FA-9F66-F59BD875F8AC}"/>
    <dgm:cxn modelId="{B3F36D03-F46E-4B38-9746-F5D4FC896838}" type="presOf" srcId="{ECADABB5-49C5-4D5A-A08C-B39BBE60416D}" destId="{7C160EA5-27F1-4C77-8BC1-47B2F3EEECD9}" srcOrd="0" destOrd="0" presId="urn:microsoft.com/office/officeart/2005/8/layout/default"/>
    <dgm:cxn modelId="{5A21A471-1BB5-48D3-AA8F-F8848E73E453}" type="presOf" srcId="{3295EA70-6881-48B8-B5BC-1803BBF893A9}" destId="{FD8BCD45-E964-4BE9-B9F6-377CD4C00320}" srcOrd="0" destOrd="0" presId="urn:microsoft.com/office/officeart/2005/8/layout/default"/>
    <dgm:cxn modelId="{B5151DE8-8CC5-4A03-97CA-3F4226DD7F21}" srcId="{04BA32F3-CA45-4FA2-B158-106690936CE3}" destId="{3295EA70-6881-48B8-B5BC-1803BBF893A9}" srcOrd="4" destOrd="0" parTransId="{A0CD9078-AFA2-41B7-9E49-2CB5A63885EF}" sibTransId="{357007B5-560A-4D1C-B555-4BFC7DEAB721}"/>
    <dgm:cxn modelId="{720287F5-BAC5-4D74-A498-092B3149230A}" type="presOf" srcId="{BB13B48D-9598-4055-B90F-F71AC2566740}" destId="{A76DA7FE-8B3F-4DE3-A9E7-7B47DE4BDA43}" srcOrd="0" destOrd="0" presId="urn:microsoft.com/office/officeart/2005/8/layout/default"/>
    <dgm:cxn modelId="{E97BD45E-6FE1-4D01-A903-60CB21B5E58A}" type="presOf" srcId="{5C40FAA6-FCA6-432E-8173-EE115B07FB0C}" destId="{0A88A9DE-BA50-4AEC-9EC8-46D940BE98FA}" srcOrd="0" destOrd="0" presId="urn:microsoft.com/office/officeart/2005/8/layout/default"/>
    <dgm:cxn modelId="{163EF88E-9636-4960-B679-3E0A91609394}" type="presOf" srcId="{04BA32F3-CA45-4FA2-B158-106690936CE3}" destId="{14597763-DA20-4BA9-B797-9639B9FF9FE4}" srcOrd="0" destOrd="0" presId="urn:microsoft.com/office/officeart/2005/8/layout/default"/>
    <dgm:cxn modelId="{E95E1AE6-F1F9-435C-A2E8-888B88E68CD5}" type="presOf" srcId="{9F4E12AB-A444-4768-ADF7-76C1F1E232B5}" destId="{732724EC-051B-43E8-8F67-48F0B1B2EE04}" srcOrd="0" destOrd="0" presId="urn:microsoft.com/office/officeart/2005/8/layout/default"/>
    <dgm:cxn modelId="{31E40FB7-42B3-4C10-856E-FCA1F2B2372B}" srcId="{04BA32F3-CA45-4FA2-B158-106690936CE3}" destId="{9F4E12AB-A444-4768-ADF7-76C1F1E232B5}" srcOrd="1" destOrd="0" parTransId="{40055119-560E-446A-8D11-64F5BA566632}" sibTransId="{48144A16-8277-44CC-A1D6-1EB96B580EF7}"/>
    <dgm:cxn modelId="{F1A77FA7-174B-4238-8D0C-DE5242D94F7E}" srcId="{04BA32F3-CA45-4FA2-B158-106690936CE3}" destId="{ECADABB5-49C5-4D5A-A08C-B39BBE60416D}" srcOrd="3" destOrd="0" parTransId="{9469176C-CB29-4256-BD29-EFF698B9AB18}" sibTransId="{902B83DC-1B33-460D-A230-5507C3349FF5}"/>
    <dgm:cxn modelId="{02BF2E46-7C46-45D1-AEF3-68D90658E50E}" srcId="{04BA32F3-CA45-4FA2-B158-106690936CE3}" destId="{5C40FAA6-FCA6-432E-8173-EE115B07FB0C}" srcOrd="0" destOrd="0" parTransId="{0AC43BEF-C9B9-465F-B61E-D3E0C6CBD9FB}" sibTransId="{55DECFB5-AA04-46E6-88E6-E536F8225FC5}"/>
    <dgm:cxn modelId="{EBACEA18-55B7-4068-A490-92C0C216E02A}" type="presParOf" srcId="{14597763-DA20-4BA9-B797-9639B9FF9FE4}" destId="{0A88A9DE-BA50-4AEC-9EC8-46D940BE98FA}" srcOrd="0" destOrd="0" presId="urn:microsoft.com/office/officeart/2005/8/layout/default"/>
    <dgm:cxn modelId="{B8ADB41F-7419-415A-ACFB-D85D919FB78A}" type="presParOf" srcId="{14597763-DA20-4BA9-B797-9639B9FF9FE4}" destId="{AD524B28-81DB-4EB3-9C71-1415C9B7B6DA}" srcOrd="1" destOrd="0" presId="urn:microsoft.com/office/officeart/2005/8/layout/default"/>
    <dgm:cxn modelId="{11C71EA6-CFD3-4BDC-82DF-F4C8ED9F6B27}" type="presParOf" srcId="{14597763-DA20-4BA9-B797-9639B9FF9FE4}" destId="{732724EC-051B-43E8-8F67-48F0B1B2EE04}" srcOrd="2" destOrd="0" presId="urn:microsoft.com/office/officeart/2005/8/layout/default"/>
    <dgm:cxn modelId="{50A06E37-72C2-4CE7-B7A4-54A211DA8E0B}" type="presParOf" srcId="{14597763-DA20-4BA9-B797-9639B9FF9FE4}" destId="{29C07CDF-739B-4AC6-A3BD-096A61B36232}" srcOrd="3" destOrd="0" presId="urn:microsoft.com/office/officeart/2005/8/layout/default"/>
    <dgm:cxn modelId="{909B856A-A311-40A0-B478-133747BF6EA6}" type="presParOf" srcId="{14597763-DA20-4BA9-B797-9639B9FF9FE4}" destId="{A76DA7FE-8B3F-4DE3-A9E7-7B47DE4BDA43}" srcOrd="4" destOrd="0" presId="urn:microsoft.com/office/officeart/2005/8/layout/default"/>
    <dgm:cxn modelId="{01F9E894-4C23-4638-BCBC-1CB5D8B3294A}" type="presParOf" srcId="{14597763-DA20-4BA9-B797-9639B9FF9FE4}" destId="{8220EA19-D49A-44D6-92FC-19C44628E2DF}" srcOrd="5" destOrd="0" presId="urn:microsoft.com/office/officeart/2005/8/layout/default"/>
    <dgm:cxn modelId="{2D210F48-3255-47A7-A8E2-D95DE4C52EEC}" type="presParOf" srcId="{14597763-DA20-4BA9-B797-9639B9FF9FE4}" destId="{7C160EA5-27F1-4C77-8BC1-47B2F3EEECD9}" srcOrd="6" destOrd="0" presId="urn:microsoft.com/office/officeart/2005/8/layout/default"/>
    <dgm:cxn modelId="{77A07AEB-FE40-4EB7-9EEB-F268A8CAAFB1}" type="presParOf" srcId="{14597763-DA20-4BA9-B797-9639B9FF9FE4}" destId="{C2FCDCE6-BE54-457E-AAF4-AC2AF16E139C}" srcOrd="7" destOrd="0" presId="urn:microsoft.com/office/officeart/2005/8/layout/default"/>
    <dgm:cxn modelId="{43F11374-4DAA-4FF4-A66A-76B12EDD9D58}" type="presParOf" srcId="{14597763-DA20-4BA9-B797-9639B9FF9FE4}" destId="{FD8BCD45-E964-4BE9-B9F6-377CD4C0032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5EE80E-95B2-40C7-A6C9-7C635A4C1092}" type="doc">
      <dgm:prSet loTypeId="urn:microsoft.com/office/officeart/2005/8/layout/default#3" loCatId="list" qsTypeId="urn:microsoft.com/office/officeart/2005/8/quickstyle/simple1" qsCatId="simple" csTypeId="urn:microsoft.com/office/officeart/2005/8/colors/colorful5" csCatId="colorful" phldr="1"/>
      <dgm:spPr/>
      <dgm:t>
        <a:bodyPr/>
        <a:lstStyle/>
        <a:p>
          <a:endParaRPr lang="en-US"/>
        </a:p>
      </dgm:t>
    </dgm:pt>
    <dgm:pt modelId="{1F4A0838-B2A7-4D3D-822B-871513AFB2E3}">
      <dgm:prSet custT="1"/>
      <dgm:spPr/>
      <dgm:t>
        <a:bodyPr/>
        <a:lstStyle/>
        <a:p>
          <a:pPr rtl="0"/>
          <a:r>
            <a:rPr lang="en-US" sz="2000" b="1" i="1" dirty="0" smtClean="0">
              <a:solidFill>
                <a:schemeClr val="tx1"/>
              </a:solidFill>
              <a:latin typeface="Georgia" pitchFamily="18" charset="0"/>
            </a:rPr>
            <a:t>Products or Offerings</a:t>
          </a:r>
          <a:endParaRPr lang="en-US" sz="2000" b="1" i="1" dirty="0">
            <a:solidFill>
              <a:schemeClr val="tx1"/>
            </a:solidFill>
            <a:latin typeface="Georgia" pitchFamily="18" charset="0"/>
          </a:endParaRPr>
        </a:p>
      </dgm:t>
    </dgm:pt>
    <dgm:pt modelId="{BDA069D6-B908-496C-B477-C48A85B40AEB}" type="parTrans" cxnId="{D1A75492-2956-4F63-8353-67CC9F3795F0}">
      <dgm:prSet/>
      <dgm:spPr/>
      <dgm:t>
        <a:bodyPr/>
        <a:lstStyle/>
        <a:p>
          <a:endParaRPr lang="en-US"/>
        </a:p>
      </dgm:t>
    </dgm:pt>
    <dgm:pt modelId="{43622F02-203C-4C31-AB93-00363246BFBA}" type="sibTrans" cxnId="{D1A75492-2956-4F63-8353-67CC9F3795F0}">
      <dgm:prSet/>
      <dgm:spPr/>
      <dgm:t>
        <a:bodyPr/>
        <a:lstStyle/>
        <a:p>
          <a:endParaRPr lang="en-US"/>
        </a:p>
      </dgm:t>
    </dgm:pt>
    <dgm:pt modelId="{7248A6A9-4AF4-4A31-B1C8-AB5E3BBBE103}" type="pres">
      <dgm:prSet presAssocID="{975EE80E-95B2-40C7-A6C9-7C635A4C1092}" presName="diagram" presStyleCnt="0">
        <dgm:presLayoutVars>
          <dgm:dir/>
          <dgm:resizeHandles val="exact"/>
        </dgm:presLayoutVars>
      </dgm:prSet>
      <dgm:spPr/>
      <dgm:t>
        <a:bodyPr/>
        <a:lstStyle/>
        <a:p>
          <a:endParaRPr lang="en-US"/>
        </a:p>
      </dgm:t>
    </dgm:pt>
    <dgm:pt modelId="{59F3DEFE-4168-4B73-A1AB-608E09E7ED33}" type="pres">
      <dgm:prSet presAssocID="{1F4A0838-B2A7-4D3D-822B-871513AFB2E3}" presName="node" presStyleLbl="node1" presStyleIdx="0" presStyleCnt="1" custScaleX="159074">
        <dgm:presLayoutVars>
          <dgm:bulletEnabled val="1"/>
        </dgm:presLayoutVars>
      </dgm:prSet>
      <dgm:spPr/>
      <dgm:t>
        <a:bodyPr/>
        <a:lstStyle/>
        <a:p>
          <a:endParaRPr lang="en-US"/>
        </a:p>
      </dgm:t>
    </dgm:pt>
  </dgm:ptLst>
  <dgm:cxnLst>
    <dgm:cxn modelId="{D1A75492-2956-4F63-8353-67CC9F3795F0}" srcId="{975EE80E-95B2-40C7-A6C9-7C635A4C1092}" destId="{1F4A0838-B2A7-4D3D-822B-871513AFB2E3}" srcOrd="0" destOrd="0" parTransId="{BDA069D6-B908-496C-B477-C48A85B40AEB}" sibTransId="{43622F02-203C-4C31-AB93-00363246BFBA}"/>
    <dgm:cxn modelId="{5FBC490A-ECAC-4096-9FA4-3A4F43D4F30F}" type="presOf" srcId="{1F4A0838-B2A7-4D3D-822B-871513AFB2E3}" destId="{59F3DEFE-4168-4B73-A1AB-608E09E7ED33}" srcOrd="0" destOrd="0" presId="urn:microsoft.com/office/officeart/2005/8/layout/default#3"/>
    <dgm:cxn modelId="{8A24656A-FA7B-427D-BB60-0FA5D374BC69}" type="presOf" srcId="{975EE80E-95B2-40C7-A6C9-7C635A4C1092}" destId="{7248A6A9-4AF4-4A31-B1C8-AB5E3BBBE103}" srcOrd="0" destOrd="0" presId="urn:microsoft.com/office/officeart/2005/8/layout/default#3"/>
    <dgm:cxn modelId="{FD7537BA-7C9B-43FC-A4B6-41FDDDEBAB96}" type="presParOf" srcId="{7248A6A9-4AF4-4A31-B1C8-AB5E3BBBE103}" destId="{59F3DEFE-4168-4B73-A1AB-608E09E7ED33}" srcOrd="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2400" b="1" dirty="0" smtClean="0">
              <a:solidFill>
                <a:schemeClr val="tx1"/>
              </a:solidFill>
              <a:latin typeface="Georgia" pitchFamily="18" charset="0"/>
            </a:rPr>
            <a:t>Motivation</a:t>
          </a:r>
          <a:endParaRPr lang="en-US" sz="2400" b="1"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2400" b="1" dirty="0" smtClean="0">
              <a:solidFill>
                <a:schemeClr val="tx1"/>
              </a:solidFill>
              <a:latin typeface="Georgia" pitchFamily="18" charset="0"/>
            </a:rPr>
            <a:t>Perception</a:t>
          </a:r>
        </a:p>
        <a:p>
          <a:r>
            <a:rPr lang="en-US" sz="1600" b="1" dirty="0" smtClean="0">
              <a:solidFill>
                <a:schemeClr val="tx1"/>
              </a:solidFill>
              <a:latin typeface="Georgia" pitchFamily="18" charset="0"/>
            </a:rPr>
            <a:t>Selective Attention</a:t>
          </a:r>
        </a:p>
        <a:p>
          <a:r>
            <a:rPr lang="en-US" sz="1600" b="1" dirty="0" smtClean="0">
              <a:solidFill>
                <a:schemeClr val="tx1"/>
              </a:solidFill>
              <a:latin typeface="Georgia" pitchFamily="18" charset="0"/>
            </a:rPr>
            <a:t>Selective Distortion</a:t>
          </a:r>
        </a:p>
        <a:p>
          <a:r>
            <a:rPr lang="en-US" sz="1600" b="1" dirty="0" smtClean="0">
              <a:solidFill>
                <a:schemeClr val="tx1"/>
              </a:solidFill>
              <a:latin typeface="Georgia" pitchFamily="18" charset="0"/>
            </a:rPr>
            <a:t>Selective Retention</a:t>
          </a:r>
          <a:endParaRPr lang="en-US" sz="1600" b="1"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2400" b="1" dirty="0" smtClean="0">
              <a:solidFill>
                <a:schemeClr val="tx1"/>
              </a:solidFill>
              <a:latin typeface="Georgia" pitchFamily="18" charset="0"/>
            </a:rPr>
            <a:t>Learning</a:t>
          </a:r>
        </a:p>
        <a:p>
          <a:r>
            <a:rPr lang="en-US" sz="1600" b="1" dirty="0" smtClean="0">
              <a:solidFill>
                <a:schemeClr val="tx1"/>
              </a:solidFill>
              <a:latin typeface="Georgia" pitchFamily="18" charset="0"/>
            </a:rPr>
            <a:t>Drives</a:t>
          </a:r>
        </a:p>
        <a:p>
          <a:r>
            <a:rPr lang="en-US" sz="1600" b="1" dirty="0" smtClean="0">
              <a:solidFill>
                <a:schemeClr val="tx1"/>
              </a:solidFill>
              <a:latin typeface="Georgia" pitchFamily="18" charset="0"/>
            </a:rPr>
            <a:t>Stimuli</a:t>
          </a:r>
        </a:p>
        <a:p>
          <a:r>
            <a:rPr lang="en-US" sz="1600" b="1" dirty="0" smtClean="0">
              <a:solidFill>
                <a:schemeClr val="tx1"/>
              </a:solidFill>
              <a:latin typeface="Georgia" pitchFamily="18" charset="0"/>
            </a:rPr>
            <a:t>Cues</a:t>
          </a:r>
        </a:p>
        <a:p>
          <a:r>
            <a:rPr lang="en-US" sz="1600" b="1" dirty="0" smtClean="0">
              <a:solidFill>
                <a:schemeClr val="tx1"/>
              </a:solidFill>
              <a:latin typeface="Georgia" pitchFamily="18" charset="0"/>
            </a:rPr>
            <a:t>Responses</a:t>
          </a:r>
        </a:p>
        <a:p>
          <a:r>
            <a:rPr lang="en-US" sz="1600" b="1" dirty="0" smtClean="0">
              <a:solidFill>
                <a:schemeClr val="tx1"/>
              </a:solidFill>
              <a:latin typeface="Georgia" pitchFamily="18" charset="0"/>
            </a:rPr>
            <a:t>Reinforcement</a:t>
          </a:r>
          <a:endParaRPr lang="en-US" sz="1600" b="1"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3295EA70-6881-48B8-B5BC-1803BBF893A9}">
      <dgm:prSet phldrT="[Text]" custT="1"/>
      <dgm:spPr/>
      <dgm:t>
        <a:bodyPr/>
        <a:lstStyle/>
        <a:p>
          <a:r>
            <a:rPr lang="en-US" sz="2400" b="1" dirty="0" smtClean="0">
              <a:solidFill>
                <a:schemeClr val="tx1"/>
              </a:solidFill>
              <a:latin typeface="Georgia" pitchFamily="18" charset="0"/>
            </a:rPr>
            <a:t>Beliefs and Attitudes</a:t>
          </a:r>
          <a:endParaRPr lang="en-US" sz="2400" b="1" dirty="0">
            <a:solidFill>
              <a:schemeClr val="tx1"/>
            </a:solidFill>
            <a:latin typeface="Georgia" pitchFamily="18" charset="0"/>
          </a:endParaRPr>
        </a:p>
      </dgm:t>
    </dgm:pt>
    <dgm:pt modelId="{A0CD9078-AFA2-41B7-9E49-2CB5A63885EF}" type="parTrans" cxnId="{B5151DE8-8CC5-4A03-97CA-3F4226DD7F21}">
      <dgm:prSet/>
      <dgm:spPr/>
      <dgm:t>
        <a:bodyPr/>
        <a:lstStyle/>
        <a:p>
          <a:endParaRPr lang="en-US"/>
        </a:p>
      </dgm:t>
    </dgm:pt>
    <dgm:pt modelId="{357007B5-560A-4D1C-B555-4BFC7DEAB721}" type="sibTrans" cxnId="{B5151DE8-8CC5-4A03-97CA-3F4226DD7F21}">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4">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4">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4">
        <dgm:presLayoutVars>
          <dgm:bulletEnabled val="1"/>
        </dgm:presLayoutVars>
      </dgm:prSet>
      <dgm:spPr/>
      <dgm:t>
        <a:bodyPr/>
        <a:lstStyle/>
        <a:p>
          <a:endParaRPr lang="en-US"/>
        </a:p>
      </dgm:t>
    </dgm:pt>
    <dgm:pt modelId="{8220EA19-D49A-44D6-92FC-19C44628E2DF}" type="pres">
      <dgm:prSet presAssocID="{80BB5D30-68F6-47FA-9F66-F59BD875F8AC}" presName="sibTrans" presStyleCnt="0"/>
      <dgm:spPr/>
    </dgm:pt>
    <dgm:pt modelId="{FD8BCD45-E964-4BE9-B9F6-377CD4C00320}" type="pres">
      <dgm:prSet presAssocID="{3295EA70-6881-48B8-B5BC-1803BBF893A9}" presName="node" presStyleLbl="node1" presStyleIdx="3" presStyleCnt="4">
        <dgm:presLayoutVars>
          <dgm:bulletEnabled val="1"/>
        </dgm:presLayoutVars>
      </dgm:prSet>
      <dgm:spPr/>
      <dgm:t>
        <a:bodyPr/>
        <a:lstStyle/>
        <a:p>
          <a:endParaRPr lang="en-US"/>
        </a:p>
      </dgm:t>
    </dgm:pt>
  </dgm:ptLst>
  <dgm:cxnLst>
    <dgm:cxn modelId="{31E40FB7-42B3-4C10-856E-FCA1F2B2372B}" srcId="{04BA32F3-CA45-4FA2-B158-106690936CE3}" destId="{9F4E12AB-A444-4768-ADF7-76C1F1E232B5}" srcOrd="1" destOrd="0" parTransId="{40055119-560E-446A-8D11-64F5BA566632}" sibTransId="{48144A16-8277-44CC-A1D6-1EB96B580EF7}"/>
    <dgm:cxn modelId="{3804AEB6-9E8C-4594-97AE-A39D0A4A5787}" type="presOf" srcId="{04BA32F3-CA45-4FA2-B158-106690936CE3}" destId="{14597763-DA20-4BA9-B797-9639B9FF9FE4}" srcOrd="0" destOrd="0" presId="urn:microsoft.com/office/officeart/2005/8/layout/default"/>
    <dgm:cxn modelId="{9A4E3830-E24C-46FF-B8C9-DBA11F701786}" srcId="{04BA32F3-CA45-4FA2-B158-106690936CE3}" destId="{BB13B48D-9598-4055-B90F-F71AC2566740}" srcOrd="2" destOrd="0" parTransId="{3B375349-9B93-4493-A66F-5CD76DAB7A59}" sibTransId="{80BB5D30-68F6-47FA-9F66-F59BD875F8AC}"/>
    <dgm:cxn modelId="{15C76FA2-C1B4-4F4D-9C7A-14FC49BF62AC}" type="presOf" srcId="{BB13B48D-9598-4055-B90F-F71AC2566740}" destId="{A76DA7FE-8B3F-4DE3-A9E7-7B47DE4BDA43}" srcOrd="0" destOrd="0" presId="urn:microsoft.com/office/officeart/2005/8/layout/default"/>
    <dgm:cxn modelId="{02BF2E46-7C46-45D1-AEF3-68D90658E50E}" srcId="{04BA32F3-CA45-4FA2-B158-106690936CE3}" destId="{5C40FAA6-FCA6-432E-8173-EE115B07FB0C}" srcOrd="0" destOrd="0" parTransId="{0AC43BEF-C9B9-465F-B61E-D3E0C6CBD9FB}" sibTransId="{55DECFB5-AA04-46E6-88E6-E536F8225FC5}"/>
    <dgm:cxn modelId="{55230FF2-3C97-4A32-AF75-8824634C54DC}" type="presOf" srcId="{3295EA70-6881-48B8-B5BC-1803BBF893A9}" destId="{FD8BCD45-E964-4BE9-B9F6-377CD4C00320}" srcOrd="0" destOrd="0" presId="urn:microsoft.com/office/officeart/2005/8/layout/default"/>
    <dgm:cxn modelId="{DDBDF322-FE16-4A31-8966-FB187FEE3CCC}" type="presOf" srcId="{9F4E12AB-A444-4768-ADF7-76C1F1E232B5}" destId="{732724EC-051B-43E8-8F67-48F0B1B2EE04}" srcOrd="0" destOrd="0" presId="urn:microsoft.com/office/officeart/2005/8/layout/default"/>
    <dgm:cxn modelId="{B5151DE8-8CC5-4A03-97CA-3F4226DD7F21}" srcId="{04BA32F3-CA45-4FA2-B158-106690936CE3}" destId="{3295EA70-6881-48B8-B5BC-1803BBF893A9}" srcOrd="3" destOrd="0" parTransId="{A0CD9078-AFA2-41B7-9E49-2CB5A63885EF}" sibTransId="{357007B5-560A-4D1C-B555-4BFC7DEAB721}"/>
    <dgm:cxn modelId="{1979C7C2-A8F5-4E49-9CDC-057DE1358352}" type="presOf" srcId="{5C40FAA6-FCA6-432E-8173-EE115B07FB0C}" destId="{0A88A9DE-BA50-4AEC-9EC8-46D940BE98FA}" srcOrd="0" destOrd="0" presId="urn:microsoft.com/office/officeart/2005/8/layout/default"/>
    <dgm:cxn modelId="{E1BA10B4-3685-4290-B719-CD555C80D95A}" type="presParOf" srcId="{14597763-DA20-4BA9-B797-9639B9FF9FE4}" destId="{0A88A9DE-BA50-4AEC-9EC8-46D940BE98FA}" srcOrd="0" destOrd="0" presId="urn:microsoft.com/office/officeart/2005/8/layout/default"/>
    <dgm:cxn modelId="{39337BF1-89F0-42CC-9088-40F4879A8336}" type="presParOf" srcId="{14597763-DA20-4BA9-B797-9639B9FF9FE4}" destId="{AD524B28-81DB-4EB3-9C71-1415C9B7B6DA}" srcOrd="1" destOrd="0" presId="urn:microsoft.com/office/officeart/2005/8/layout/default"/>
    <dgm:cxn modelId="{6C221208-3EEA-4F43-89B1-8C1A3FEEF479}" type="presParOf" srcId="{14597763-DA20-4BA9-B797-9639B9FF9FE4}" destId="{732724EC-051B-43E8-8F67-48F0B1B2EE04}" srcOrd="2" destOrd="0" presId="urn:microsoft.com/office/officeart/2005/8/layout/default"/>
    <dgm:cxn modelId="{11DBE536-16CF-4867-85D3-3EBC7CF5291B}" type="presParOf" srcId="{14597763-DA20-4BA9-B797-9639B9FF9FE4}" destId="{29C07CDF-739B-4AC6-A3BD-096A61B36232}" srcOrd="3" destOrd="0" presId="urn:microsoft.com/office/officeart/2005/8/layout/default"/>
    <dgm:cxn modelId="{8820230E-03FC-4FF2-B8C4-E16672F3CC9D}" type="presParOf" srcId="{14597763-DA20-4BA9-B797-9639B9FF9FE4}" destId="{A76DA7FE-8B3F-4DE3-A9E7-7B47DE4BDA43}" srcOrd="4" destOrd="0" presId="urn:microsoft.com/office/officeart/2005/8/layout/default"/>
    <dgm:cxn modelId="{2F5E076E-EDDB-4769-95A4-28AC4D3261D3}" type="presParOf" srcId="{14597763-DA20-4BA9-B797-9639B9FF9FE4}" destId="{8220EA19-D49A-44D6-92FC-19C44628E2DF}" srcOrd="5" destOrd="0" presId="urn:microsoft.com/office/officeart/2005/8/layout/default"/>
    <dgm:cxn modelId="{44D3793F-62E2-4F60-A285-EBFE7A66DBF0}" type="presParOf" srcId="{14597763-DA20-4BA9-B797-9639B9FF9FE4}" destId="{FD8BCD45-E964-4BE9-B9F6-377CD4C0032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11DB770F-A3EA-47B2-86D7-8A3EF0975EA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75B1649-9D3C-47A7-9EF3-691B4216437A}">
      <dgm:prSet phldrT="[Text]" custT="1"/>
      <dgm:spPr/>
      <dgm:t>
        <a:bodyPr/>
        <a:lstStyle/>
        <a:p>
          <a:r>
            <a:rPr lang="en-US" sz="2000" dirty="0" smtClean="0">
              <a:solidFill>
                <a:schemeClr val="tx1"/>
              </a:solidFill>
              <a:latin typeface="Georgia" pitchFamily="18" charset="0"/>
            </a:rPr>
            <a:t>Fewer buyers</a:t>
          </a:r>
          <a:endParaRPr lang="en-US" sz="2000" dirty="0">
            <a:solidFill>
              <a:schemeClr val="tx1"/>
            </a:solidFill>
            <a:latin typeface="Georgia" pitchFamily="18" charset="0"/>
          </a:endParaRPr>
        </a:p>
      </dgm:t>
    </dgm:pt>
    <dgm:pt modelId="{227E19D8-4F20-4148-ACDA-8FAABA576DC5}" type="parTrans" cxnId="{DDB48371-1A7B-45EF-89A3-E5483BA27A37}">
      <dgm:prSet/>
      <dgm:spPr/>
      <dgm:t>
        <a:bodyPr/>
        <a:lstStyle/>
        <a:p>
          <a:endParaRPr lang="en-US"/>
        </a:p>
      </dgm:t>
    </dgm:pt>
    <dgm:pt modelId="{4E663960-1E41-4E68-9F65-9E53C50BF826}" type="sibTrans" cxnId="{DDB48371-1A7B-45EF-89A3-E5483BA27A37}">
      <dgm:prSet/>
      <dgm:spPr/>
      <dgm:t>
        <a:bodyPr/>
        <a:lstStyle/>
        <a:p>
          <a:endParaRPr lang="en-US"/>
        </a:p>
      </dgm:t>
    </dgm:pt>
    <dgm:pt modelId="{F0CD7F28-8FE0-43D9-A101-23CDA7758C03}">
      <dgm:prSet phldrT="[Text]" custT="1"/>
      <dgm:spPr/>
      <dgm:t>
        <a:bodyPr/>
        <a:lstStyle/>
        <a:p>
          <a:r>
            <a:rPr lang="en-US" sz="2000" dirty="0" smtClean="0">
              <a:solidFill>
                <a:schemeClr val="tx1"/>
              </a:solidFill>
              <a:latin typeface="Georgia" pitchFamily="18" charset="0"/>
            </a:rPr>
            <a:t>Larger buyers</a:t>
          </a:r>
          <a:endParaRPr lang="en-US" sz="2000" dirty="0">
            <a:solidFill>
              <a:schemeClr val="tx1"/>
            </a:solidFill>
            <a:latin typeface="Georgia" pitchFamily="18" charset="0"/>
          </a:endParaRPr>
        </a:p>
      </dgm:t>
    </dgm:pt>
    <dgm:pt modelId="{8B201017-375D-4480-80E1-80C7AFEE75D2}" type="parTrans" cxnId="{25322356-FEEA-4E71-AC31-20AB0BD97222}">
      <dgm:prSet/>
      <dgm:spPr/>
      <dgm:t>
        <a:bodyPr/>
        <a:lstStyle/>
        <a:p>
          <a:endParaRPr lang="en-US"/>
        </a:p>
      </dgm:t>
    </dgm:pt>
    <dgm:pt modelId="{27110C30-7876-42B7-B124-6CC88656A5F2}" type="sibTrans" cxnId="{25322356-FEEA-4E71-AC31-20AB0BD97222}">
      <dgm:prSet/>
      <dgm:spPr/>
      <dgm:t>
        <a:bodyPr/>
        <a:lstStyle/>
        <a:p>
          <a:endParaRPr lang="en-US"/>
        </a:p>
      </dgm:t>
    </dgm:pt>
    <dgm:pt modelId="{41514066-E3EB-4C51-8070-C44527D460CC}">
      <dgm:prSet phldrT="[Text]" custT="1"/>
      <dgm:spPr/>
      <dgm:t>
        <a:bodyPr/>
        <a:lstStyle/>
        <a:p>
          <a:r>
            <a:rPr lang="en-US" sz="2000" dirty="0" smtClean="0">
              <a:solidFill>
                <a:schemeClr val="tx1"/>
              </a:solidFill>
              <a:latin typeface="Georgia" pitchFamily="18" charset="0"/>
            </a:rPr>
            <a:t>Close-supplier-customer relationships</a:t>
          </a:r>
          <a:endParaRPr lang="en-US" sz="2000" dirty="0">
            <a:solidFill>
              <a:schemeClr val="tx1"/>
            </a:solidFill>
            <a:latin typeface="Georgia" pitchFamily="18" charset="0"/>
          </a:endParaRPr>
        </a:p>
      </dgm:t>
    </dgm:pt>
    <dgm:pt modelId="{A1CEB5C4-D9C3-4D34-B6AD-07D23412DFE1}" type="parTrans" cxnId="{1C0010F6-781B-4E62-AB74-E4E15031F377}">
      <dgm:prSet/>
      <dgm:spPr/>
      <dgm:t>
        <a:bodyPr/>
        <a:lstStyle/>
        <a:p>
          <a:endParaRPr lang="en-US"/>
        </a:p>
      </dgm:t>
    </dgm:pt>
    <dgm:pt modelId="{A1DEF917-155E-4044-A0A3-DA96C91BF9CB}" type="sibTrans" cxnId="{1C0010F6-781B-4E62-AB74-E4E15031F377}">
      <dgm:prSet/>
      <dgm:spPr/>
      <dgm:t>
        <a:bodyPr/>
        <a:lstStyle/>
        <a:p>
          <a:endParaRPr lang="en-US"/>
        </a:p>
      </dgm:t>
    </dgm:pt>
    <dgm:pt modelId="{5BF179BE-6CF5-4252-B467-F1AD8B24E78E}">
      <dgm:prSet phldrT="[Text]" custT="1"/>
      <dgm:spPr/>
      <dgm:t>
        <a:bodyPr/>
        <a:lstStyle/>
        <a:p>
          <a:r>
            <a:rPr lang="en-US" sz="2000" dirty="0" smtClean="0">
              <a:solidFill>
                <a:schemeClr val="tx1"/>
              </a:solidFill>
              <a:latin typeface="Georgia" pitchFamily="18" charset="0"/>
            </a:rPr>
            <a:t>Geographically concentrated buyers</a:t>
          </a:r>
          <a:endParaRPr lang="en-US" sz="2000" dirty="0">
            <a:solidFill>
              <a:schemeClr val="tx1"/>
            </a:solidFill>
            <a:latin typeface="Georgia" pitchFamily="18" charset="0"/>
          </a:endParaRPr>
        </a:p>
      </dgm:t>
    </dgm:pt>
    <dgm:pt modelId="{6953714D-CAA2-4795-ADAF-ED7CFC90FD4F}" type="parTrans" cxnId="{B7A5DC49-8885-4EB0-B8CD-8BFCD10D026F}">
      <dgm:prSet/>
      <dgm:spPr/>
      <dgm:t>
        <a:bodyPr/>
        <a:lstStyle/>
        <a:p>
          <a:endParaRPr lang="en-US"/>
        </a:p>
      </dgm:t>
    </dgm:pt>
    <dgm:pt modelId="{A6F7692D-348E-42EE-BE7E-36122F34730D}" type="sibTrans" cxnId="{B7A5DC49-8885-4EB0-B8CD-8BFCD10D026F}">
      <dgm:prSet/>
      <dgm:spPr/>
      <dgm:t>
        <a:bodyPr/>
        <a:lstStyle/>
        <a:p>
          <a:endParaRPr lang="en-US"/>
        </a:p>
      </dgm:t>
    </dgm:pt>
    <dgm:pt modelId="{67849E2C-E68F-43EC-A20A-7CB93B04C667}">
      <dgm:prSet phldrT="[Text]" custT="1"/>
      <dgm:spPr/>
      <dgm:t>
        <a:bodyPr/>
        <a:lstStyle/>
        <a:p>
          <a:r>
            <a:rPr lang="en-US" sz="2000" dirty="0" smtClean="0">
              <a:solidFill>
                <a:schemeClr val="tx1"/>
              </a:solidFill>
              <a:latin typeface="Georgia" pitchFamily="18" charset="0"/>
            </a:rPr>
            <a:t>Derived demand</a:t>
          </a:r>
          <a:endParaRPr lang="en-US" sz="2000" dirty="0">
            <a:solidFill>
              <a:schemeClr val="tx1"/>
            </a:solidFill>
            <a:latin typeface="Georgia" pitchFamily="18" charset="0"/>
          </a:endParaRPr>
        </a:p>
      </dgm:t>
    </dgm:pt>
    <dgm:pt modelId="{8FED47DC-8F57-4B24-850B-2467CFE5C769}" type="parTrans" cxnId="{2702048E-F6B2-4E52-9E9F-D9C5043151F4}">
      <dgm:prSet/>
      <dgm:spPr/>
      <dgm:t>
        <a:bodyPr/>
        <a:lstStyle/>
        <a:p>
          <a:endParaRPr lang="en-US"/>
        </a:p>
      </dgm:t>
    </dgm:pt>
    <dgm:pt modelId="{40CD0657-F4C0-445A-87A5-A01686AB5734}" type="sibTrans" cxnId="{2702048E-F6B2-4E52-9E9F-D9C5043151F4}">
      <dgm:prSet/>
      <dgm:spPr/>
      <dgm:t>
        <a:bodyPr/>
        <a:lstStyle/>
        <a:p>
          <a:endParaRPr lang="en-US"/>
        </a:p>
      </dgm:t>
    </dgm:pt>
    <dgm:pt modelId="{E0B05A8A-7232-46EE-8C63-EF5AB4B9A430}">
      <dgm:prSet phldrT="[Text]" custT="1"/>
      <dgm:spPr/>
      <dgm:t>
        <a:bodyPr/>
        <a:lstStyle/>
        <a:p>
          <a:r>
            <a:rPr lang="en-US" sz="2000" smtClean="0">
              <a:solidFill>
                <a:schemeClr val="tx1"/>
              </a:solidFill>
              <a:latin typeface="Georgia" pitchFamily="18" charset="0"/>
            </a:rPr>
            <a:t>Derived demand</a:t>
          </a:r>
          <a:endParaRPr lang="en-US" sz="2000">
            <a:solidFill>
              <a:schemeClr val="tx1"/>
            </a:solidFill>
            <a:latin typeface="Georgia" pitchFamily="18" charset="0"/>
          </a:endParaRPr>
        </a:p>
      </dgm:t>
    </dgm:pt>
    <dgm:pt modelId="{C35112FA-0976-45B9-BCE8-BF02EDF4FA0C}" type="parTrans" cxnId="{88434666-68CF-40ED-A6D4-33D372876C9C}">
      <dgm:prSet/>
      <dgm:spPr/>
      <dgm:t>
        <a:bodyPr/>
        <a:lstStyle/>
        <a:p>
          <a:endParaRPr lang="en-US"/>
        </a:p>
      </dgm:t>
    </dgm:pt>
    <dgm:pt modelId="{73FBEA04-3455-4707-A5F2-3E85E50424AE}" type="sibTrans" cxnId="{88434666-68CF-40ED-A6D4-33D372876C9C}">
      <dgm:prSet/>
      <dgm:spPr/>
      <dgm:t>
        <a:bodyPr/>
        <a:lstStyle/>
        <a:p>
          <a:endParaRPr lang="en-US"/>
        </a:p>
      </dgm:t>
    </dgm:pt>
    <dgm:pt modelId="{D74CB128-614F-49F9-A2E7-7A4416E9C635}">
      <dgm:prSet phldrT="[Text]" custT="1"/>
      <dgm:spPr/>
      <dgm:t>
        <a:bodyPr/>
        <a:lstStyle/>
        <a:p>
          <a:r>
            <a:rPr lang="en-US" sz="2000" dirty="0" smtClean="0">
              <a:solidFill>
                <a:schemeClr val="tx1"/>
              </a:solidFill>
              <a:latin typeface="Georgia" pitchFamily="18" charset="0"/>
            </a:rPr>
            <a:t>Inelastic demand</a:t>
          </a:r>
          <a:endParaRPr lang="en-US" sz="2000" dirty="0">
            <a:solidFill>
              <a:schemeClr val="tx1"/>
            </a:solidFill>
            <a:latin typeface="Georgia" pitchFamily="18" charset="0"/>
          </a:endParaRPr>
        </a:p>
      </dgm:t>
    </dgm:pt>
    <dgm:pt modelId="{A1173CFC-1B09-4EF6-9E2B-04B38B3F7B73}" type="parTrans" cxnId="{EE280060-A0DC-470D-AF94-F9B38DC5FB9A}">
      <dgm:prSet/>
      <dgm:spPr/>
      <dgm:t>
        <a:bodyPr/>
        <a:lstStyle/>
        <a:p>
          <a:endParaRPr lang="en-US"/>
        </a:p>
      </dgm:t>
    </dgm:pt>
    <dgm:pt modelId="{7FFC88AD-F299-49CD-A041-54F01E992FDA}" type="sibTrans" cxnId="{EE280060-A0DC-470D-AF94-F9B38DC5FB9A}">
      <dgm:prSet/>
      <dgm:spPr/>
      <dgm:t>
        <a:bodyPr/>
        <a:lstStyle/>
        <a:p>
          <a:endParaRPr lang="en-US"/>
        </a:p>
      </dgm:t>
    </dgm:pt>
    <dgm:pt modelId="{FAEAF1E1-1509-44F1-B3D8-1B81174F6BEC}">
      <dgm:prSet phldrT="[Text]" custT="1"/>
      <dgm:spPr/>
      <dgm:t>
        <a:bodyPr/>
        <a:lstStyle/>
        <a:p>
          <a:r>
            <a:rPr lang="en-US" sz="2000" dirty="0" err="1" smtClean="0">
              <a:solidFill>
                <a:schemeClr val="tx1"/>
              </a:solidFill>
              <a:latin typeface="Georgia" pitchFamily="18" charset="0"/>
            </a:rPr>
            <a:t>Fluctuatingdemand</a:t>
          </a:r>
          <a:endParaRPr lang="en-US" sz="2000" dirty="0">
            <a:solidFill>
              <a:schemeClr val="tx1"/>
            </a:solidFill>
            <a:latin typeface="Georgia" pitchFamily="18" charset="0"/>
          </a:endParaRPr>
        </a:p>
      </dgm:t>
    </dgm:pt>
    <dgm:pt modelId="{AA562B69-370D-4912-8AE0-0AE79902F08B}" type="parTrans" cxnId="{403FDB11-7E54-4E68-8234-8D5DCADDAC18}">
      <dgm:prSet/>
      <dgm:spPr/>
      <dgm:t>
        <a:bodyPr/>
        <a:lstStyle/>
        <a:p>
          <a:endParaRPr lang="en-US"/>
        </a:p>
      </dgm:t>
    </dgm:pt>
    <dgm:pt modelId="{1098F8E6-05DE-4039-9F34-E248BF4E4B5C}" type="sibTrans" cxnId="{403FDB11-7E54-4E68-8234-8D5DCADDAC18}">
      <dgm:prSet/>
      <dgm:spPr/>
      <dgm:t>
        <a:bodyPr/>
        <a:lstStyle/>
        <a:p>
          <a:endParaRPr lang="en-US"/>
        </a:p>
      </dgm:t>
    </dgm:pt>
    <dgm:pt modelId="{7134345E-B1EC-4ABB-98DA-3F39E523EA69}">
      <dgm:prSet phldrT="[Text]" custT="1"/>
      <dgm:spPr/>
      <dgm:t>
        <a:bodyPr/>
        <a:lstStyle/>
        <a:p>
          <a:r>
            <a:rPr lang="en-US" sz="2000" dirty="0" smtClean="0">
              <a:solidFill>
                <a:schemeClr val="tx1"/>
              </a:solidFill>
              <a:latin typeface="Georgia" pitchFamily="18" charset="0"/>
            </a:rPr>
            <a:t>Professional purchasing</a:t>
          </a:r>
          <a:endParaRPr lang="en-US" sz="2000" dirty="0">
            <a:solidFill>
              <a:schemeClr val="tx1"/>
            </a:solidFill>
            <a:latin typeface="Georgia" pitchFamily="18" charset="0"/>
          </a:endParaRPr>
        </a:p>
      </dgm:t>
    </dgm:pt>
    <dgm:pt modelId="{DF74202D-0E18-4CA2-9D6D-30511A4AC2E3}" type="parTrans" cxnId="{78B6ED46-6F5A-408C-8AC5-9A99570DE363}">
      <dgm:prSet/>
      <dgm:spPr/>
      <dgm:t>
        <a:bodyPr/>
        <a:lstStyle/>
        <a:p>
          <a:endParaRPr lang="en-US"/>
        </a:p>
      </dgm:t>
    </dgm:pt>
    <dgm:pt modelId="{E7230D9F-6C69-4503-BD31-34B14D252F8D}" type="sibTrans" cxnId="{78B6ED46-6F5A-408C-8AC5-9A99570DE363}">
      <dgm:prSet/>
      <dgm:spPr/>
      <dgm:t>
        <a:bodyPr/>
        <a:lstStyle/>
        <a:p>
          <a:endParaRPr lang="en-US"/>
        </a:p>
      </dgm:t>
    </dgm:pt>
    <dgm:pt modelId="{03125C50-0DCC-4498-A446-76E8445F140F}">
      <dgm:prSet phldrT="[Text]" custT="1"/>
      <dgm:spPr/>
      <dgm:t>
        <a:bodyPr/>
        <a:lstStyle/>
        <a:p>
          <a:r>
            <a:rPr lang="en-US" sz="2000" dirty="0" smtClean="0">
              <a:solidFill>
                <a:schemeClr val="tx1"/>
              </a:solidFill>
              <a:latin typeface="Georgia" pitchFamily="18" charset="0"/>
            </a:rPr>
            <a:t>Several buying influencers</a:t>
          </a:r>
          <a:endParaRPr lang="en-US" sz="2000" dirty="0">
            <a:solidFill>
              <a:schemeClr val="tx1"/>
            </a:solidFill>
            <a:latin typeface="Georgia" pitchFamily="18" charset="0"/>
          </a:endParaRPr>
        </a:p>
      </dgm:t>
    </dgm:pt>
    <dgm:pt modelId="{82328FB3-7777-4762-A4F1-E8F1219272E6}" type="parTrans" cxnId="{B7C09FB3-0C14-4B09-886D-12DD07FACF23}">
      <dgm:prSet/>
      <dgm:spPr/>
      <dgm:t>
        <a:bodyPr/>
        <a:lstStyle/>
        <a:p>
          <a:endParaRPr lang="en-US"/>
        </a:p>
      </dgm:t>
    </dgm:pt>
    <dgm:pt modelId="{B1540DA6-A327-43CC-859A-6752EADAD8A8}" type="sibTrans" cxnId="{B7C09FB3-0C14-4B09-886D-12DD07FACF23}">
      <dgm:prSet/>
      <dgm:spPr/>
      <dgm:t>
        <a:bodyPr/>
        <a:lstStyle/>
        <a:p>
          <a:endParaRPr lang="en-US"/>
        </a:p>
      </dgm:t>
    </dgm:pt>
    <dgm:pt modelId="{AAB88041-5B4A-420C-8E6A-03B6DD04021B}">
      <dgm:prSet phldrT="[Text]" custT="1"/>
      <dgm:spPr/>
      <dgm:t>
        <a:bodyPr/>
        <a:lstStyle/>
        <a:p>
          <a:r>
            <a:rPr lang="en-US" sz="2000" dirty="0" smtClean="0">
              <a:solidFill>
                <a:schemeClr val="tx1"/>
              </a:solidFill>
              <a:latin typeface="Georgia" pitchFamily="18" charset="0"/>
            </a:rPr>
            <a:t>Direct purchasing</a:t>
          </a:r>
          <a:endParaRPr lang="en-US" sz="2000" dirty="0">
            <a:solidFill>
              <a:schemeClr val="tx1"/>
            </a:solidFill>
            <a:latin typeface="Georgia" pitchFamily="18" charset="0"/>
          </a:endParaRPr>
        </a:p>
      </dgm:t>
    </dgm:pt>
    <dgm:pt modelId="{976D34B6-8BF6-4D86-97A2-39157740DEFE}" type="parTrans" cxnId="{32A568A3-5691-4053-886A-FBC71E5BF5BA}">
      <dgm:prSet/>
      <dgm:spPr/>
      <dgm:t>
        <a:bodyPr/>
        <a:lstStyle/>
        <a:p>
          <a:endParaRPr lang="en-US"/>
        </a:p>
      </dgm:t>
    </dgm:pt>
    <dgm:pt modelId="{5E3C8467-028A-4542-AC2A-6477258165FD}" type="sibTrans" cxnId="{32A568A3-5691-4053-886A-FBC71E5BF5BA}">
      <dgm:prSet/>
      <dgm:spPr/>
      <dgm:t>
        <a:bodyPr/>
        <a:lstStyle/>
        <a:p>
          <a:endParaRPr lang="en-US"/>
        </a:p>
      </dgm:t>
    </dgm:pt>
    <dgm:pt modelId="{389B8E54-3235-4CE7-9932-61C431CDA1EF}">
      <dgm:prSet phldrT="[Text]" custT="1"/>
      <dgm:spPr/>
      <dgm:t>
        <a:bodyPr/>
        <a:lstStyle/>
        <a:p>
          <a:r>
            <a:rPr lang="en-US" sz="2000" dirty="0" smtClean="0">
              <a:solidFill>
                <a:schemeClr val="tx1"/>
              </a:solidFill>
              <a:latin typeface="Georgia" pitchFamily="18" charset="0"/>
            </a:rPr>
            <a:t>Reciprocity</a:t>
          </a:r>
          <a:endParaRPr lang="en-US" sz="2000" dirty="0">
            <a:solidFill>
              <a:schemeClr val="tx1"/>
            </a:solidFill>
            <a:latin typeface="Georgia" pitchFamily="18" charset="0"/>
          </a:endParaRPr>
        </a:p>
      </dgm:t>
    </dgm:pt>
    <dgm:pt modelId="{598D1CC3-A9F5-46F5-9CFB-427429ACAEBC}" type="parTrans" cxnId="{8660E104-4B11-4B0C-805B-D3E5489E609A}">
      <dgm:prSet/>
      <dgm:spPr/>
      <dgm:t>
        <a:bodyPr/>
        <a:lstStyle/>
        <a:p>
          <a:endParaRPr lang="en-US"/>
        </a:p>
      </dgm:t>
    </dgm:pt>
    <dgm:pt modelId="{CE66F22B-5FE6-45F8-ABA8-C3BC3011C82F}" type="sibTrans" cxnId="{8660E104-4B11-4B0C-805B-D3E5489E609A}">
      <dgm:prSet/>
      <dgm:spPr/>
      <dgm:t>
        <a:bodyPr/>
        <a:lstStyle/>
        <a:p>
          <a:endParaRPr lang="en-US"/>
        </a:p>
      </dgm:t>
    </dgm:pt>
    <dgm:pt modelId="{72B35E5C-DEBE-4B7F-B483-3B7A1862A058}">
      <dgm:prSet phldrT="[Text]" custT="1"/>
      <dgm:spPr/>
      <dgm:t>
        <a:bodyPr/>
        <a:lstStyle/>
        <a:p>
          <a:r>
            <a:rPr lang="en-US" sz="2000" dirty="0" smtClean="0">
              <a:solidFill>
                <a:schemeClr val="tx1"/>
              </a:solidFill>
              <a:latin typeface="Georgia" pitchFamily="18" charset="0"/>
            </a:rPr>
            <a:t>Leasing</a:t>
          </a:r>
          <a:endParaRPr lang="en-US" sz="2000" dirty="0">
            <a:solidFill>
              <a:schemeClr val="tx1"/>
            </a:solidFill>
            <a:latin typeface="Georgia" pitchFamily="18" charset="0"/>
          </a:endParaRPr>
        </a:p>
      </dgm:t>
    </dgm:pt>
    <dgm:pt modelId="{000E92CA-F79B-4CFD-97CB-2687BEB5423A}" type="parTrans" cxnId="{77E30914-C976-4DB0-9EAF-4CDCF960146C}">
      <dgm:prSet/>
      <dgm:spPr/>
      <dgm:t>
        <a:bodyPr/>
        <a:lstStyle/>
        <a:p>
          <a:endParaRPr lang="en-US"/>
        </a:p>
      </dgm:t>
    </dgm:pt>
    <dgm:pt modelId="{F49D441D-A1CE-438B-ADB9-B7EA1C37C10E}" type="sibTrans" cxnId="{77E30914-C976-4DB0-9EAF-4CDCF960146C}">
      <dgm:prSet/>
      <dgm:spPr/>
      <dgm:t>
        <a:bodyPr/>
        <a:lstStyle/>
        <a:p>
          <a:endParaRPr lang="en-US"/>
        </a:p>
      </dgm:t>
    </dgm:pt>
    <dgm:pt modelId="{3D6E3881-7E7A-4491-BFA7-DFA800D12037}" type="pres">
      <dgm:prSet presAssocID="{11DB770F-A3EA-47B2-86D7-8A3EF0975EA0}" presName="diagram" presStyleCnt="0">
        <dgm:presLayoutVars>
          <dgm:dir/>
          <dgm:resizeHandles val="exact"/>
        </dgm:presLayoutVars>
      </dgm:prSet>
      <dgm:spPr/>
      <dgm:t>
        <a:bodyPr/>
        <a:lstStyle/>
        <a:p>
          <a:endParaRPr lang="en-IN"/>
        </a:p>
      </dgm:t>
    </dgm:pt>
    <dgm:pt modelId="{89728701-C225-4DE6-A131-C949D5507795}" type="pres">
      <dgm:prSet presAssocID="{075B1649-9D3C-47A7-9EF3-691B4216437A}" presName="node" presStyleLbl="node1" presStyleIdx="0" presStyleCnt="13">
        <dgm:presLayoutVars>
          <dgm:bulletEnabled val="1"/>
        </dgm:presLayoutVars>
      </dgm:prSet>
      <dgm:spPr/>
      <dgm:t>
        <a:bodyPr/>
        <a:lstStyle/>
        <a:p>
          <a:endParaRPr lang="en-IN"/>
        </a:p>
      </dgm:t>
    </dgm:pt>
    <dgm:pt modelId="{22B4214E-AA68-4A70-A649-73FEE6591BF0}" type="pres">
      <dgm:prSet presAssocID="{4E663960-1E41-4E68-9F65-9E53C50BF826}" presName="sibTrans" presStyleCnt="0"/>
      <dgm:spPr/>
    </dgm:pt>
    <dgm:pt modelId="{3E8A6B1B-32B7-42B4-AE2D-C7E69AB19630}" type="pres">
      <dgm:prSet presAssocID="{F0CD7F28-8FE0-43D9-A101-23CDA7758C03}" presName="node" presStyleLbl="node1" presStyleIdx="1" presStyleCnt="13">
        <dgm:presLayoutVars>
          <dgm:bulletEnabled val="1"/>
        </dgm:presLayoutVars>
      </dgm:prSet>
      <dgm:spPr/>
      <dgm:t>
        <a:bodyPr/>
        <a:lstStyle/>
        <a:p>
          <a:endParaRPr lang="en-IN"/>
        </a:p>
      </dgm:t>
    </dgm:pt>
    <dgm:pt modelId="{1BCD5A23-97A2-48CB-B5C6-DD7753975015}" type="pres">
      <dgm:prSet presAssocID="{27110C30-7876-42B7-B124-6CC88656A5F2}" presName="sibTrans" presStyleCnt="0"/>
      <dgm:spPr/>
    </dgm:pt>
    <dgm:pt modelId="{B389A597-362B-4D07-8F7C-47FC49568F70}" type="pres">
      <dgm:prSet presAssocID="{41514066-E3EB-4C51-8070-C44527D460CC}" presName="node" presStyleLbl="node1" presStyleIdx="2" presStyleCnt="13">
        <dgm:presLayoutVars>
          <dgm:bulletEnabled val="1"/>
        </dgm:presLayoutVars>
      </dgm:prSet>
      <dgm:spPr/>
      <dgm:t>
        <a:bodyPr/>
        <a:lstStyle/>
        <a:p>
          <a:endParaRPr lang="en-US"/>
        </a:p>
      </dgm:t>
    </dgm:pt>
    <dgm:pt modelId="{2C8408BB-3529-429B-A4AE-3189B1090EB8}" type="pres">
      <dgm:prSet presAssocID="{A1DEF917-155E-4044-A0A3-DA96C91BF9CB}" presName="sibTrans" presStyleCnt="0"/>
      <dgm:spPr/>
    </dgm:pt>
    <dgm:pt modelId="{9250DECB-E0FB-4FDB-AC55-019F9D3BE2F7}" type="pres">
      <dgm:prSet presAssocID="{5BF179BE-6CF5-4252-B467-F1AD8B24E78E}" presName="node" presStyleLbl="node1" presStyleIdx="3" presStyleCnt="13">
        <dgm:presLayoutVars>
          <dgm:bulletEnabled val="1"/>
        </dgm:presLayoutVars>
      </dgm:prSet>
      <dgm:spPr/>
      <dgm:t>
        <a:bodyPr/>
        <a:lstStyle/>
        <a:p>
          <a:endParaRPr lang="en-US"/>
        </a:p>
      </dgm:t>
    </dgm:pt>
    <dgm:pt modelId="{FB6A0298-7ED2-418D-ACC8-886468D82F74}" type="pres">
      <dgm:prSet presAssocID="{A6F7692D-348E-42EE-BE7E-36122F34730D}" presName="sibTrans" presStyleCnt="0"/>
      <dgm:spPr/>
    </dgm:pt>
    <dgm:pt modelId="{1497AB37-4590-4AF3-A5AF-4EBC65EED91B}" type="pres">
      <dgm:prSet presAssocID="{67849E2C-E68F-43EC-A20A-7CB93B04C667}" presName="node" presStyleLbl="node1" presStyleIdx="4" presStyleCnt="13">
        <dgm:presLayoutVars>
          <dgm:bulletEnabled val="1"/>
        </dgm:presLayoutVars>
      </dgm:prSet>
      <dgm:spPr/>
      <dgm:t>
        <a:bodyPr/>
        <a:lstStyle/>
        <a:p>
          <a:endParaRPr lang="en-IN"/>
        </a:p>
      </dgm:t>
    </dgm:pt>
    <dgm:pt modelId="{63D9D21E-4675-464C-A0B5-2A4987E9A6B1}" type="pres">
      <dgm:prSet presAssocID="{40CD0657-F4C0-445A-87A5-A01686AB5734}" presName="sibTrans" presStyleCnt="0"/>
      <dgm:spPr/>
    </dgm:pt>
    <dgm:pt modelId="{3096C395-B05D-4089-AF44-1C1C0602E791}" type="pres">
      <dgm:prSet presAssocID="{E0B05A8A-7232-46EE-8C63-EF5AB4B9A430}" presName="node" presStyleLbl="node1" presStyleIdx="5" presStyleCnt="13">
        <dgm:presLayoutVars>
          <dgm:bulletEnabled val="1"/>
        </dgm:presLayoutVars>
      </dgm:prSet>
      <dgm:spPr/>
      <dgm:t>
        <a:bodyPr/>
        <a:lstStyle/>
        <a:p>
          <a:endParaRPr lang="en-IN"/>
        </a:p>
      </dgm:t>
    </dgm:pt>
    <dgm:pt modelId="{E0331B31-71EC-4139-8312-3B42DE8AE0AA}" type="pres">
      <dgm:prSet presAssocID="{73FBEA04-3455-4707-A5F2-3E85E50424AE}" presName="sibTrans" presStyleCnt="0"/>
      <dgm:spPr/>
    </dgm:pt>
    <dgm:pt modelId="{8BF4DA2F-1E86-4F71-A811-A3910374C63C}" type="pres">
      <dgm:prSet presAssocID="{D74CB128-614F-49F9-A2E7-7A4416E9C635}" presName="node" presStyleLbl="node1" presStyleIdx="6" presStyleCnt="13">
        <dgm:presLayoutVars>
          <dgm:bulletEnabled val="1"/>
        </dgm:presLayoutVars>
      </dgm:prSet>
      <dgm:spPr/>
      <dgm:t>
        <a:bodyPr/>
        <a:lstStyle/>
        <a:p>
          <a:endParaRPr lang="en-IN"/>
        </a:p>
      </dgm:t>
    </dgm:pt>
    <dgm:pt modelId="{EC986A4A-307B-4642-8792-4DBFC48AA049}" type="pres">
      <dgm:prSet presAssocID="{7FFC88AD-F299-49CD-A041-54F01E992FDA}" presName="sibTrans" presStyleCnt="0"/>
      <dgm:spPr/>
    </dgm:pt>
    <dgm:pt modelId="{2032D25A-0ACA-4F05-98BD-962F67C67696}" type="pres">
      <dgm:prSet presAssocID="{FAEAF1E1-1509-44F1-B3D8-1B81174F6BEC}" presName="node" presStyleLbl="node1" presStyleIdx="7" presStyleCnt="13">
        <dgm:presLayoutVars>
          <dgm:bulletEnabled val="1"/>
        </dgm:presLayoutVars>
      </dgm:prSet>
      <dgm:spPr/>
      <dgm:t>
        <a:bodyPr/>
        <a:lstStyle/>
        <a:p>
          <a:endParaRPr lang="en-IN"/>
        </a:p>
      </dgm:t>
    </dgm:pt>
    <dgm:pt modelId="{2C3DC9B1-2B75-4E07-B377-51F31FBE7CC5}" type="pres">
      <dgm:prSet presAssocID="{1098F8E6-05DE-4039-9F34-E248BF4E4B5C}" presName="sibTrans" presStyleCnt="0"/>
      <dgm:spPr/>
    </dgm:pt>
    <dgm:pt modelId="{32C6C984-5DC6-4C05-BFED-A8204DC6FD5B}" type="pres">
      <dgm:prSet presAssocID="{7134345E-B1EC-4ABB-98DA-3F39E523EA69}" presName="node" presStyleLbl="node1" presStyleIdx="8" presStyleCnt="13">
        <dgm:presLayoutVars>
          <dgm:bulletEnabled val="1"/>
        </dgm:presLayoutVars>
      </dgm:prSet>
      <dgm:spPr/>
      <dgm:t>
        <a:bodyPr/>
        <a:lstStyle/>
        <a:p>
          <a:endParaRPr lang="en-IN"/>
        </a:p>
      </dgm:t>
    </dgm:pt>
    <dgm:pt modelId="{A1EC70E5-64FA-4BC8-A322-ED141E032BC7}" type="pres">
      <dgm:prSet presAssocID="{E7230D9F-6C69-4503-BD31-34B14D252F8D}" presName="sibTrans" presStyleCnt="0"/>
      <dgm:spPr/>
    </dgm:pt>
    <dgm:pt modelId="{5A651337-9F25-4BCA-A5AD-7ECA20599879}" type="pres">
      <dgm:prSet presAssocID="{03125C50-0DCC-4498-A446-76E8445F140F}" presName="node" presStyleLbl="node1" presStyleIdx="9" presStyleCnt="13">
        <dgm:presLayoutVars>
          <dgm:bulletEnabled val="1"/>
        </dgm:presLayoutVars>
      </dgm:prSet>
      <dgm:spPr/>
      <dgm:t>
        <a:bodyPr/>
        <a:lstStyle/>
        <a:p>
          <a:endParaRPr lang="en-IN"/>
        </a:p>
      </dgm:t>
    </dgm:pt>
    <dgm:pt modelId="{B87F3524-C923-42D0-A0C3-AEBBACF3BE75}" type="pres">
      <dgm:prSet presAssocID="{B1540DA6-A327-43CC-859A-6752EADAD8A8}" presName="sibTrans" presStyleCnt="0"/>
      <dgm:spPr/>
    </dgm:pt>
    <dgm:pt modelId="{3A643B5E-EF1B-48E8-933E-875A2BC08CCB}" type="pres">
      <dgm:prSet presAssocID="{AAB88041-5B4A-420C-8E6A-03B6DD04021B}" presName="node" presStyleLbl="node1" presStyleIdx="10" presStyleCnt="13">
        <dgm:presLayoutVars>
          <dgm:bulletEnabled val="1"/>
        </dgm:presLayoutVars>
      </dgm:prSet>
      <dgm:spPr/>
      <dgm:t>
        <a:bodyPr/>
        <a:lstStyle/>
        <a:p>
          <a:endParaRPr lang="en-IN"/>
        </a:p>
      </dgm:t>
    </dgm:pt>
    <dgm:pt modelId="{D27E6F4E-21CE-48D5-AEC9-C6147005AC12}" type="pres">
      <dgm:prSet presAssocID="{5E3C8467-028A-4542-AC2A-6477258165FD}" presName="sibTrans" presStyleCnt="0"/>
      <dgm:spPr/>
    </dgm:pt>
    <dgm:pt modelId="{68039929-A280-4D38-BF02-C1115A2DDB15}" type="pres">
      <dgm:prSet presAssocID="{389B8E54-3235-4CE7-9932-61C431CDA1EF}" presName="node" presStyleLbl="node1" presStyleIdx="11" presStyleCnt="13">
        <dgm:presLayoutVars>
          <dgm:bulletEnabled val="1"/>
        </dgm:presLayoutVars>
      </dgm:prSet>
      <dgm:spPr/>
      <dgm:t>
        <a:bodyPr/>
        <a:lstStyle/>
        <a:p>
          <a:endParaRPr lang="en-IN"/>
        </a:p>
      </dgm:t>
    </dgm:pt>
    <dgm:pt modelId="{31B82239-7DC2-46BC-88AF-70A9AAC534C8}" type="pres">
      <dgm:prSet presAssocID="{CE66F22B-5FE6-45F8-ABA8-C3BC3011C82F}" presName="sibTrans" presStyleCnt="0"/>
      <dgm:spPr/>
    </dgm:pt>
    <dgm:pt modelId="{760A1281-A0F7-46EE-AA2E-D3C0D38083D5}" type="pres">
      <dgm:prSet presAssocID="{72B35E5C-DEBE-4B7F-B483-3B7A1862A058}" presName="node" presStyleLbl="node1" presStyleIdx="12" presStyleCnt="13">
        <dgm:presLayoutVars>
          <dgm:bulletEnabled val="1"/>
        </dgm:presLayoutVars>
      </dgm:prSet>
      <dgm:spPr/>
      <dgm:t>
        <a:bodyPr/>
        <a:lstStyle/>
        <a:p>
          <a:endParaRPr lang="en-IN"/>
        </a:p>
      </dgm:t>
    </dgm:pt>
  </dgm:ptLst>
  <dgm:cxnLst>
    <dgm:cxn modelId="{1C0010F6-781B-4E62-AB74-E4E15031F377}" srcId="{11DB770F-A3EA-47B2-86D7-8A3EF0975EA0}" destId="{41514066-E3EB-4C51-8070-C44527D460CC}" srcOrd="2" destOrd="0" parTransId="{A1CEB5C4-D9C3-4D34-B6AD-07D23412DFE1}" sibTransId="{A1DEF917-155E-4044-A0A3-DA96C91BF9CB}"/>
    <dgm:cxn modelId="{974D59C7-956D-4766-8DF8-238595FC3C14}" type="presOf" srcId="{389B8E54-3235-4CE7-9932-61C431CDA1EF}" destId="{68039929-A280-4D38-BF02-C1115A2DDB15}" srcOrd="0" destOrd="0" presId="urn:microsoft.com/office/officeart/2005/8/layout/default"/>
    <dgm:cxn modelId="{8660E104-4B11-4B0C-805B-D3E5489E609A}" srcId="{11DB770F-A3EA-47B2-86D7-8A3EF0975EA0}" destId="{389B8E54-3235-4CE7-9932-61C431CDA1EF}" srcOrd="11" destOrd="0" parTransId="{598D1CC3-A9F5-46F5-9CFB-427429ACAEBC}" sibTransId="{CE66F22B-5FE6-45F8-ABA8-C3BC3011C82F}"/>
    <dgm:cxn modelId="{49BD91C6-B380-45D6-A154-DC1DAEFEA39C}" type="presOf" srcId="{7134345E-B1EC-4ABB-98DA-3F39E523EA69}" destId="{32C6C984-5DC6-4C05-BFED-A8204DC6FD5B}" srcOrd="0" destOrd="0" presId="urn:microsoft.com/office/officeart/2005/8/layout/default"/>
    <dgm:cxn modelId="{D0D6BBA6-A890-4D22-9769-E595B6A91F2D}" type="presOf" srcId="{5BF179BE-6CF5-4252-B467-F1AD8B24E78E}" destId="{9250DECB-E0FB-4FDB-AC55-019F9D3BE2F7}" srcOrd="0" destOrd="0" presId="urn:microsoft.com/office/officeart/2005/8/layout/default"/>
    <dgm:cxn modelId="{CF9E34BA-9D24-4A2E-8900-CA118F2904E9}" type="presOf" srcId="{E0B05A8A-7232-46EE-8C63-EF5AB4B9A430}" destId="{3096C395-B05D-4089-AF44-1C1C0602E791}" srcOrd="0" destOrd="0" presId="urn:microsoft.com/office/officeart/2005/8/layout/default"/>
    <dgm:cxn modelId="{88434666-68CF-40ED-A6D4-33D372876C9C}" srcId="{11DB770F-A3EA-47B2-86D7-8A3EF0975EA0}" destId="{E0B05A8A-7232-46EE-8C63-EF5AB4B9A430}" srcOrd="5" destOrd="0" parTransId="{C35112FA-0976-45B9-BCE8-BF02EDF4FA0C}" sibTransId="{73FBEA04-3455-4707-A5F2-3E85E50424AE}"/>
    <dgm:cxn modelId="{32A568A3-5691-4053-886A-FBC71E5BF5BA}" srcId="{11DB770F-A3EA-47B2-86D7-8A3EF0975EA0}" destId="{AAB88041-5B4A-420C-8E6A-03B6DD04021B}" srcOrd="10" destOrd="0" parTransId="{976D34B6-8BF6-4D86-97A2-39157740DEFE}" sibTransId="{5E3C8467-028A-4542-AC2A-6477258165FD}"/>
    <dgm:cxn modelId="{505BB8B6-4E6C-4EC0-8F48-9DBACEAA9A1B}" type="presOf" srcId="{FAEAF1E1-1509-44F1-B3D8-1B81174F6BEC}" destId="{2032D25A-0ACA-4F05-98BD-962F67C67696}" srcOrd="0" destOrd="0" presId="urn:microsoft.com/office/officeart/2005/8/layout/default"/>
    <dgm:cxn modelId="{BBADB91D-D66F-41BF-98DC-C15E16F13C88}" type="presOf" srcId="{AAB88041-5B4A-420C-8E6A-03B6DD04021B}" destId="{3A643B5E-EF1B-48E8-933E-875A2BC08CCB}" srcOrd="0" destOrd="0" presId="urn:microsoft.com/office/officeart/2005/8/layout/default"/>
    <dgm:cxn modelId="{27A7CEC8-BF76-4F6F-8CCE-FBAF1D625727}" type="presOf" srcId="{F0CD7F28-8FE0-43D9-A101-23CDA7758C03}" destId="{3E8A6B1B-32B7-42B4-AE2D-C7E69AB19630}" srcOrd="0" destOrd="0" presId="urn:microsoft.com/office/officeart/2005/8/layout/default"/>
    <dgm:cxn modelId="{78B6ED46-6F5A-408C-8AC5-9A99570DE363}" srcId="{11DB770F-A3EA-47B2-86D7-8A3EF0975EA0}" destId="{7134345E-B1EC-4ABB-98DA-3F39E523EA69}" srcOrd="8" destOrd="0" parTransId="{DF74202D-0E18-4CA2-9D6D-30511A4AC2E3}" sibTransId="{E7230D9F-6C69-4503-BD31-34B14D252F8D}"/>
    <dgm:cxn modelId="{DDB48371-1A7B-45EF-89A3-E5483BA27A37}" srcId="{11DB770F-A3EA-47B2-86D7-8A3EF0975EA0}" destId="{075B1649-9D3C-47A7-9EF3-691B4216437A}" srcOrd="0" destOrd="0" parTransId="{227E19D8-4F20-4148-ACDA-8FAABA576DC5}" sibTransId="{4E663960-1E41-4E68-9F65-9E53C50BF826}"/>
    <dgm:cxn modelId="{923D888C-EEA9-4D13-BA6B-C7A8CBB3D2CB}" type="presOf" srcId="{11DB770F-A3EA-47B2-86D7-8A3EF0975EA0}" destId="{3D6E3881-7E7A-4491-BFA7-DFA800D12037}" srcOrd="0" destOrd="0" presId="urn:microsoft.com/office/officeart/2005/8/layout/default"/>
    <dgm:cxn modelId="{B7A5DC49-8885-4EB0-B8CD-8BFCD10D026F}" srcId="{11DB770F-A3EA-47B2-86D7-8A3EF0975EA0}" destId="{5BF179BE-6CF5-4252-B467-F1AD8B24E78E}" srcOrd="3" destOrd="0" parTransId="{6953714D-CAA2-4795-ADAF-ED7CFC90FD4F}" sibTransId="{A6F7692D-348E-42EE-BE7E-36122F34730D}"/>
    <dgm:cxn modelId="{4F098EF7-22E6-4A1C-8E92-D62C27ADCC0F}" type="presOf" srcId="{41514066-E3EB-4C51-8070-C44527D460CC}" destId="{B389A597-362B-4D07-8F7C-47FC49568F70}" srcOrd="0" destOrd="0" presId="urn:microsoft.com/office/officeart/2005/8/layout/default"/>
    <dgm:cxn modelId="{403FDB11-7E54-4E68-8234-8D5DCADDAC18}" srcId="{11DB770F-A3EA-47B2-86D7-8A3EF0975EA0}" destId="{FAEAF1E1-1509-44F1-B3D8-1B81174F6BEC}" srcOrd="7" destOrd="0" parTransId="{AA562B69-370D-4912-8AE0-0AE79902F08B}" sibTransId="{1098F8E6-05DE-4039-9F34-E248BF4E4B5C}"/>
    <dgm:cxn modelId="{8644C015-2EE1-4AB5-B82B-E7809BD4FA95}" type="presOf" srcId="{03125C50-0DCC-4498-A446-76E8445F140F}" destId="{5A651337-9F25-4BCA-A5AD-7ECA20599879}" srcOrd="0" destOrd="0" presId="urn:microsoft.com/office/officeart/2005/8/layout/default"/>
    <dgm:cxn modelId="{25322356-FEEA-4E71-AC31-20AB0BD97222}" srcId="{11DB770F-A3EA-47B2-86D7-8A3EF0975EA0}" destId="{F0CD7F28-8FE0-43D9-A101-23CDA7758C03}" srcOrd="1" destOrd="0" parTransId="{8B201017-375D-4480-80E1-80C7AFEE75D2}" sibTransId="{27110C30-7876-42B7-B124-6CC88656A5F2}"/>
    <dgm:cxn modelId="{B7C09FB3-0C14-4B09-886D-12DD07FACF23}" srcId="{11DB770F-A3EA-47B2-86D7-8A3EF0975EA0}" destId="{03125C50-0DCC-4498-A446-76E8445F140F}" srcOrd="9" destOrd="0" parTransId="{82328FB3-7777-4762-A4F1-E8F1219272E6}" sibTransId="{B1540DA6-A327-43CC-859A-6752EADAD8A8}"/>
    <dgm:cxn modelId="{C2C2A7B0-4719-43C8-ACA0-108EB2BA49DF}" type="presOf" srcId="{67849E2C-E68F-43EC-A20A-7CB93B04C667}" destId="{1497AB37-4590-4AF3-A5AF-4EBC65EED91B}" srcOrd="0" destOrd="0" presId="urn:microsoft.com/office/officeart/2005/8/layout/default"/>
    <dgm:cxn modelId="{F015B2B8-DE2C-46F5-B3F0-62871E858472}" type="presOf" srcId="{D74CB128-614F-49F9-A2E7-7A4416E9C635}" destId="{8BF4DA2F-1E86-4F71-A811-A3910374C63C}" srcOrd="0" destOrd="0" presId="urn:microsoft.com/office/officeart/2005/8/layout/default"/>
    <dgm:cxn modelId="{5D937EF3-92C2-46F8-A802-5DAB2ADE53FA}" type="presOf" srcId="{075B1649-9D3C-47A7-9EF3-691B4216437A}" destId="{89728701-C225-4DE6-A131-C949D5507795}" srcOrd="0" destOrd="0" presId="urn:microsoft.com/office/officeart/2005/8/layout/default"/>
    <dgm:cxn modelId="{77E30914-C976-4DB0-9EAF-4CDCF960146C}" srcId="{11DB770F-A3EA-47B2-86D7-8A3EF0975EA0}" destId="{72B35E5C-DEBE-4B7F-B483-3B7A1862A058}" srcOrd="12" destOrd="0" parTransId="{000E92CA-F79B-4CFD-97CB-2687BEB5423A}" sibTransId="{F49D441D-A1CE-438B-ADB9-B7EA1C37C10E}"/>
    <dgm:cxn modelId="{DACA16F0-9BBC-40D0-8FBB-B680A30EE9C9}" type="presOf" srcId="{72B35E5C-DEBE-4B7F-B483-3B7A1862A058}" destId="{760A1281-A0F7-46EE-AA2E-D3C0D38083D5}" srcOrd="0" destOrd="0" presId="urn:microsoft.com/office/officeart/2005/8/layout/default"/>
    <dgm:cxn modelId="{EE280060-A0DC-470D-AF94-F9B38DC5FB9A}" srcId="{11DB770F-A3EA-47B2-86D7-8A3EF0975EA0}" destId="{D74CB128-614F-49F9-A2E7-7A4416E9C635}" srcOrd="6" destOrd="0" parTransId="{A1173CFC-1B09-4EF6-9E2B-04B38B3F7B73}" sibTransId="{7FFC88AD-F299-49CD-A041-54F01E992FDA}"/>
    <dgm:cxn modelId="{2702048E-F6B2-4E52-9E9F-D9C5043151F4}" srcId="{11DB770F-A3EA-47B2-86D7-8A3EF0975EA0}" destId="{67849E2C-E68F-43EC-A20A-7CB93B04C667}" srcOrd="4" destOrd="0" parTransId="{8FED47DC-8F57-4B24-850B-2467CFE5C769}" sibTransId="{40CD0657-F4C0-445A-87A5-A01686AB5734}"/>
    <dgm:cxn modelId="{14C8D0AB-EA39-4F56-B855-1D63CC85E4E6}" type="presParOf" srcId="{3D6E3881-7E7A-4491-BFA7-DFA800D12037}" destId="{89728701-C225-4DE6-A131-C949D5507795}" srcOrd="0" destOrd="0" presId="urn:microsoft.com/office/officeart/2005/8/layout/default"/>
    <dgm:cxn modelId="{ADCBD419-6BA1-437F-9503-7480861E4ED4}" type="presParOf" srcId="{3D6E3881-7E7A-4491-BFA7-DFA800D12037}" destId="{22B4214E-AA68-4A70-A649-73FEE6591BF0}" srcOrd="1" destOrd="0" presId="urn:microsoft.com/office/officeart/2005/8/layout/default"/>
    <dgm:cxn modelId="{EC5764C7-1189-4E9C-987D-231F5FB18C8C}" type="presParOf" srcId="{3D6E3881-7E7A-4491-BFA7-DFA800D12037}" destId="{3E8A6B1B-32B7-42B4-AE2D-C7E69AB19630}" srcOrd="2" destOrd="0" presId="urn:microsoft.com/office/officeart/2005/8/layout/default"/>
    <dgm:cxn modelId="{ACC46C5C-3E26-43F5-9033-5AF07EDABB9E}" type="presParOf" srcId="{3D6E3881-7E7A-4491-BFA7-DFA800D12037}" destId="{1BCD5A23-97A2-48CB-B5C6-DD7753975015}" srcOrd="3" destOrd="0" presId="urn:microsoft.com/office/officeart/2005/8/layout/default"/>
    <dgm:cxn modelId="{70FB184A-08B2-459D-B11F-A0887EF5F668}" type="presParOf" srcId="{3D6E3881-7E7A-4491-BFA7-DFA800D12037}" destId="{B389A597-362B-4D07-8F7C-47FC49568F70}" srcOrd="4" destOrd="0" presId="urn:microsoft.com/office/officeart/2005/8/layout/default"/>
    <dgm:cxn modelId="{57EE52A3-0AA4-4D93-BA68-79993E7383A0}" type="presParOf" srcId="{3D6E3881-7E7A-4491-BFA7-DFA800D12037}" destId="{2C8408BB-3529-429B-A4AE-3189B1090EB8}" srcOrd="5" destOrd="0" presId="urn:microsoft.com/office/officeart/2005/8/layout/default"/>
    <dgm:cxn modelId="{A238293C-C950-4404-81FC-50652AA59A33}" type="presParOf" srcId="{3D6E3881-7E7A-4491-BFA7-DFA800D12037}" destId="{9250DECB-E0FB-4FDB-AC55-019F9D3BE2F7}" srcOrd="6" destOrd="0" presId="urn:microsoft.com/office/officeart/2005/8/layout/default"/>
    <dgm:cxn modelId="{963CB119-CC6D-41B1-A8E9-1881CD31A158}" type="presParOf" srcId="{3D6E3881-7E7A-4491-BFA7-DFA800D12037}" destId="{FB6A0298-7ED2-418D-ACC8-886468D82F74}" srcOrd="7" destOrd="0" presId="urn:microsoft.com/office/officeart/2005/8/layout/default"/>
    <dgm:cxn modelId="{DEC54379-3488-40B1-A973-223EC82F279E}" type="presParOf" srcId="{3D6E3881-7E7A-4491-BFA7-DFA800D12037}" destId="{1497AB37-4590-4AF3-A5AF-4EBC65EED91B}" srcOrd="8" destOrd="0" presId="urn:microsoft.com/office/officeart/2005/8/layout/default"/>
    <dgm:cxn modelId="{E1793F64-978F-4D38-9C41-45372372F3C9}" type="presParOf" srcId="{3D6E3881-7E7A-4491-BFA7-DFA800D12037}" destId="{63D9D21E-4675-464C-A0B5-2A4987E9A6B1}" srcOrd="9" destOrd="0" presId="urn:microsoft.com/office/officeart/2005/8/layout/default"/>
    <dgm:cxn modelId="{6D78E64F-73F1-4470-9C9A-D02904380F78}" type="presParOf" srcId="{3D6E3881-7E7A-4491-BFA7-DFA800D12037}" destId="{3096C395-B05D-4089-AF44-1C1C0602E791}" srcOrd="10" destOrd="0" presId="urn:microsoft.com/office/officeart/2005/8/layout/default"/>
    <dgm:cxn modelId="{89D4588A-36E3-4B4A-88B9-B905CA4CE702}" type="presParOf" srcId="{3D6E3881-7E7A-4491-BFA7-DFA800D12037}" destId="{E0331B31-71EC-4139-8312-3B42DE8AE0AA}" srcOrd="11" destOrd="0" presId="urn:microsoft.com/office/officeart/2005/8/layout/default"/>
    <dgm:cxn modelId="{BF895F7A-2C6B-47DB-BE1E-D659D0D684A0}" type="presParOf" srcId="{3D6E3881-7E7A-4491-BFA7-DFA800D12037}" destId="{8BF4DA2F-1E86-4F71-A811-A3910374C63C}" srcOrd="12" destOrd="0" presId="urn:microsoft.com/office/officeart/2005/8/layout/default"/>
    <dgm:cxn modelId="{A2D7B253-5140-43C2-BA51-233419A3D884}" type="presParOf" srcId="{3D6E3881-7E7A-4491-BFA7-DFA800D12037}" destId="{EC986A4A-307B-4642-8792-4DBFC48AA049}" srcOrd="13" destOrd="0" presId="urn:microsoft.com/office/officeart/2005/8/layout/default"/>
    <dgm:cxn modelId="{C465BC4C-0CC3-45A9-B25E-3EA66E84FC63}" type="presParOf" srcId="{3D6E3881-7E7A-4491-BFA7-DFA800D12037}" destId="{2032D25A-0ACA-4F05-98BD-962F67C67696}" srcOrd="14" destOrd="0" presId="urn:microsoft.com/office/officeart/2005/8/layout/default"/>
    <dgm:cxn modelId="{D67556F6-B08B-456B-8E04-01B017E20382}" type="presParOf" srcId="{3D6E3881-7E7A-4491-BFA7-DFA800D12037}" destId="{2C3DC9B1-2B75-4E07-B377-51F31FBE7CC5}" srcOrd="15" destOrd="0" presId="urn:microsoft.com/office/officeart/2005/8/layout/default"/>
    <dgm:cxn modelId="{7AB7A203-F11C-499B-A118-3F38DF71C97E}" type="presParOf" srcId="{3D6E3881-7E7A-4491-BFA7-DFA800D12037}" destId="{32C6C984-5DC6-4C05-BFED-A8204DC6FD5B}" srcOrd="16" destOrd="0" presId="urn:microsoft.com/office/officeart/2005/8/layout/default"/>
    <dgm:cxn modelId="{60B471C9-F120-471C-B67F-0AA3327B7FDA}" type="presParOf" srcId="{3D6E3881-7E7A-4491-BFA7-DFA800D12037}" destId="{A1EC70E5-64FA-4BC8-A322-ED141E032BC7}" srcOrd="17" destOrd="0" presId="urn:microsoft.com/office/officeart/2005/8/layout/default"/>
    <dgm:cxn modelId="{B5F7E98C-5843-41BC-8137-6FC47455A986}" type="presParOf" srcId="{3D6E3881-7E7A-4491-BFA7-DFA800D12037}" destId="{5A651337-9F25-4BCA-A5AD-7ECA20599879}" srcOrd="18" destOrd="0" presId="urn:microsoft.com/office/officeart/2005/8/layout/default"/>
    <dgm:cxn modelId="{4E170B2E-1C1B-40A2-A07C-EA951D56169C}" type="presParOf" srcId="{3D6E3881-7E7A-4491-BFA7-DFA800D12037}" destId="{B87F3524-C923-42D0-A0C3-AEBBACF3BE75}" srcOrd="19" destOrd="0" presId="urn:microsoft.com/office/officeart/2005/8/layout/default"/>
    <dgm:cxn modelId="{743E8B10-C631-4F42-ADAB-8D92EFB51800}" type="presParOf" srcId="{3D6E3881-7E7A-4491-BFA7-DFA800D12037}" destId="{3A643B5E-EF1B-48E8-933E-875A2BC08CCB}" srcOrd="20" destOrd="0" presId="urn:microsoft.com/office/officeart/2005/8/layout/default"/>
    <dgm:cxn modelId="{2BED5714-F51B-4B8C-96C2-932179082852}" type="presParOf" srcId="{3D6E3881-7E7A-4491-BFA7-DFA800D12037}" destId="{D27E6F4E-21CE-48D5-AEC9-C6147005AC12}" srcOrd="21" destOrd="0" presId="urn:microsoft.com/office/officeart/2005/8/layout/default"/>
    <dgm:cxn modelId="{D27CFA57-E868-4B65-82D6-99886903FA4E}" type="presParOf" srcId="{3D6E3881-7E7A-4491-BFA7-DFA800D12037}" destId="{68039929-A280-4D38-BF02-C1115A2DDB15}" srcOrd="22" destOrd="0" presId="urn:microsoft.com/office/officeart/2005/8/layout/default"/>
    <dgm:cxn modelId="{D095C2DF-0976-4BEE-BAF8-E333886CE3B2}" type="presParOf" srcId="{3D6E3881-7E7A-4491-BFA7-DFA800D12037}" destId="{31B82239-7DC2-46BC-88AF-70A9AAC534C8}" srcOrd="23" destOrd="0" presId="urn:microsoft.com/office/officeart/2005/8/layout/default"/>
    <dgm:cxn modelId="{8270EB9F-37EC-4142-87BB-0B59FD415242}" type="presParOf" srcId="{3D6E3881-7E7A-4491-BFA7-DFA800D12037}" destId="{760A1281-A0F7-46EE-AA2E-D3C0D38083D5}"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3000" dirty="0" smtClean="0">
              <a:solidFill>
                <a:schemeClr val="tx1"/>
              </a:solidFill>
              <a:latin typeface="Georgia" pitchFamily="18" charset="0"/>
            </a:rPr>
            <a:t>The institutional market</a:t>
          </a:r>
          <a:endParaRPr lang="en-US" sz="3000"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3000" dirty="0" smtClean="0">
              <a:solidFill>
                <a:schemeClr val="tx1"/>
              </a:solidFill>
              <a:latin typeface="Georgia" pitchFamily="18" charset="0"/>
            </a:rPr>
            <a:t>The Government market</a:t>
          </a:r>
          <a:endParaRPr lang="en-US" sz="3000"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2">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2">
        <dgm:presLayoutVars>
          <dgm:bulletEnabled val="1"/>
        </dgm:presLayoutVars>
      </dgm:prSet>
      <dgm:spPr/>
      <dgm:t>
        <a:bodyPr/>
        <a:lstStyle/>
        <a:p>
          <a:endParaRPr lang="en-US"/>
        </a:p>
      </dgm:t>
    </dgm:pt>
  </dgm:ptLst>
  <dgm:cxnLst>
    <dgm:cxn modelId="{02BF2E46-7C46-45D1-AEF3-68D90658E50E}" srcId="{04BA32F3-CA45-4FA2-B158-106690936CE3}" destId="{5C40FAA6-FCA6-432E-8173-EE115B07FB0C}" srcOrd="0" destOrd="0" parTransId="{0AC43BEF-C9B9-465F-B61E-D3E0C6CBD9FB}" sibTransId="{55DECFB5-AA04-46E6-88E6-E536F8225FC5}"/>
    <dgm:cxn modelId="{90C779BA-1D69-4E38-9BC6-38274EAC2FE2}" type="presOf" srcId="{5C40FAA6-FCA6-432E-8173-EE115B07FB0C}" destId="{0A88A9DE-BA50-4AEC-9EC8-46D940BE98FA}" srcOrd="0" destOrd="0" presId="urn:microsoft.com/office/officeart/2005/8/layout/default"/>
    <dgm:cxn modelId="{0C5D4C82-02B6-434F-9BE8-20B0DF44D685}" type="presOf" srcId="{04BA32F3-CA45-4FA2-B158-106690936CE3}" destId="{14597763-DA20-4BA9-B797-9639B9FF9FE4}" srcOrd="0" destOrd="0" presId="urn:microsoft.com/office/officeart/2005/8/layout/default"/>
    <dgm:cxn modelId="{04BF0855-5804-41C5-9E8B-670967946DA1}" type="presOf" srcId="{9F4E12AB-A444-4768-ADF7-76C1F1E232B5}" destId="{732724EC-051B-43E8-8F67-48F0B1B2EE04}" srcOrd="0" destOrd="0" presId="urn:microsoft.com/office/officeart/2005/8/layout/default"/>
    <dgm:cxn modelId="{31E40FB7-42B3-4C10-856E-FCA1F2B2372B}" srcId="{04BA32F3-CA45-4FA2-B158-106690936CE3}" destId="{9F4E12AB-A444-4768-ADF7-76C1F1E232B5}" srcOrd="1" destOrd="0" parTransId="{40055119-560E-446A-8D11-64F5BA566632}" sibTransId="{48144A16-8277-44CC-A1D6-1EB96B580EF7}"/>
    <dgm:cxn modelId="{EBA3B49C-57B9-42BE-A308-73A5327714A4}" type="presParOf" srcId="{14597763-DA20-4BA9-B797-9639B9FF9FE4}" destId="{0A88A9DE-BA50-4AEC-9EC8-46D940BE98FA}" srcOrd="0" destOrd="0" presId="urn:microsoft.com/office/officeart/2005/8/layout/default"/>
    <dgm:cxn modelId="{A477E398-1037-4D3A-A2A1-59542F203E22}" type="presParOf" srcId="{14597763-DA20-4BA9-B797-9639B9FF9FE4}" destId="{AD524B28-81DB-4EB3-9C71-1415C9B7B6DA}" srcOrd="1" destOrd="0" presId="urn:microsoft.com/office/officeart/2005/8/layout/default"/>
    <dgm:cxn modelId="{93F8FE10-C4D6-4B38-B644-0ABC0003984A}" type="presParOf" srcId="{14597763-DA20-4BA9-B797-9639B9FF9FE4}" destId="{732724EC-051B-43E8-8F67-48F0B1B2EE0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2400" b="1" dirty="0" smtClean="0">
              <a:solidFill>
                <a:schemeClr val="tx1"/>
              </a:solidFill>
              <a:latin typeface="Georgia" pitchFamily="18" charset="0"/>
            </a:rPr>
            <a:t>Straight </a:t>
          </a:r>
          <a:r>
            <a:rPr lang="en-US" sz="2400" b="1" dirty="0" err="1" smtClean="0">
              <a:solidFill>
                <a:schemeClr val="tx1"/>
              </a:solidFill>
              <a:latin typeface="Georgia" pitchFamily="18" charset="0"/>
            </a:rPr>
            <a:t>rebuy</a:t>
          </a:r>
          <a:endParaRPr lang="en-US" sz="2400" b="1"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2400" b="1" dirty="0" smtClean="0">
              <a:solidFill>
                <a:schemeClr val="tx1"/>
              </a:solidFill>
              <a:latin typeface="Georgia" pitchFamily="18" charset="0"/>
            </a:rPr>
            <a:t>Modified </a:t>
          </a:r>
          <a:r>
            <a:rPr lang="en-US" sz="2400" b="1" dirty="0" err="1" smtClean="0">
              <a:solidFill>
                <a:schemeClr val="tx1"/>
              </a:solidFill>
              <a:latin typeface="Georgia" pitchFamily="18" charset="0"/>
            </a:rPr>
            <a:t>rebuy</a:t>
          </a:r>
          <a:endParaRPr lang="en-US" sz="2400" b="1"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2400" b="1" dirty="0" smtClean="0">
              <a:solidFill>
                <a:schemeClr val="tx1"/>
              </a:solidFill>
              <a:latin typeface="Georgia" pitchFamily="18" charset="0"/>
            </a:rPr>
            <a:t>New task</a:t>
          </a:r>
          <a:endParaRPr lang="en-US" sz="2400" b="1"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3">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3">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3">
        <dgm:presLayoutVars>
          <dgm:bulletEnabled val="1"/>
        </dgm:presLayoutVars>
      </dgm:prSet>
      <dgm:spPr/>
      <dgm:t>
        <a:bodyPr/>
        <a:lstStyle/>
        <a:p>
          <a:endParaRPr lang="en-US"/>
        </a:p>
      </dgm:t>
    </dgm:pt>
  </dgm:ptLst>
  <dgm:cxnLst>
    <dgm:cxn modelId="{31E40FB7-42B3-4C10-856E-FCA1F2B2372B}" srcId="{04BA32F3-CA45-4FA2-B158-106690936CE3}" destId="{9F4E12AB-A444-4768-ADF7-76C1F1E232B5}" srcOrd="1" destOrd="0" parTransId="{40055119-560E-446A-8D11-64F5BA566632}" sibTransId="{48144A16-8277-44CC-A1D6-1EB96B580EF7}"/>
    <dgm:cxn modelId="{7B3F7405-2295-4044-BE08-C852AED8EF92}" type="presOf" srcId="{BB13B48D-9598-4055-B90F-F71AC2566740}" destId="{A76DA7FE-8B3F-4DE3-A9E7-7B47DE4BDA43}" srcOrd="0" destOrd="0" presId="urn:microsoft.com/office/officeart/2005/8/layout/default"/>
    <dgm:cxn modelId="{39BEC493-57B6-4DCF-8D69-4A5D6A923BAD}" type="presOf" srcId="{5C40FAA6-FCA6-432E-8173-EE115B07FB0C}" destId="{0A88A9DE-BA50-4AEC-9EC8-46D940BE98FA}" srcOrd="0" destOrd="0" presId="urn:microsoft.com/office/officeart/2005/8/layout/default"/>
    <dgm:cxn modelId="{9A4E3830-E24C-46FF-B8C9-DBA11F701786}" srcId="{04BA32F3-CA45-4FA2-B158-106690936CE3}" destId="{BB13B48D-9598-4055-B90F-F71AC2566740}" srcOrd="2" destOrd="0" parTransId="{3B375349-9B93-4493-A66F-5CD76DAB7A59}" sibTransId="{80BB5D30-68F6-47FA-9F66-F59BD875F8AC}"/>
    <dgm:cxn modelId="{02BF2E46-7C46-45D1-AEF3-68D90658E50E}" srcId="{04BA32F3-CA45-4FA2-B158-106690936CE3}" destId="{5C40FAA6-FCA6-432E-8173-EE115B07FB0C}" srcOrd="0" destOrd="0" parTransId="{0AC43BEF-C9B9-465F-B61E-D3E0C6CBD9FB}" sibTransId="{55DECFB5-AA04-46E6-88E6-E536F8225FC5}"/>
    <dgm:cxn modelId="{AAC5AF69-01CC-401E-B93E-E45A15901D05}" type="presOf" srcId="{04BA32F3-CA45-4FA2-B158-106690936CE3}" destId="{14597763-DA20-4BA9-B797-9639B9FF9FE4}" srcOrd="0" destOrd="0" presId="urn:microsoft.com/office/officeart/2005/8/layout/default"/>
    <dgm:cxn modelId="{A6F6E01A-C7BD-42BE-8E44-6652893A738B}" type="presOf" srcId="{9F4E12AB-A444-4768-ADF7-76C1F1E232B5}" destId="{732724EC-051B-43E8-8F67-48F0B1B2EE04}" srcOrd="0" destOrd="0" presId="urn:microsoft.com/office/officeart/2005/8/layout/default"/>
    <dgm:cxn modelId="{6AEF159B-CAAF-4A46-A22F-DDF8A289CEE2}" type="presParOf" srcId="{14597763-DA20-4BA9-B797-9639B9FF9FE4}" destId="{0A88A9DE-BA50-4AEC-9EC8-46D940BE98FA}" srcOrd="0" destOrd="0" presId="urn:microsoft.com/office/officeart/2005/8/layout/default"/>
    <dgm:cxn modelId="{9C8F8157-0291-4239-9AE9-A388386B0BEF}" type="presParOf" srcId="{14597763-DA20-4BA9-B797-9639B9FF9FE4}" destId="{AD524B28-81DB-4EB3-9C71-1415C9B7B6DA}" srcOrd="1" destOrd="0" presId="urn:microsoft.com/office/officeart/2005/8/layout/default"/>
    <dgm:cxn modelId="{D46858C0-3E54-4879-98F8-346BE523BD77}" type="presParOf" srcId="{14597763-DA20-4BA9-B797-9639B9FF9FE4}" destId="{732724EC-051B-43E8-8F67-48F0B1B2EE04}" srcOrd="2" destOrd="0" presId="urn:microsoft.com/office/officeart/2005/8/layout/default"/>
    <dgm:cxn modelId="{620417F6-3924-420C-B807-4F866CB5F92B}" type="presParOf" srcId="{14597763-DA20-4BA9-B797-9639B9FF9FE4}" destId="{29C07CDF-739B-4AC6-A3BD-096A61B36232}" srcOrd="3" destOrd="0" presId="urn:microsoft.com/office/officeart/2005/8/layout/default"/>
    <dgm:cxn modelId="{C65F5E50-E920-4B30-869A-2A7AB9471621}" type="presParOf" srcId="{14597763-DA20-4BA9-B797-9639B9FF9FE4}" destId="{A76DA7FE-8B3F-4DE3-A9E7-7B47DE4BDA4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2400" b="1" dirty="0" smtClean="0">
              <a:solidFill>
                <a:schemeClr val="tx1"/>
              </a:solidFill>
              <a:latin typeface="Georgia" pitchFamily="18" charset="0"/>
            </a:rPr>
            <a:t>Users</a:t>
          </a:r>
          <a:endParaRPr lang="en-US" sz="2400" b="1"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2400" b="1" dirty="0" smtClean="0">
              <a:solidFill>
                <a:schemeClr val="tx1"/>
              </a:solidFill>
              <a:latin typeface="Georgia" pitchFamily="18" charset="0"/>
            </a:rPr>
            <a:t>Influencers</a:t>
          </a:r>
          <a:endParaRPr lang="en-US" sz="2400" b="1"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2400" b="1" dirty="0" smtClean="0">
              <a:solidFill>
                <a:schemeClr val="tx1"/>
              </a:solidFill>
              <a:latin typeface="Georgia" pitchFamily="18" charset="0"/>
            </a:rPr>
            <a:t>Deciders</a:t>
          </a:r>
          <a:endParaRPr lang="en-US" sz="2400" b="1"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7B324670-76EC-4B73-836F-9B259BC04A67}">
      <dgm:prSet phldrT="[Text]"/>
      <dgm:spPr/>
      <dgm:t>
        <a:bodyPr/>
        <a:lstStyle/>
        <a:p>
          <a:r>
            <a:rPr lang="en-US" b="1" dirty="0" smtClean="0">
              <a:solidFill>
                <a:schemeClr val="tx1"/>
              </a:solidFill>
              <a:latin typeface="Georgia" pitchFamily="18" charset="0"/>
            </a:rPr>
            <a:t>Approvers</a:t>
          </a:r>
          <a:endParaRPr lang="en-US" b="1" dirty="0">
            <a:solidFill>
              <a:schemeClr val="tx1"/>
            </a:solidFill>
            <a:latin typeface="Georgia" pitchFamily="18" charset="0"/>
          </a:endParaRPr>
        </a:p>
      </dgm:t>
    </dgm:pt>
    <dgm:pt modelId="{7248B9E5-F23D-4F0D-8746-1CB9616E1D30}" type="parTrans" cxnId="{6AC40CF4-0642-404C-ACB4-7D89F8B0875C}">
      <dgm:prSet/>
      <dgm:spPr/>
      <dgm:t>
        <a:bodyPr/>
        <a:lstStyle/>
        <a:p>
          <a:endParaRPr lang="en-US"/>
        </a:p>
      </dgm:t>
    </dgm:pt>
    <dgm:pt modelId="{5A1B630B-EECB-4577-BA3A-BA03E2B95E23}" type="sibTrans" cxnId="{6AC40CF4-0642-404C-ACB4-7D89F8B0875C}">
      <dgm:prSet/>
      <dgm:spPr/>
      <dgm:t>
        <a:bodyPr/>
        <a:lstStyle/>
        <a:p>
          <a:endParaRPr lang="en-US"/>
        </a:p>
      </dgm:t>
    </dgm:pt>
    <dgm:pt modelId="{70F45F35-575E-424B-A6AD-26528BB1BEC4}">
      <dgm:prSet phldrT="[Text]"/>
      <dgm:spPr/>
      <dgm:t>
        <a:bodyPr/>
        <a:lstStyle/>
        <a:p>
          <a:r>
            <a:rPr lang="en-US" b="1" dirty="0" smtClean="0">
              <a:solidFill>
                <a:schemeClr val="tx1"/>
              </a:solidFill>
              <a:latin typeface="Georgia" pitchFamily="18" charset="0"/>
            </a:rPr>
            <a:t>Buyers</a:t>
          </a:r>
          <a:endParaRPr lang="en-US" b="1" dirty="0">
            <a:solidFill>
              <a:schemeClr val="tx1"/>
            </a:solidFill>
            <a:latin typeface="Georgia" pitchFamily="18" charset="0"/>
          </a:endParaRPr>
        </a:p>
      </dgm:t>
    </dgm:pt>
    <dgm:pt modelId="{CCE4F428-C25A-43D0-A9A0-28086B35CCAC}" type="parTrans" cxnId="{C602FDB1-B50A-4A9F-B5A8-007B81FDFC01}">
      <dgm:prSet/>
      <dgm:spPr/>
      <dgm:t>
        <a:bodyPr/>
        <a:lstStyle/>
        <a:p>
          <a:endParaRPr lang="en-US"/>
        </a:p>
      </dgm:t>
    </dgm:pt>
    <dgm:pt modelId="{EACFC1FB-95C9-4E4F-B8B4-086F200E7B0D}" type="sibTrans" cxnId="{C602FDB1-B50A-4A9F-B5A8-007B81FDFC01}">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5">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5">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5">
        <dgm:presLayoutVars>
          <dgm:bulletEnabled val="1"/>
        </dgm:presLayoutVars>
      </dgm:prSet>
      <dgm:spPr/>
      <dgm:t>
        <a:bodyPr/>
        <a:lstStyle/>
        <a:p>
          <a:endParaRPr lang="en-US"/>
        </a:p>
      </dgm:t>
    </dgm:pt>
    <dgm:pt modelId="{026CCA3C-63A3-4C84-AE56-5025FA5D8E8D}" type="pres">
      <dgm:prSet presAssocID="{80BB5D30-68F6-47FA-9F66-F59BD875F8AC}" presName="sibTrans" presStyleCnt="0"/>
      <dgm:spPr/>
    </dgm:pt>
    <dgm:pt modelId="{EAF186E5-DCEC-4FFE-8B8E-BABE5C84CB2B}" type="pres">
      <dgm:prSet presAssocID="{7B324670-76EC-4B73-836F-9B259BC04A67}" presName="node" presStyleLbl="node1" presStyleIdx="3" presStyleCnt="5">
        <dgm:presLayoutVars>
          <dgm:bulletEnabled val="1"/>
        </dgm:presLayoutVars>
      </dgm:prSet>
      <dgm:spPr/>
      <dgm:t>
        <a:bodyPr/>
        <a:lstStyle/>
        <a:p>
          <a:endParaRPr lang="en-US"/>
        </a:p>
      </dgm:t>
    </dgm:pt>
    <dgm:pt modelId="{73C83311-BBFF-46EE-BA01-E903A244E4BC}" type="pres">
      <dgm:prSet presAssocID="{5A1B630B-EECB-4577-BA3A-BA03E2B95E23}" presName="sibTrans" presStyleCnt="0"/>
      <dgm:spPr/>
    </dgm:pt>
    <dgm:pt modelId="{24F91B9D-8B5A-48E9-AE73-DE820F70F330}" type="pres">
      <dgm:prSet presAssocID="{70F45F35-575E-424B-A6AD-26528BB1BEC4}" presName="node" presStyleLbl="node1" presStyleIdx="4" presStyleCnt="5">
        <dgm:presLayoutVars>
          <dgm:bulletEnabled val="1"/>
        </dgm:presLayoutVars>
      </dgm:prSet>
      <dgm:spPr/>
      <dgm:t>
        <a:bodyPr/>
        <a:lstStyle/>
        <a:p>
          <a:endParaRPr lang="en-US"/>
        </a:p>
      </dgm:t>
    </dgm:pt>
  </dgm:ptLst>
  <dgm:cxnLst>
    <dgm:cxn modelId="{F04EADCE-6F62-489B-B7E0-8A6DBC785250}" type="presOf" srcId="{9F4E12AB-A444-4768-ADF7-76C1F1E232B5}" destId="{732724EC-051B-43E8-8F67-48F0B1B2EE04}" srcOrd="0" destOrd="0" presId="urn:microsoft.com/office/officeart/2005/8/layout/default"/>
    <dgm:cxn modelId="{31E40FB7-42B3-4C10-856E-FCA1F2B2372B}" srcId="{04BA32F3-CA45-4FA2-B158-106690936CE3}" destId="{9F4E12AB-A444-4768-ADF7-76C1F1E232B5}" srcOrd="1" destOrd="0" parTransId="{40055119-560E-446A-8D11-64F5BA566632}" sibTransId="{48144A16-8277-44CC-A1D6-1EB96B580EF7}"/>
    <dgm:cxn modelId="{4B9FC2C9-1B03-49DA-A850-4A3FF2054E6D}" type="presOf" srcId="{04BA32F3-CA45-4FA2-B158-106690936CE3}" destId="{14597763-DA20-4BA9-B797-9639B9FF9FE4}" srcOrd="0" destOrd="0" presId="urn:microsoft.com/office/officeart/2005/8/layout/default"/>
    <dgm:cxn modelId="{6AC40CF4-0642-404C-ACB4-7D89F8B0875C}" srcId="{04BA32F3-CA45-4FA2-B158-106690936CE3}" destId="{7B324670-76EC-4B73-836F-9B259BC04A67}" srcOrd="3" destOrd="0" parTransId="{7248B9E5-F23D-4F0D-8746-1CB9616E1D30}" sibTransId="{5A1B630B-EECB-4577-BA3A-BA03E2B95E23}"/>
    <dgm:cxn modelId="{9A4E3830-E24C-46FF-B8C9-DBA11F701786}" srcId="{04BA32F3-CA45-4FA2-B158-106690936CE3}" destId="{BB13B48D-9598-4055-B90F-F71AC2566740}" srcOrd="2" destOrd="0" parTransId="{3B375349-9B93-4493-A66F-5CD76DAB7A59}" sibTransId="{80BB5D30-68F6-47FA-9F66-F59BD875F8AC}"/>
    <dgm:cxn modelId="{07F4A193-923E-4CBE-A6AA-D18D4D6EAA17}" type="presOf" srcId="{70F45F35-575E-424B-A6AD-26528BB1BEC4}" destId="{24F91B9D-8B5A-48E9-AE73-DE820F70F330}" srcOrd="0" destOrd="0" presId="urn:microsoft.com/office/officeart/2005/8/layout/default"/>
    <dgm:cxn modelId="{02BF2E46-7C46-45D1-AEF3-68D90658E50E}" srcId="{04BA32F3-CA45-4FA2-B158-106690936CE3}" destId="{5C40FAA6-FCA6-432E-8173-EE115B07FB0C}" srcOrd="0" destOrd="0" parTransId="{0AC43BEF-C9B9-465F-B61E-D3E0C6CBD9FB}" sibTransId="{55DECFB5-AA04-46E6-88E6-E536F8225FC5}"/>
    <dgm:cxn modelId="{19F9B34D-641E-452C-9F86-A96C9C889BC1}" type="presOf" srcId="{5C40FAA6-FCA6-432E-8173-EE115B07FB0C}" destId="{0A88A9DE-BA50-4AEC-9EC8-46D940BE98FA}" srcOrd="0" destOrd="0" presId="urn:microsoft.com/office/officeart/2005/8/layout/default"/>
    <dgm:cxn modelId="{C602FDB1-B50A-4A9F-B5A8-007B81FDFC01}" srcId="{04BA32F3-CA45-4FA2-B158-106690936CE3}" destId="{70F45F35-575E-424B-A6AD-26528BB1BEC4}" srcOrd="4" destOrd="0" parTransId="{CCE4F428-C25A-43D0-A9A0-28086B35CCAC}" sibTransId="{EACFC1FB-95C9-4E4F-B8B4-086F200E7B0D}"/>
    <dgm:cxn modelId="{D0CA9BAE-0588-4FB0-8320-F46398EB5924}" type="presOf" srcId="{BB13B48D-9598-4055-B90F-F71AC2566740}" destId="{A76DA7FE-8B3F-4DE3-A9E7-7B47DE4BDA43}" srcOrd="0" destOrd="0" presId="urn:microsoft.com/office/officeart/2005/8/layout/default"/>
    <dgm:cxn modelId="{83FA6030-A60F-4FFF-83DE-C2359FEA110B}" type="presOf" srcId="{7B324670-76EC-4B73-836F-9B259BC04A67}" destId="{EAF186E5-DCEC-4FFE-8B8E-BABE5C84CB2B}" srcOrd="0" destOrd="0" presId="urn:microsoft.com/office/officeart/2005/8/layout/default"/>
    <dgm:cxn modelId="{A548616E-575B-4E96-9F18-4F9AE9A47801}" type="presParOf" srcId="{14597763-DA20-4BA9-B797-9639B9FF9FE4}" destId="{0A88A9DE-BA50-4AEC-9EC8-46D940BE98FA}" srcOrd="0" destOrd="0" presId="urn:microsoft.com/office/officeart/2005/8/layout/default"/>
    <dgm:cxn modelId="{ED027EB3-D621-4479-A780-D5FE00CF286E}" type="presParOf" srcId="{14597763-DA20-4BA9-B797-9639B9FF9FE4}" destId="{AD524B28-81DB-4EB3-9C71-1415C9B7B6DA}" srcOrd="1" destOrd="0" presId="urn:microsoft.com/office/officeart/2005/8/layout/default"/>
    <dgm:cxn modelId="{7F8C4790-6C42-43FC-88FF-C2562A73AC0C}" type="presParOf" srcId="{14597763-DA20-4BA9-B797-9639B9FF9FE4}" destId="{732724EC-051B-43E8-8F67-48F0B1B2EE04}" srcOrd="2" destOrd="0" presId="urn:microsoft.com/office/officeart/2005/8/layout/default"/>
    <dgm:cxn modelId="{E6B2C9BE-830B-4893-99A4-6B4780D625BD}" type="presParOf" srcId="{14597763-DA20-4BA9-B797-9639B9FF9FE4}" destId="{29C07CDF-739B-4AC6-A3BD-096A61B36232}" srcOrd="3" destOrd="0" presId="urn:microsoft.com/office/officeart/2005/8/layout/default"/>
    <dgm:cxn modelId="{860826C0-2835-49B2-96F3-22923EBD7127}" type="presParOf" srcId="{14597763-DA20-4BA9-B797-9639B9FF9FE4}" destId="{A76DA7FE-8B3F-4DE3-A9E7-7B47DE4BDA43}" srcOrd="4" destOrd="0" presId="urn:microsoft.com/office/officeart/2005/8/layout/default"/>
    <dgm:cxn modelId="{10ECC92B-D0D8-43AF-9B94-C6D66FCFCF01}" type="presParOf" srcId="{14597763-DA20-4BA9-B797-9639B9FF9FE4}" destId="{026CCA3C-63A3-4C84-AE56-5025FA5D8E8D}" srcOrd="5" destOrd="0" presId="urn:microsoft.com/office/officeart/2005/8/layout/default"/>
    <dgm:cxn modelId="{1B0FA16E-832F-41BC-95E8-086DF38078DF}" type="presParOf" srcId="{14597763-DA20-4BA9-B797-9639B9FF9FE4}" destId="{EAF186E5-DCEC-4FFE-8B8E-BABE5C84CB2B}" srcOrd="6" destOrd="0" presId="urn:microsoft.com/office/officeart/2005/8/layout/default"/>
    <dgm:cxn modelId="{8141167B-A802-4581-823A-6F30DE98D9CC}" type="presParOf" srcId="{14597763-DA20-4BA9-B797-9639B9FF9FE4}" destId="{73C83311-BBFF-46EE-BA01-E903A244E4BC}" srcOrd="7" destOrd="0" presId="urn:microsoft.com/office/officeart/2005/8/layout/default"/>
    <dgm:cxn modelId="{F96E9B63-15DF-414B-BD89-8206365CD90F}" type="presParOf" srcId="{14597763-DA20-4BA9-B797-9639B9FF9FE4}" destId="{24F91B9D-8B5A-48E9-AE73-DE820F70F33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2400" b="1" dirty="0" smtClean="0">
              <a:solidFill>
                <a:schemeClr val="tx1"/>
              </a:solidFill>
              <a:latin typeface="Georgia" pitchFamily="18" charset="0"/>
            </a:rPr>
            <a:t>Environmental Factors</a:t>
          </a:r>
          <a:endParaRPr lang="en-US" sz="2400" b="1"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2400" b="1" dirty="0" smtClean="0">
              <a:solidFill>
                <a:schemeClr val="tx1"/>
              </a:solidFill>
              <a:latin typeface="Georgia" pitchFamily="18" charset="0"/>
            </a:rPr>
            <a:t>Organizational Factors</a:t>
          </a:r>
          <a:endParaRPr lang="en-US" sz="2400" b="1"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2400" b="1" dirty="0" smtClean="0">
              <a:solidFill>
                <a:schemeClr val="tx1"/>
              </a:solidFill>
              <a:latin typeface="Georgia" pitchFamily="18" charset="0"/>
            </a:rPr>
            <a:t>Interpersonal factors</a:t>
          </a:r>
          <a:endParaRPr lang="en-US" sz="2400" b="1"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ECADABB5-49C5-4D5A-A08C-B39BBE60416D}">
      <dgm:prSet phldrT="[Text]" custT="1"/>
      <dgm:spPr/>
      <dgm:t>
        <a:bodyPr/>
        <a:lstStyle/>
        <a:p>
          <a:r>
            <a:rPr lang="en-US" sz="2400" b="1" dirty="0" smtClean="0">
              <a:solidFill>
                <a:schemeClr val="tx1"/>
              </a:solidFill>
              <a:latin typeface="Georgia" pitchFamily="18" charset="0"/>
            </a:rPr>
            <a:t>Individual factors</a:t>
          </a:r>
          <a:endParaRPr lang="en-US" sz="2400" b="1" dirty="0">
            <a:solidFill>
              <a:schemeClr val="tx1"/>
            </a:solidFill>
            <a:latin typeface="Georgia" pitchFamily="18" charset="0"/>
          </a:endParaRPr>
        </a:p>
      </dgm:t>
    </dgm:pt>
    <dgm:pt modelId="{9469176C-CB29-4256-BD29-EFF698B9AB18}" type="parTrans" cxnId="{F1A77FA7-174B-4238-8D0C-DE5242D94F7E}">
      <dgm:prSet/>
      <dgm:spPr/>
      <dgm:t>
        <a:bodyPr/>
        <a:lstStyle/>
        <a:p>
          <a:endParaRPr lang="en-US"/>
        </a:p>
      </dgm:t>
    </dgm:pt>
    <dgm:pt modelId="{902B83DC-1B33-460D-A230-5507C3349FF5}" type="sibTrans" cxnId="{F1A77FA7-174B-4238-8D0C-DE5242D94F7E}">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4">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4">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4">
        <dgm:presLayoutVars>
          <dgm:bulletEnabled val="1"/>
        </dgm:presLayoutVars>
      </dgm:prSet>
      <dgm:spPr/>
      <dgm:t>
        <a:bodyPr/>
        <a:lstStyle/>
        <a:p>
          <a:endParaRPr lang="en-US"/>
        </a:p>
      </dgm:t>
    </dgm:pt>
    <dgm:pt modelId="{8220EA19-D49A-44D6-92FC-19C44628E2DF}" type="pres">
      <dgm:prSet presAssocID="{80BB5D30-68F6-47FA-9F66-F59BD875F8AC}" presName="sibTrans" presStyleCnt="0"/>
      <dgm:spPr/>
    </dgm:pt>
    <dgm:pt modelId="{7C160EA5-27F1-4C77-8BC1-47B2F3EEECD9}" type="pres">
      <dgm:prSet presAssocID="{ECADABB5-49C5-4D5A-A08C-B39BBE60416D}" presName="node" presStyleLbl="node1" presStyleIdx="3" presStyleCnt="4">
        <dgm:presLayoutVars>
          <dgm:bulletEnabled val="1"/>
        </dgm:presLayoutVars>
      </dgm:prSet>
      <dgm:spPr/>
      <dgm:t>
        <a:bodyPr/>
        <a:lstStyle/>
        <a:p>
          <a:endParaRPr lang="en-US"/>
        </a:p>
      </dgm:t>
    </dgm:pt>
  </dgm:ptLst>
  <dgm:cxnLst>
    <dgm:cxn modelId="{9A4E3830-E24C-46FF-B8C9-DBA11F701786}" srcId="{04BA32F3-CA45-4FA2-B158-106690936CE3}" destId="{BB13B48D-9598-4055-B90F-F71AC2566740}" srcOrd="2" destOrd="0" parTransId="{3B375349-9B93-4493-A66F-5CD76DAB7A59}" sibTransId="{80BB5D30-68F6-47FA-9F66-F59BD875F8AC}"/>
    <dgm:cxn modelId="{B3F36D03-F46E-4B38-9746-F5D4FC896838}" type="presOf" srcId="{ECADABB5-49C5-4D5A-A08C-B39BBE60416D}" destId="{7C160EA5-27F1-4C77-8BC1-47B2F3EEECD9}" srcOrd="0" destOrd="0" presId="urn:microsoft.com/office/officeart/2005/8/layout/default"/>
    <dgm:cxn modelId="{720287F5-BAC5-4D74-A498-092B3149230A}" type="presOf" srcId="{BB13B48D-9598-4055-B90F-F71AC2566740}" destId="{A76DA7FE-8B3F-4DE3-A9E7-7B47DE4BDA43}" srcOrd="0" destOrd="0" presId="urn:microsoft.com/office/officeart/2005/8/layout/default"/>
    <dgm:cxn modelId="{E97BD45E-6FE1-4D01-A903-60CB21B5E58A}" type="presOf" srcId="{5C40FAA6-FCA6-432E-8173-EE115B07FB0C}" destId="{0A88A9DE-BA50-4AEC-9EC8-46D940BE98FA}" srcOrd="0" destOrd="0" presId="urn:microsoft.com/office/officeart/2005/8/layout/default"/>
    <dgm:cxn modelId="{163EF88E-9636-4960-B679-3E0A91609394}" type="presOf" srcId="{04BA32F3-CA45-4FA2-B158-106690936CE3}" destId="{14597763-DA20-4BA9-B797-9639B9FF9FE4}" srcOrd="0" destOrd="0" presId="urn:microsoft.com/office/officeart/2005/8/layout/default"/>
    <dgm:cxn modelId="{E95E1AE6-F1F9-435C-A2E8-888B88E68CD5}" type="presOf" srcId="{9F4E12AB-A444-4768-ADF7-76C1F1E232B5}" destId="{732724EC-051B-43E8-8F67-48F0B1B2EE04}" srcOrd="0" destOrd="0" presId="urn:microsoft.com/office/officeart/2005/8/layout/default"/>
    <dgm:cxn modelId="{31E40FB7-42B3-4C10-856E-FCA1F2B2372B}" srcId="{04BA32F3-CA45-4FA2-B158-106690936CE3}" destId="{9F4E12AB-A444-4768-ADF7-76C1F1E232B5}" srcOrd="1" destOrd="0" parTransId="{40055119-560E-446A-8D11-64F5BA566632}" sibTransId="{48144A16-8277-44CC-A1D6-1EB96B580EF7}"/>
    <dgm:cxn modelId="{F1A77FA7-174B-4238-8D0C-DE5242D94F7E}" srcId="{04BA32F3-CA45-4FA2-B158-106690936CE3}" destId="{ECADABB5-49C5-4D5A-A08C-B39BBE60416D}" srcOrd="3" destOrd="0" parTransId="{9469176C-CB29-4256-BD29-EFF698B9AB18}" sibTransId="{902B83DC-1B33-460D-A230-5507C3349FF5}"/>
    <dgm:cxn modelId="{02BF2E46-7C46-45D1-AEF3-68D90658E50E}" srcId="{04BA32F3-CA45-4FA2-B158-106690936CE3}" destId="{5C40FAA6-FCA6-432E-8173-EE115B07FB0C}" srcOrd="0" destOrd="0" parTransId="{0AC43BEF-C9B9-465F-B61E-D3E0C6CBD9FB}" sibTransId="{55DECFB5-AA04-46E6-88E6-E536F8225FC5}"/>
    <dgm:cxn modelId="{EBACEA18-55B7-4068-A490-92C0C216E02A}" type="presParOf" srcId="{14597763-DA20-4BA9-B797-9639B9FF9FE4}" destId="{0A88A9DE-BA50-4AEC-9EC8-46D940BE98FA}" srcOrd="0" destOrd="0" presId="urn:microsoft.com/office/officeart/2005/8/layout/default"/>
    <dgm:cxn modelId="{B8ADB41F-7419-415A-ACFB-D85D919FB78A}" type="presParOf" srcId="{14597763-DA20-4BA9-B797-9639B9FF9FE4}" destId="{AD524B28-81DB-4EB3-9C71-1415C9B7B6DA}" srcOrd="1" destOrd="0" presId="urn:microsoft.com/office/officeart/2005/8/layout/default"/>
    <dgm:cxn modelId="{11C71EA6-CFD3-4BDC-82DF-F4C8ED9F6B27}" type="presParOf" srcId="{14597763-DA20-4BA9-B797-9639B9FF9FE4}" destId="{732724EC-051B-43E8-8F67-48F0B1B2EE04}" srcOrd="2" destOrd="0" presId="urn:microsoft.com/office/officeart/2005/8/layout/default"/>
    <dgm:cxn modelId="{50A06E37-72C2-4CE7-B7A4-54A211DA8E0B}" type="presParOf" srcId="{14597763-DA20-4BA9-B797-9639B9FF9FE4}" destId="{29C07CDF-739B-4AC6-A3BD-096A61B36232}" srcOrd="3" destOrd="0" presId="urn:microsoft.com/office/officeart/2005/8/layout/default"/>
    <dgm:cxn modelId="{909B856A-A311-40A0-B478-133747BF6EA6}" type="presParOf" srcId="{14597763-DA20-4BA9-B797-9639B9FF9FE4}" destId="{A76DA7FE-8B3F-4DE3-A9E7-7B47DE4BDA43}" srcOrd="4" destOrd="0" presId="urn:microsoft.com/office/officeart/2005/8/layout/default"/>
    <dgm:cxn modelId="{01F9E894-4C23-4638-BCBC-1CB5D8B3294A}" type="presParOf" srcId="{14597763-DA20-4BA9-B797-9639B9FF9FE4}" destId="{8220EA19-D49A-44D6-92FC-19C44628E2DF}" srcOrd="5" destOrd="0" presId="urn:microsoft.com/office/officeart/2005/8/layout/default"/>
    <dgm:cxn modelId="{2D210F48-3255-47A7-A8E2-D95DE4C52EEC}" type="presParOf" srcId="{14597763-DA20-4BA9-B797-9639B9FF9FE4}" destId="{7C160EA5-27F1-4C77-8BC1-47B2F3EEECD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2400" b="1" dirty="0" smtClean="0">
              <a:solidFill>
                <a:schemeClr val="tx1"/>
              </a:solidFill>
              <a:latin typeface="Georgia" pitchFamily="18" charset="0"/>
            </a:rPr>
            <a:t>Level of demand</a:t>
          </a:r>
          <a:endParaRPr lang="en-US" sz="2400" b="1"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2400" b="1" dirty="0" smtClean="0">
              <a:solidFill>
                <a:schemeClr val="tx1"/>
              </a:solidFill>
              <a:latin typeface="Georgia" pitchFamily="18" charset="0"/>
            </a:rPr>
            <a:t>Economic outlook</a:t>
          </a:r>
          <a:endParaRPr lang="en-US" sz="2400" b="1"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2400" b="1" dirty="0" smtClean="0">
              <a:solidFill>
                <a:schemeClr val="tx1"/>
              </a:solidFill>
              <a:latin typeface="Georgia" pitchFamily="18" charset="0"/>
            </a:rPr>
            <a:t>Cost of money</a:t>
          </a:r>
          <a:endParaRPr lang="en-US" sz="2400" b="1"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3295EA70-6881-48B8-B5BC-1803BBF893A9}">
      <dgm:prSet phldrT="[Text]" custT="1"/>
      <dgm:spPr/>
      <dgm:t>
        <a:bodyPr/>
        <a:lstStyle/>
        <a:p>
          <a:r>
            <a:rPr lang="en-US" sz="2400" b="1" dirty="0" smtClean="0">
              <a:solidFill>
                <a:schemeClr val="tx1"/>
              </a:solidFill>
              <a:latin typeface="Georgia" pitchFamily="18" charset="0"/>
            </a:rPr>
            <a:t>Rate of technological change</a:t>
          </a:r>
          <a:endParaRPr lang="en-US" sz="2400" b="1" dirty="0">
            <a:solidFill>
              <a:schemeClr val="tx1"/>
            </a:solidFill>
            <a:latin typeface="Georgia" pitchFamily="18" charset="0"/>
          </a:endParaRPr>
        </a:p>
      </dgm:t>
    </dgm:pt>
    <dgm:pt modelId="{A0CD9078-AFA2-41B7-9E49-2CB5A63885EF}" type="parTrans" cxnId="{B5151DE8-8CC5-4A03-97CA-3F4226DD7F21}">
      <dgm:prSet/>
      <dgm:spPr/>
      <dgm:t>
        <a:bodyPr/>
        <a:lstStyle/>
        <a:p>
          <a:endParaRPr lang="en-US"/>
        </a:p>
      </dgm:t>
    </dgm:pt>
    <dgm:pt modelId="{357007B5-560A-4D1C-B555-4BFC7DEAB721}" type="sibTrans" cxnId="{B5151DE8-8CC5-4A03-97CA-3F4226DD7F21}">
      <dgm:prSet/>
      <dgm:spPr/>
      <dgm:t>
        <a:bodyPr/>
        <a:lstStyle/>
        <a:p>
          <a:endParaRPr lang="en-US"/>
        </a:p>
      </dgm:t>
    </dgm:pt>
    <dgm:pt modelId="{40D49777-118D-4118-A650-C3B99D6C3D2C}">
      <dgm:prSet phldrT="[Text]" custT="1"/>
      <dgm:spPr/>
      <dgm:t>
        <a:bodyPr/>
        <a:lstStyle/>
        <a:p>
          <a:r>
            <a:rPr lang="en-US" sz="2400" b="1" dirty="0" smtClean="0">
              <a:solidFill>
                <a:schemeClr val="tx1"/>
              </a:solidFill>
              <a:latin typeface="Georgia" pitchFamily="18" charset="0"/>
            </a:rPr>
            <a:t>Political and regulatory developments</a:t>
          </a:r>
          <a:endParaRPr lang="en-US" sz="2400" b="1" dirty="0">
            <a:solidFill>
              <a:schemeClr val="tx1"/>
            </a:solidFill>
            <a:latin typeface="Georgia" pitchFamily="18" charset="0"/>
          </a:endParaRPr>
        </a:p>
      </dgm:t>
    </dgm:pt>
    <dgm:pt modelId="{3E298AF1-9CD6-45ED-B9D6-0D17908E16F8}" type="parTrans" cxnId="{435F2BAB-D667-451B-8D6B-ED994603689B}">
      <dgm:prSet/>
      <dgm:spPr/>
      <dgm:t>
        <a:bodyPr/>
        <a:lstStyle/>
        <a:p>
          <a:endParaRPr lang="en-US"/>
        </a:p>
      </dgm:t>
    </dgm:pt>
    <dgm:pt modelId="{3E1541D1-D7E8-428A-B26C-B958D6E0AA93}" type="sibTrans" cxnId="{435F2BAB-D667-451B-8D6B-ED994603689B}">
      <dgm:prSet/>
      <dgm:spPr/>
      <dgm:t>
        <a:bodyPr/>
        <a:lstStyle/>
        <a:p>
          <a:endParaRPr lang="en-US"/>
        </a:p>
      </dgm:t>
    </dgm:pt>
    <dgm:pt modelId="{E5B9E1F0-1ED1-4311-AD88-84AE8DBC19B3}">
      <dgm:prSet phldrT="[Text]" custT="1"/>
      <dgm:spPr/>
      <dgm:t>
        <a:bodyPr/>
        <a:lstStyle/>
        <a:p>
          <a:r>
            <a:rPr lang="en-US" sz="2400" b="1" dirty="0" smtClean="0">
              <a:solidFill>
                <a:schemeClr val="tx1"/>
              </a:solidFill>
              <a:latin typeface="Georgia" pitchFamily="18" charset="0"/>
            </a:rPr>
            <a:t>Competitive environment</a:t>
          </a:r>
          <a:endParaRPr lang="en-US" sz="2400" b="1" dirty="0">
            <a:solidFill>
              <a:schemeClr val="tx1"/>
            </a:solidFill>
            <a:latin typeface="Georgia" pitchFamily="18" charset="0"/>
          </a:endParaRPr>
        </a:p>
      </dgm:t>
    </dgm:pt>
    <dgm:pt modelId="{225B595F-A4EF-4FF7-9990-2A01C2A1A3FC}" type="parTrans" cxnId="{F29EE44B-51AF-4742-8615-676E90933149}">
      <dgm:prSet/>
      <dgm:spPr/>
      <dgm:t>
        <a:bodyPr/>
        <a:lstStyle/>
        <a:p>
          <a:endParaRPr lang="en-US"/>
        </a:p>
      </dgm:t>
    </dgm:pt>
    <dgm:pt modelId="{ACD61295-7720-4814-AEA4-ED13ED0AC405}" type="sibTrans" cxnId="{F29EE44B-51AF-4742-8615-676E90933149}">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6">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6">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6">
        <dgm:presLayoutVars>
          <dgm:bulletEnabled val="1"/>
        </dgm:presLayoutVars>
      </dgm:prSet>
      <dgm:spPr/>
      <dgm:t>
        <a:bodyPr/>
        <a:lstStyle/>
        <a:p>
          <a:endParaRPr lang="en-US"/>
        </a:p>
      </dgm:t>
    </dgm:pt>
    <dgm:pt modelId="{8220EA19-D49A-44D6-92FC-19C44628E2DF}" type="pres">
      <dgm:prSet presAssocID="{80BB5D30-68F6-47FA-9F66-F59BD875F8AC}" presName="sibTrans" presStyleCnt="0"/>
      <dgm:spPr/>
    </dgm:pt>
    <dgm:pt modelId="{FD8BCD45-E964-4BE9-B9F6-377CD4C00320}" type="pres">
      <dgm:prSet presAssocID="{3295EA70-6881-48B8-B5BC-1803BBF893A9}" presName="node" presStyleLbl="node1" presStyleIdx="3" presStyleCnt="6">
        <dgm:presLayoutVars>
          <dgm:bulletEnabled val="1"/>
        </dgm:presLayoutVars>
      </dgm:prSet>
      <dgm:spPr/>
      <dgm:t>
        <a:bodyPr/>
        <a:lstStyle/>
        <a:p>
          <a:endParaRPr lang="en-US"/>
        </a:p>
      </dgm:t>
    </dgm:pt>
    <dgm:pt modelId="{E8913B7B-FA56-4211-99E9-EAAE56CC7D98}" type="pres">
      <dgm:prSet presAssocID="{357007B5-560A-4D1C-B555-4BFC7DEAB721}" presName="sibTrans" presStyleCnt="0"/>
      <dgm:spPr/>
    </dgm:pt>
    <dgm:pt modelId="{76C7E969-3E42-44E6-BC7E-FFAA177C8964}" type="pres">
      <dgm:prSet presAssocID="{40D49777-118D-4118-A650-C3B99D6C3D2C}" presName="node" presStyleLbl="node1" presStyleIdx="4" presStyleCnt="6">
        <dgm:presLayoutVars>
          <dgm:bulletEnabled val="1"/>
        </dgm:presLayoutVars>
      </dgm:prSet>
      <dgm:spPr/>
      <dgm:t>
        <a:bodyPr/>
        <a:lstStyle/>
        <a:p>
          <a:endParaRPr lang="en-US"/>
        </a:p>
      </dgm:t>
    </dgm:pt>
    <dgm:pt modelId="{FC96C1A1-72C3-41EC-BFDC-8986C5156829}" type="pres">
      <dgm:prSet presAssocID="{3E1541D1-D7E8-428A-B26C-B958D6E0AA93}" presName="sibTrans" presStyleCnt="0"/>
      <dgm:spPr/>
    </dgm:pt>
    <dgm:pt modelId="{7FF2D575-D14C-491E-851C-48EC1B293243}" type="pres">
      <dgm:prSet presAssocID="{E5B9E1F0-1ED1-4311-AD88-84AE8DBC19B3}" presName="node" presStyleLbl="node1" presStyleIdx="5" presStyleCnt="6">
        <dgm:presLayoutVars>
          <dgm:bulletEnabled val="1"/>
        </dgm:presLayoutVars>
      </dgm:prSet>
      <dgm:spPr/>
      <dgm:t>
        <a:bodyPr/>
        <a:lstStyle/>
        <a:p>
          <a:endParaRPr lang="en-US"/>
        </a:p>
      </dgm:t>
    </dgm:pt>
  </dgm:ptLst>
  <dgm:cxnLst>
    <dgm:cxn modelId="{3804AEB6-9E8C-4594-97AE-A39D0A4A5787}" type="presOf" srcId="{04BA32F3-CA45-4FA2-B158-106690936CE3}" destId="{14597763-DA20-4BA9-B797-9639B9FF9FE4}" srcOrd="0" destOrd="0" presId="urn:microsoft.com/office/officeart/2005/8/layout/default"/>
    <dgm:cxn modelId="{9A4E3830-E24C-46FF-B8C9-DBA11F701786}" srcId="{04BA32F3-CA45-4FA2-B158-106690936CE3}" destId="{BB13B48D-9598-4055-B90F-F71AC2566740}" srcOrd="2" destOrd="0" parTransId="{3B375349-9B93-4493-A66F-5CD76DAB7A59}" sibTransId="{80BB5D30-68F6-47FA-9F66-F59BD875F8AC}"/>
    <dgm:cxn modelId="{15C76FA2-C1B4-4F4D-9C7A-14FC49BF62AC}" type="presOf" srcId="{BB13B48D-9598-4055-B90F-F71AC2566740}" destId="{A76DA7FE-8B3F-4DE3-A9E7-7B47DE4BDA43}" srcOrd="0" destOrd="0" presId="urn:microsoft.com/office/officeart/2005/8/layout/default"/>
    <dgm:cxn modelId="{AEF570D9-D56B-4D43-813D-C8514A917B93}" type="presOf" srcId="{40D49777-118D-4118-A650-C3B99D6C3D2C}" destId="{76C7E969-3E42-44E6-BC7E-FFAA177C8964}" srcOrd="0" destOrd="0" presId="urn:microsoft.com/office/officeart/2005/8/layout/default"/>
    <dgm:cxn modelId="{B5151DE8-8CC5-4A03-97CA-3F4226DD7F21}" srcId="{04BA32F3-CA45-4FA2-B158-106690936CE3}" destId="{3295EA70-6881-48B8-B5BC-1803BBF893A9}" srcOrd="3" destOrd="0" parTransId="{A0CD9078-AFA2-41B7-9E49-2CB5A63885EF}" sibTransId="{357007B5-560A-4D1C-B555-4BFC7DEAB721}"/>
    <dgm:cxn modelId="{435F2BAB-D667-451B-8D6B-ED994603689B}" srcId="{04BA32F3-CA45-4FA2-B158-106690936CE3}" destId="{40D49777-118D-4118-A650-C3B99D6C3D2C}" srcOrd="4" destOrd="0" parTransId="{3E298AF1-9CD6-45ED-B9D6-0D17908E16F8}" sibTransId="{3E1541D1-D7E8-428A-B26C-B958D6E0AA93}"/>
    <dgm:cxn modelId="{55230FF2-3C97-4A32-AF75-8824634C54DC}" type="presOf" srcId="{3295EA70-6881-48B8-B5BC-1803BBF893A9}" destId="{FD8BCD45-E964-4BE9-B9F6-377CD4C00320}" srcOrd="0" destOrd="0" presId="urn:microsoft.com/office/officeart/2005/8/layout/default"/>
    <dgm:cxn modelId="{31E40FB7-42B3-4C10-856E-FCA1F2B2372B}" srcId="{04BA32F3-CA45-4FA2-B158-106690936CE3}" destId="{9F4E12AB-A444-4768-ADF7-76C1F1E232B5}" srcOrd="1" destOrd="0" parTransId="{40055119-560E-446A-8D11-64F5BA566632}" sibTransId="{48144A16-8277-44CC-A1D6-1EB96B580EF7}"/>
    <dgm:cxn modelId="{D291BA55-E46C-4A06-89D6-B7A49D7DFC18}" type="presOf" srcId="{E5B9E1F0-1ED1-4311-AD88-84AE8DBC19B3}" destId="{7FF2D575-D14C-491E-851C-48EC1B293243}" srcOrd="0" destOrd="0" presId="urn:microsoft.com/office/officeart/2005/8/layout/default"/>
    <dgm:cxn modelId="{F29EE44B-51AF-4742-8615-676E90933149}" srcId="{04BA32F3-CA45-4FA2-B158-106690936CE3}" destId="{E5B9E1F0-1ED1-4311-AD88-84AE8DBC19B3}" srcOrd="5" destOrd="0" parTransId="{225B595F-A4EF-4FF7-9990-2A01C2A1A3FC}" sibTransId="{ACD61295-7720-4814-AEA4-ED13ED0AC405}"/>
    <dgm:cxn modelId="{1979C7C2-A8F5-4E49-9CDC-057DE1358352}" type="presOf" srcId="{5C40FAA6-FCA6-432E-8173-EE115B07FB0C}" destId="{0A88A9DE-BA50-4AEC-9EC8-46D940BE98FA}" srcOrd="0" destOrd="0" presId="urn:microsoft.com/office/officeart/2005/8/layout/default"/>
    <dgm:cxn modelId="{02BF2E46-7C46-45D1-AEF3-68D90658E50E}" srcId="{04BA32F3-CA45-4FA2-B158-106690936CE3}" destId="{5C40FAA6-FCA6-432E-8173-EE115B07FB0C}" srcOrd="0" destOrd="0" parTransId="{0AC43BEF-C9B9-465F-B61E-D3E0C6CBD9FB}" sibTransId="{55DECFB5-AA04-46E6-88E6-E536F8225FC5}"/>
    <dgm:cxn modelId="{DDBDF322-FE16-4A31-8966-FB187FEE3CCC}" type="presOf" srcId="{9F4E12AB-A444-4768-ADF7-76C1F1E232B5}" destId="{732724EC-051B-43E8-8F67-48F0B1B2EE04}" srcOrd="0" destOrd="0" presId="urn:microsoft.com/office/officeart/2005/8/layout/default"/>
    <dgm:cxn modelId="{E1BA10B4-3685-4290-B719-CD555C80D95A}" type="presParOf" srcId="{14597763-DA20-4BA9-B797-9639B9FF9FE4}" destId="{0A88A9DE-BA50-4AEC-9EC8-46D940BE98FA}" srcOrd="0" destOrd="0" presId="urn:microsoft.com/office/officeart/2005/8/layout/default"/>
    <dgm:cxn modelId="{39337BF1-89F0-42CC-9088-40F4879A8336}" type="presParOf" srcId="{14597763-DA20-4BA9-B797-9639B9FF9FE4}" destId="{AD524B28-81DB-4EB3-9C71-1415C9B7B6DA}" srcOrd="1" destOrd="0" presId="urn:microsoft.com/office/officeart/2005/8/layout/default"/>
    <dgm:cxn modelId="{6C221208-3EEA-4F43-89B1-8C1A3FEEF479}" type="presParOf" srcId="{14597763-DA20-4BA9-B797-9639B9FF9FE4}" destId="{732724EC-051B-43E8-8F67-48F0B1B2EE04}" srcOrd="2" destOrd="0" presId="urn:microsoft.com/office/officeart/2005/8/layout/default"/>
    <dgm:cxn modelId="{11DBE536-16CF-4867-85D3-3EBC7CF5291B}" type="presParOf" srcId="{14597763-DA20-4BA9-B797-9639B9FF9FE4}" destId="{29C07CDF-739B-4AC6-A3BD-096A61B36232}" srcOrd="3" destOrd="0" presId="urn:microsoft.com/office/officeart/2005/8/layout/default"/>
    <dgm:cxn modelId="{8820230E-03FC-4FF2-B8C4-E16672F3CC9D}" type="presParOf" srcId="{14597763-DA20-4BA9-B797-9639B9FF9FE4}" destId="{A76DA7FE-8B3F-4DE3-A9E7-7B47DE4BDA43}" srcOrd="4" destOrd="0" presId="urn:microsoft.com/office/officeart/2005/8/layout/default"/>
    <dgm:cxn modelId="{2F5E076E-EDDB-4769-95A4-28AC4D3261D3}" type="presParOf" srcId="{14597763-DA20-4BA9-B797-9639B9FF9FE4}" destId="{8220EA19-D49A-44D6-92FC-19C44628E2DF}" srcOrd="5" destOrd="0" presId="urn:microsoft.com/office/officeart/2005/8/layout/default"/>
    <dgm:cxn modelId="{44D3793F-62E2-4F60-A285-EBFE7A66DBF0}" type="presParOf" srcId="{14597763-DA20-4BA9-B797-9639B9FF9FE4}" destId="{FD8BCD45-E964-4BE9-B9F6-377CD4C00320}" srcOrd="6" destOrd="0" presId="urn:microsoft.com/office/officeart/2005/8/layout/default"/>
    <dgm:cxn modelId="{A31924F9-40A6-4BFF-A2CF-201FF1F8E8D4}" type="presParOf" srcId="{14597763-DA20-4BA9-B797-9639B9FF9FE4}" destId="{E8913B7B-FA56-4211-99E9-EAAE56CC7D98}" srcOrd="7" destOrd="0" presId="urn:microsoft.com/office/officeart/2005/8/layout/default"/>
    <dgm:cxn modelId="{F66043F4-13C1-416C-BC1B-1C6951642534}" type="presParOf" srcId="{14597763-DA20-4BA9-B797-9639B9FF9FE4}" destId="{76C7E969-3E42-44E6-BC7E-FFAA177C8964}" srcOrd="8" destOrd="0" presId="urn:microsoft.com/office/officeart/2005/8/layout/default"/>
    <dgm:cxn modelId="{48BFD862-3387-4614-B3F9-F5E9399A48BA}" type="presParOf" srcId="{14597763-DA20-4BA9-B797-9639B9FF9FE4}" destId="{FC96C1A1-72C3-41EC-BFDC-8986C5156829}" srcOrd="9" destOrd="0" presId="urn:microsoft.com/office/officeart/2005/8/layout/default"/>
    <dgm:cxn modelId="{403A57EF-303C-4AA7-9AA6-5E31A795288B}" type="presParOf" srcId="{14597763-DA20-4BA9-B797-9639B9FF9FE4}" destId="{7FF2D575-D14C-491E-851C-48EC1B29324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2400" b="1" dirty="0" smtClean="0">
              <a:solidFill>
                <a:schemeClr val="tx1"/>
              </a:solidFill>
              <a:latin typeface="Georgia" pitchFamily="18" charset="0"/>
            </a:rPr>
            <a:t>Objectives</a:t>
          </a:r>
          <a:endParaRPr lang="en-US" sz="2400" b="1"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2400" b="1" dirty="0" smtClean="0">
              <a:solidFill>
                <a:schemeClr val="tx1"/>
              </a:solidFill>
              <a:latin typeface="Georgia" pitchFamily="18" charset="0"/>
            </a:rPr>
            <a:t>Policies</a:t>
          </a:r>
          <a:endParaRPr lang="en-US" sz="2400" b="1"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2400" b="1" dirty="0" smtClean="0">
              <a:solidFill>
                <a:schemeClr val="tx1"/>
              </a:solidFill>
              <a:latin typeface="Georgia" pitchFamily="18" charset="0"/>
            </a:rPr>
            <a:t>Procedures</a:t>
          </a:r>
          <a:endParaRPr lang="en-US" sz="2400" b="1"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3295EA70-6881-48B8-B5BC-1803BBF893A9}">
      <dgm:prSet phldrT="[Text]" custT="1"/>
      <dgm:spPr/>
      <dgm:t>
        <a:bodyPr/>
        <a:lstStyle/>
        <a:p>
          <a:r>
            <a:rPr lang="en-US" sz="2400" b="1" dirty="0" smtClean="0">
              <a:solidFill>
                <a:schemeClr val="tx1"/>
              </a:solidFill>
              <a:latin typeface="Georgia" pitchFamily="18" charset="0"/>
            </a:rPr>
            <a:t>Organizational structures</a:t>
          </a:r>
          <a:endParaRPr lang="en-US" sz="2400" b="1" dirty="0">
            <a:solidFill>
              <a:schemeClr val="tx1"/>
            </a:solidFill>
            <a:latin typeface="Georgia" pitchFamily="18" charset="0"/>
          </a:endParaRPr>
        </a:p>
      </dgm:t>
    </dgm:pt>
    <dgm:pt modelId="{A0CD9078-AFA2-41B7-9E49-2CB5A63885EF}" type="parTrans" cxnId="{B5151DE8-8CC5-4A03-97CA-3F4226DD7F21}">
      <dgm:prSet/>
      <dgm:spPr/>
      <dgm:t>
        <a:bodyPr/>
        <a:lstStyle/>
        <a:p>
          <a:endParaRPr lang="en-US"/>
        </a:p>
      </dgm:t>
    </dgm:pt>
    <dgm:pt modelId="{357007B5-560A-4D1C-B555-4BFC7DEAB721}" type="sibTrans" cxnId="{B5151DE8-8CC5-4A03-97CA-3F4226DD7F21}">
      <dgm:prSet/>
      <dgm:spPr/>
      <dgm:t>
        <a:bodyPr/>
        <a:lstStyle/>
        <a:p>
          <a:endParaRPr lang="en-US"/>
        </a:p>
      </dgm:t>
    </dgm:pt>
    <dgm:pt modelId="{40D49777-118D-4118-A650-C3B99D6C3D2C}">
      <dgm:prSet phldrT="[Text]" custT="1"/>
      <dgm:spPr/>
      <dgm:t>
        <a:bodyPr/>
        <a:lstStyle/>
        <a:p>
          <a:r>
            <a:rPr lang="en-US" sz="2400" b="1" dirty="0" smtClean="0">
              <a:solidFill>
                <a:schemeClr val="tx1"/>
              </a:solidFill>
              <a:latin typeface="Georgia" pitchFamily="18" charset="0"/>
            </a:rPr>
            <a:t>Systems</a:t>
          </a:r>
          <a:endParaRPr lang="en-US" sz="2400" b="1" dirty="0">
            <a:solidFill>
              <a:schemeClr val="tx1"/>
            </a:solidFill>
            <a:latin typeface="Georgia" pitchFamily="18" charset="0"/>
          </a:endParaRPr>
        </a:p>
      </dgm:t>
    </dgm:pt>
    <dgm:pt modelId="{3E298AF1-9CD6-45ED-B9D6-0D17908E16F8}" type="parTrans" cxnId="{435F2BAB-D667-451B-8D6B-ED994603689B}">
      <dgm:prSet/>
      <dgm:spPr/>
      <dgm:t>
        <a:bodyPr/>
        <a:lstStyle/>
        <a:p>
          <a:endParaRPr lang="en-US"/>
        </a:p>
      </dgm:t>
    </dgm:pt>
    <dgm:pt modelId="{3E1541D1-D7E8-428A-B26C-B958D6E0AA93}" type="sibTrans" cxnId="{435F2BAB-D667-451B-8D6B-ED994603689B}">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5">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5">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5">
        <dgm:presLayoutVars>
          <dgm:bulletEnabled val="1"/>
        </dgm:presLayoutVars>
      </dgm:prSet>
      <dgm:spPr/>
      <dgm:t>
        <a:bodyPr/>
        <a:lstStyle/>
        <a:p>
          <a:endParaRPr lang="en-US"/>
        </a:p>
      </dgm:t>
    </dgm:pt>
    <dgm:pt modelId="{8220EA19-D49A-44D6-92FC-19C44628E2DF}" type="pres">
      <dgm:prSet presAssocID="{80BB5D30-68F6-47FA-9F66-F59BD875F8AC}" presName="sibTrans" presStyleCnt="0"/>
      <dgm:spPr/>
    </dgm:pt>
    <dgm:pt modelId="{FD8BCD45-E964-4BE9-B9F6-377CD4C00320}" type="pres">
      <dgm:prSet presAssocID="{3295EA70-6881-48B8-B5BC-1803BBF893A9}" presName="node" presStyleLbl="node1" presStyleIdx="3" presStyleCnt="5" custScaleX="123010">
        <dgm:presLayoutVars>
          <dgm:bulletEnabled val="1"/>
        </dgm:presLayoutVars>
      </dgm:prSet>
      <dgm:spPr/>
      <dgm:t>
        <a:bodyPr/>
        <a:lstStyle/>
        <a:p>
          <a:endParaRPr lang="en-US"/>
        </a:p>
      </dgm:t>
    </dgm:pt>
    <dgm:pt modelId="{E8913B7B-FA56-4211-99E9-EAAE56CC7D98}" type="pres">
      <dgm:prSet presAssocID="{357007B5-560A-4D1C-B555-4BFC7DEAB721}" presName="sibTrans" presStyleCnt="0"/>
      <dgm:spPr/>
    </dgm:pt>
    <dgm:pt modelId="{76C7E969-3E42-44E6-BC7E-FFAA177C8964}" type="pres">
      <dgm:prSet presAssocID="{40D49777-118D-4118-A650-C3B99D6C3D2C}" presName="node" presStyleLbl="node1" presStyleIdx="4" presStyleCnt="5">
        <dgm:presLayoutVars>
          <dgm:bulletEnabled val="1"/>
        </dgm:presLayoutVars>
      </dgm:prSet>
      <dgm:spPr/>
      <dgm:t>
        <a:bodyPr/>
        <a:lstStyle/>
        <a:p>
          <a:endParaRPr lang="en-US"/>
        </a:p>
      </dgm:t>
    </dgm:pt>
  </dgm:ptLst>
  <dgm:cxnLst>
    <dgm:cxn modelId="{F0DC9689-5500-40F7-8438-4E830160535F}" type="presOf" srcId="{04BA32F3-CA45-4FA2-B158-106690936CE3}" destId="{14597763-DA20-4BA9-B797-9639B9FF9FE4}" srcOrd="0" destOrd="0" presId="urn:microsoft.com/office/officeart/2005/8/layout/default"/>
    <dgm:cxn modelId="{31E40FB7-42B3-4C10-856E-FCA1F2B2372B}" srcId="{04BA32F3-CA45-4FA2-B158-106690936CE3}" destId="{9F4E12AB-A444-4768-ADF7-76C1F1E232B5}" srcOrd="1" destOrd="0" parTransId="{40055119-560E-446A-8D11-64F5BA566632}" sibTransId="{48144A16-8277-44CC-A1D6-1EB96B580EF7}"/>
    <dgm:cxn modelId="{C684FAE8-296F-4CC7-8578-FD954A2D256E}" type="presOf" srcId="{BB13B48D-9598-4055-B90F-F71AC2566740}" destId="{A76DA7FE-8B3F-4DE3-A9E7-7B47DE4BDA43}" srcOrd="0" destOrd="0" presId="urn:microsoft.com/office/officeart/2005/8/layout/default"/>
    <dgm:cxn modelId="{9A4E3830-E24C-46FF-B8C9-DBA11F701786}" srcId="{04BA32F3-CA45-4FA2-B158-106690936CE3}" destId="{BB13B48D-9598-4055-B90F-F71AC2566740}" srcOrd="2" destOrd="0" parTransId="{3B375349-9B93-4493-A66F-5CD76DAB7A59}" sibTransId="{80BB5D30-68F6-47FA-9F66-F59BD875F8AC}"/>
    <dgm:cxn modelId="{9E7C677E-0DE2-4C99-B0C8-126359AE96F2}" type="presOf" srcId="{5C40FAA6-FCA6-432E-8173-EE115B07FB0C}" destId="{0A88A9DE-BA50-4AEC-9EC8-46D940BE98FA}" srcOrd="0" destOrd="0" presId="urn:microsoft.com/office/officeart/2005/8/layout/default"/>
    <dgm:cxn modelId="{02BF2E46-7C46-45D1-AEF3-68D90658E50E}" srcId="{04BA32F3-CA45-4FA2-B158-106690936CE3}" destId="{5C40FAA6-FCA6-432E-8173-EE115B07FB0C}" srcOrd="0" destOrd="0" parTransId="{0AC43BEF-C9B9-465F-B61E-D3E0C6CBD9FB}" sibTransId="{55DECFB5-AA04-46E6-88E6-E536F8225FC5}"/>
    <dgm:cxn modelId="{435F2BAB-D667-451B-8D6B-ED994603689B}" srcId="{04BA32F3-CA45-4FA2-B158-106690936CE3}" destId="{40D49777-118D-4118-A650-C3B99D6C3D2C}" srcOrd="4" destOrd="0" parTransId="{3E298AF1-9CD6-45ED-B9D6-0D17908E16F8}" sibTransId="{3E1541D1-D7E8-428A-B26C-B958D6E0AA93}"/>
    <dgm:cxn modelId="{ECE9A4F1-8D8C-4417-8647-59D9658CEA80}" type="presOf" srcId="{3295EA70-6881-48B8-B5BC-1803BBF893A9}" destId="{FD8BCD45-E964-4BE9-B9F6-377CD4C00320}" srcOrd="0" destOrd="0" presId="urn:microsoft.com/office/officeart/2005/8/layout/default"/>
    <dgm:cxn modelId="{63823321-67F8-4C42-81E6-3736E4316653}" type="presOf" srcId="{9F4E12AB-A444-4768-ADF7-76C1F1E232B5}" destId="{732724EC-051B-43E8-8F67-48F0B1B2EE04}" srcOrd="0" destOrd="0" presId="urn:microsoft.com/office/officeart/2005/8/layout/default"/>
    <dgm:cxn modelId="{B5151DE8-8CC5-4A03-97CA-3F4226DD7F21}" srcId="{04BA32F3-CA45-4FA2-B158-106690936CE3}" destId="{3295EA70-6881-48B8-B5BC-1803BBF893A9}" srcOrd="3" destOrd="0" parTransId="{A0CD9078-AFA2-41B7-9E49-2CB5A63885EF}" sibTransId="{357007B5-560A-4D1C-B555-4BFC7DEAB721}"/>
    <dgm:cxn modelId="{4F6F33F9-4D80-4F93-A7B7-D0D3E006E479}" type="presOf" srcId="{40D49777-118D-4118-A650-C3B99D6C3D2C}" destId="{76C7E969-3E42-44E6-BC7E-FFAA177C8964}" srcOrd="0" destOrd="0" presId="urn:microsoft.com/office/officeart/2005/8/layout/default"/>
    <dgm:cxn modelId="{E94B2C39-DF3B-458F-983A-F55DE574BF34}" type="presParOf" srcId="{14597763-DA20-4BA9-B797-9639B9FF9FE4}" destId="{0A88A9DE-BA50-4AEC-9EC8-46D940BE98FA}" srcOrd="0" destOrd="0" presId="urn:microsoft.com/office/officeart/2005/8/layout/default"/>
    <dgm:cxn modelId="{DBF1D438-2C63-4CDB-9A85-1BBE5F101F46}" type="presParOf" srcId="{14597763-DA20-4BA9-B797-9639B9FF9FE4}" destId="{AD524B28-81DB-4EB3-9C71-1415C9B7B6DA}" srcOrd="1" destOrd="0" presId="urn:microsoft.com/office/officeart/2005/8/layout/default"/>
    <dgm:cxn modelId="{0CBC87A9-F1D8-423A-9345-E31E3CA5783B}" type="presParOf" srcId="{14597763-DA20-4BA9-B797-9639B9FF9FE4}" destId="{732724EC-051B-43E8-8F67-48F0B1B2EE04}" srcOrd="2" destOrd="0" presId="urn:microsoft.com/office/officeart/2005/8/layout/default"/>
    <dgm:cxn modelId="{17400F4A-0999-4A57-89CC-5C8EF42456C0}" type="presParOf" srcId="{14597763-DA20-4BA9-B797-9639B9FF9FE4}" destId="{29C07CDF-739B-4AC6-A3BD-096A61B36232}" srcOrd="3" destOrd="0" presId="urn:microsoft.com/office/officeart/2005/8/layout/default"/>
    <dgm:cxn modelId="{B3805AA2-C0E7-48FF-B2F4-EE9AA4072902}" type="presParOf" srcId="{14597763-DA20-4BA9-B797-9639B9FF9FE4}" destId="{A76DA7FE-8B3F-4DE3-A9E7-7B47DE4BDA43}" srcOrd="4" destOrd="0" presId="urn:microsoft.com/office/officeart/2005/8/layout/default"/>
    <dgm:cxn modelId="{14B666B6-B239-4686-A8BB-523D08C2BFDF}" type="presParOf" srcId="{14597763-DA20-4BA9-B797-9639B9FF9FE4}" destId="{8220EA19-D49A-44D6-92FC-19C44628E2DF}" srcOrd="5" destOrd="0" presId="urn:microsoft.com/office/officeart/2005/8/layout/default"/>
    <dgm:cxn modelId="{A1BE93B5-6052-4C48-850C-AF8AA59F3A54}" type="presParOf" srcId="{14597763-DA20-4BA9-B797-9639B9FF9FE4}" destId="{FD8BCD45-E964-4BE9-B9F6-377CD4C00320}" srcOrd="6" destOrd="0" presId="urn:microsoft.com/office/officeart/2005/8/layout/default"/>
    <dgm:cxn modelId="{84189FAD-69D4-4C8E-952B-BA2156AFB193}" type="presParOf" srcId="{14597763-DA20-4BA9-B797-9639B9FF9FE4}" destId="{E8913B7B-FA56-4211-99E9-EAAE56CC7D98}" srcOrd="7" destOrd="0" presId="urn:microsoft.com/office/officeart/2005/8/layout/default"/>
    <dgm:cxn modelId="{84E6CFB0-57F0-493B-AE83-079E3F970B52}" type="presParOf" srcId="{14597763-DA20-4BA9-B797-9639B9FF9FE4}" destId="{76C7E969-3E42-44E6-BC7E-FFAA177C896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2400" b="1" dirty="0" smtClean="0">
              <a:solidFill>
                <a:schemeClr val="tx1"/>
              </a:solidFill>
              <a:latin typeface="Georgia" pitchFamily="18" charset="0"/>
            </a:rPr>
            <a:t>Authority</a:t>
          </a:r>
          <a:endParaRPr lang="en-US" sz="2400" b="1"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2400" b="1" dirty="0" smtClean="0">
              <a:solidFill>
                <a:schemeClr val="tx1"/>
              </a:solidFill>
              <a:latin typeface="Georgia" pitchFamily="18" charset="0"/>
            </a:rPr>
            <a:t>Status</a:t>
          </a:r>
          <a:endParaRPr lang="en-US" sz="2400" b="1"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2400" b="1" dirty="0" smtClean="0">
              <a:solidFill>
                <a:schemeClr val="tx1"/>
              </a:solidFill>
              <a:latin typeface="Georgia" pitchFamily="18" charset="0"/>
            </a:rPr>
            <a:t>Empathy</a:t>
          </a:r>
          <a:endParaRPr lang="en-US" sz="2400" b="1"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3295EA70-6881-48B8-B5BC-1803BBF893A9}">
      <dgm:prSet phldrT="[Text]" custT="1"/>
      <dgm:spPr/>
      <dgm:t>
        <a:bodyPr/>
        <a:lstStyle/>
        <a:p>
          <a:r>
            <a:rPr lang="en-US" sz="2400" b="1" dirty="0" smtClean="0">
              <a:solidFill>
                <a:schemeClr val="tx1"/>
              </a:solidFill>
              <a:latin typeface="Georgia" pitchFamily="18" charset="0"/>
            </a:rPr>
            <a:t>Persuasiveness</a:t>
          </a:r>
          <a:endParaRPr lang="en-US" sz="2400" b="1" dirty="0">
            <a:solidFill>
              <a:schemeClr val="tx1"/>
            </a:solidFill>
            <a:latin typeface="Georgia" pitchFamily="18" charset="0"/>
          </a:endParaRPr>
        </a:p>
      </dgm:t>
    </dgm:pt>
    <dgm:pt modelId="{A0CD9078-AFA2-41B7-9E49-2CB5A63885EF}" type="parTrans" cxnId="{B5151DE8-8CC5-4A03-97CA-3F4226DD7F21}">
      <dgm:prSet/>
      <dgm:spPr/>
      <dgm:t>
        <a:bodyPr/>
        <a:lstStyle/>
        <a:p>
          <a:endParaRPr lang="en-US"/>
        </a:p>
      </dgm:t>
    </dgm:pt>
    <dgm:pt modelId="{357007B5-560A-4D1C-B555-4BFC7DEAB721}" type="sibTrans" cxnId="{B5151DE8-8CC5-4A03-97CA-3F4226DD7F21}">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4">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4">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4">
        <dgm:presLayoutVars>
          <dgm:bulletEnabled val="1"/>
        </dgm:presLayoutVars>
      </dgm:prSet>
      <dgm:spPr/>
      <dgm:t>
        <a:bodyPr/>
        <a:lstStyle/>
        <a:p>
          <a:endParaRPr lang="en-US"/>
        </a:p>
      </dgm:t>
    </dgm:pt>
    <dgm:pt modelId="{8220EA19-D49A-44D6-92FC-19C44628E2DF}" type="pres">
      <dgm:prSet presAssocID="{80BB5D30-68F6-47FA-9F66-F59BD875F8AC}" presName="sibTrans" presStyleCnt="0"/>
      <dgm:spPr/>
    </dgm:pt>
    <dgm:pt modelId="{FD8BCD45-E964-4BE9-B9F6-377CD4C00320}" type="pres">
      <dgm:prSet presAssocID="{3295EA70-6881-48B8-B5BC-1803BBF893A9}" presName="node" presStyleLbl="node1" presStyleIdx="3" presStyleCnt="4" custScaleX="102304">
        <dgm:presLayoutVars>
          <dgm:bulletEnabled val="1"/>
        </dgm:presLayoutVars>
      </dgm:prSet>
      <dgm:spPr/>
      <dgm:t>
        <a:bodyPr/>
        <a:lstStyle/>
        <a:p>
          <a:endParaRPr lang="en-US"/>
        </a:p>
      </dgm:t>
    </dgm:pt>
  </dgm:ptLst>
  <dgm:cxnLst>
    <dgm:cxn modelId="{31E40FB7-42B3-4C10-856E-FCA1F2B2372B}" srcId="{04BA32F3-CA45-4FA2-B158-106690936CE3}" destId="{9F4E12AB-A444-4768-ADF7-76C1F1E232B5}" srcOrd="1" destOrd="0" parTransId="{40055119-560E-446A-8D11-64F5BA566632}" sibTransId="{48144A16-8277-44CC-A1D6-1EB96B580EF7}"/>
    <dgm:cxn modelId="{A439A3CC-5870-42F8-A392-39CD01C01724}" type="presOf" srcId="{9F4E12AB-A444-4768-ADF7-76C1F1E232B5}" destId="{732724EC-051B-43E8-8F67-48F0B1B2EE04}" srcOrd="0" destOrd="0" presId="urn:microsoft.com/office/officeart/2005/8/layout/default"/>
    <dgm:cxn modelId="{9A4E3830-E24C-46FF-B8C9-DBA11F701786}" srcId="{04BA32F3-CA45-4FA2-B158-106690936CE3}" destId="{BB13B48D-9598-4055-B90F-F71AC2566740}" srcOrd="2" destOrd="0" parTransId="{3B375349-9B93-4493-A66F-5CD76DAB7A59}" sibTransId="{80BB5D30-68F6-47FA-9F66-F59BD875F8AC}"/>
    <dgm:cxn modelId="{9230BF44-75BB-4F40-877A-85C01894E211}" type="presOf" srcId="{BB13B48D-9598-4055-B90F-F71AC2566740}" destId="{A76DA7FE-8B3F-4DE3-A9E7-7B47DE4BDA43}" srcOrd="0" destOrd="0" presId="urn:microsoft.com/office/officeart/2005/8/layout/default"/>
    <dgm:cxn modelId="{02BF2E46-7C46-45D1-AEF3-68D90658E50E}" srcId="{04BA32F3-CA45-4FA2-B158-106690936CE3}" destId="{5C40FAA6-FCA6-432E-8173-EE115B07FB0C}" srcOrd="0" destOrd="0" parTransId="{0AC43BEF-C9B9-465F-B61E-D3E0C6CBD9FB}" sibTransId="{55DECFB5-AA04-46E6-88E6-E536F8225FC5}"/>
    <dgm:cxn modelId="{27193A5E-19BC-42F2-9095-FE00EF7DFA4D}" type="presOf" srcId="{5C40FAA6-FCA6-432E-8173-EE115B07FB0C}" destId="{0A88A9DE-BA50-4AEC-9EC8-46D940BE98FA}" srcOrd="0" destOrd="0" presId="urn:microsoft.com/office/officeart/2005/8/layout/default"/>
    <dgm:cxn modelId="{19664EB2-D143-4481-9673-2ADD7935C98E}" type="presOf" srcId="{04BA32F3-CA45-4FA2-B158-106690936CE3}" destId="{14597763-DA20-4BA9-B797-9639B9FF9FE4}" srcOrd="0" destOrd="0" presId="urn:microsoft.com/office/officeart/2005/8/layout/default"/>
    <dgm:cxn modelId="{B5151DE8-8CC5-4A03-97CA-3F4226DD7F21}" srcId="{04BA32F3-CA45-4FA2-B158-106690936CE3}" destId="{3295EA70-6881-48B8-B5BC-1803BBF893A9}" srcOrd="3" destOrd="0" parTransId="{A0CD9078-AFA2-41B7-9E49-2CB5A63885EF}" sibTransId="{357007B5-560A-4D1C-B555-4BFC7DEAB721}"/>
    <dgm:cxn modelId="{7086CA92-332E-43A9-B75E-D9BB38037D5D}" type="presOf" srcId="{3295EA70-6881-48B8-B5BC-1803BBF893A9}" destId="{FD8BCD45-E964-4BE9-B9F6-377CD4C00320}" srcOrd="0" destOrd="0" presId="urn:microsoft.com/office/officeart/2005/8/layout/default"/>
    <dgm:cxn modelId="{0DF3885F-6ED5-49EF-B2BE-00AF2A5FCFED}" type="presParOf" srcId="{14597763-DA20-4BA9-B797-9639B9FF9FE4}" destId="{0A88A9DE-BA50-4AEC-9EC8-46D940BE98FA}" srcOrd="0" destOrd="0" presId="urn:microsoft.com/office/officeart/2005/8/layout/default"/>
    <dgm:cxn modelId="{69B652EF-9C5D-43DF-B23A-48AD036E3E94}" type="presParOf" srcId="{14597763-DA20-4BA9-B797-9639B9FF9FE4}" destId="{AD524B28-81DB-4EB3-9C71-1415C9B7B6DA}" srcOrd="1" destOrd="0" presId="urn:microsoft.com/office/officeart/2005/8/layout/default"/>
    <dgm:cxn modelId="{10460F32-4F3D-4B77-ADED-50421CEA8A26}" type="presParOf" srcId="{14597763-DA20-4BA9-B797-9639B9FF9FE4}" destId="{732724EC-051B-43E8-8F67-48F0B1B2EE04}" srcOrd="2" destOrd="0" presId="urn:microsoft.com/office/officeart/2005/8/layout/default"/>
    <dgm:cxn modelId="{90AD3F10-4F99-4F8B-950C-45AACC73B222}" type="presParOf" srcId="{14597763-DA20-4BA9-B797-9639B9FF9FE4}" destId="{29C07CDF-739B-4AC6-A3BD-096A61B36232}" srcOrd="3" destOrd="0" presId="urn:microsoft.com/office/officeart/2005/8/layout/default"/>
    <dgm:cxn modelId="{7A3B4AE3-9675-40B4-8EF0-358E409C5594}" type="presParOf" srcId="{14597763-DA20-4BA9-B797-9639B9FF9FE4}" destId="{A76DA7FE-8B3F-4DE3-A9E7-7B47DE4BDA43}" srcOrd="4" destOrd="0" presId="urn:microsoft.com/office/officeart/2005/8/layout/default"/>
    <dgm:cxn modelId="{3DD41731-A3CA-4F18-853B-4305C355BC69}" type="presParOf" srcId="{14597763-DA20-4BA9-B797-9639B9FF9FE4}" destId="{8220EA19-D49A-44D6-92FC-19C44628E2DF}" srcOrd="5" destOrd="0" presId="urn:microsoft.com/office/officeart/2005/8/layout/default"/>
    <dgm:cxn modelId="{18168282-E498-4A72-A620-441AA072F798}" type="presParOf" srcId="{14597763-DA20-4BA9-B797-9639B9FF9FE4}" destId="{FD8BCD45-E964-4BE9-B9F6-377CD4C0032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04BA32F3-CA45-4FA2-B158-106690936CE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40FAA6-FCA6-432E-8173-EE115B07FB0C}">
      <dgm:prSet phldrT="[Text]" custT="1"/>
      <dgm:spPr/>
      <dgm:t>
        <a:bodyPr/>
        <a:lstStyle/>
        <a:p>
          <a:r>
            <a:rPr lang="en-US" sz="2400" b="1" dirty="0" smtClean="0">
              <a:solidFill>
                <a:schemeClr val="tx1"/>
              </a:solidFill>
              <a:latin typeface="Georgia" pitchFamily="18" charset="0"/>
            </a:rPr>
            <a:t>Age</a:t>
          </a:r>
          <a:endParaRPr lang="en-US" sz="2400" b="1" dirty="0">
            <a:solidFill>
              <a:schemeClr val="tx1"/>
            </a:solidFill>
            <a:latin typeface="Georgia" pitchFamily="18" charset="0"/>
          </a:endParaRPr>
        </a:p>
      </dgm:t>
    </dgm:pt>
    <dgm:pt modelId="{0AC43BEF-C9B9-465F-B61E-D3E0C6CBD9FB}" type="parTrans" cxnId="{02BF2E46-7C46-45D1-AEF3-68D90658E50E}">
      <dgm:prSet/>
      <dgm:spPr/>
      <dgm:t>
        <a:bodyPr/>
        <a:lstStyle/>
        <a:p>
          <a:endParaRPr lang="en-US"/>
        </a:p>
      </dgm:t>
    </dgm:pt>
    <dgm:pt modelId="{55DECFB5-AA04-46E6-88E6-E536F8225FC5}" type="sibTrans" cxnId="{02BF2E46-7C46-45D1-AEF3-68D90658E50E}">
      <dgm:prSet/>
      <dgm:spPr/>
      <dgm:t>
        <a:bodyPr/>
        <a:lstStyle/>
        <a:p>
          <a:endParaRPr lang="en-US"/>
        </a:p>
      </dgm:t>
    </dgm:pt>
    <dgm:pt modelId="{9F4E12AB-A444-4768-ADF7-76C1F1E232B5}">
      <dgm:prSet phldrT="[Text]" custT="1"/>
      <dgm:spPr/>
      <dgm:t>
        <a:bodyPr/>
        <a:lstStyle/>
        <a:p>
          <a:r>
            <a:rPr lang="en-US" sz="2400" b="1" dirty="0" smtClean="0">
              <a:solidFill>
                <a:schemeClr val="tx1"/>
              </a:solidFill>
              <a:latin typeface="Georgia" pitchFamily="18" charset="0"/>
            </a:rPr>
            <a:t>Income</a:t>
          </a:r>
          <a:endParaRPr lang="en-US" sz="2400" b="1" dirty="0">
            <a:solidFill>
              <a:schemeClr val="tx1"/>
            </a:solidFill>
            <a:latin typeface="Georgia" pitchFamily="18" charset="0"/>
          </a:endParaRPr>
        </a:p>
      </dgm:t>
    </dgm:pt>
    <dgm:pt modelId="{40055119-560E-446A-8D11-64F5BA566632}" type="parTrans" cxnId="{31E40FB7-42B3-4C10-856E-FCA1F2B2372B}">
      <dgm:prSet/>
      <dgm:spPr/>
      <dgm:t>
        <a:bodyPr/>
        <a:lstStyle/>
        <a:p>
          <a:endParaRPr lang="en-US"/>
        </a:p>
      </dgm:t>
    </dgm:pt>
    <dgm:pt modelId="{48144A16-8277-44CC-A1D6-1EB96B580EF7}" type="sibTrans" cxnId="{31E40FB7-42B3-4C10-856E-FCA1F2B2372B}">
      <dgm:prSet/>
      <dgm:spPr/>
      <dgm:t>
        <a:bodyPr/>
        <a:lstStyle/>
        <a:p>
          <a:endParaRPr lang="en-US"/>
        </a:p>
      </dgm:t>
    </dgm:pt>
    <dgm:pt modelId="{BB13B48D-9598-4055-B90F-F71AC2566740}">
      <dgm:prSet phldrT="[Text]" custT="1"/>
      <dgm:spPr/>
      <dgm:t>
        <a:bodyPr/>
        <a:lstStyle/>
        <a:p>
          <a:r>
            <a:rPr lang="en-US" sz="2400" b="1" dirty="0" smtClean="0">
              <a:solidFill>
                <a:schemeClr val="tx1"/>
              </a:solidFill>
              <a:latin typeface="Georgia" pitchFamily="18" charset="0"/>
            </a:rPr>
            <a:t>Education</a:t>
          </a:r>
          <a:endParaRPr lang="en-US" sz="2400" b="1" dirty="0">
            <a:solidFill>
              <a:schemeClr val="tx1"/>
            </a:solidFill>
            <a:latin typeface="Georgia" pitchFamily="18" charset="0"/>
          </a:endParaRPr>
        </a:p>
      </dgm:t>
    </dgm:pt>
    <dgm:pt modelId="{3B375349-9B93-4493-A66F-5CD76DAB7A59}" type="parTrans" cxnId="{9A4E3830-E24C-46FF-B8C9-DBA11F701786}">
      <dgm:prSet/>
      <dgm:spPr/>
      <dgm:t>
        <a:bodyPr/>
        <a:lstStyle/>
        <a:p>
          <a:endParaRPr lang="en-US"/>
        </a:p>
      </dgm:t>
    </dgm:pt>
    <dgm:pt modelId="{80BB5D30-68F6-47FA-9F66-F59BD875F8AC}" type="sibTrans" cxnId="{9A4E3830-E24C-46FF-B8C9-DBA11F701786}">
      <dgm:prSet/>
      <dgm:spPr/>
      <dgm:t>
        <a:bodyPr/>
        <a:lstStyle/>
        <a:p>
          <a:endParaRPr lang="en-US"/>
        </a:p>
      </dgm:t>
    </dgm:pt>
    <dgm:pt modelId="{3295EA70-6881-48B8-B5BC-1803BBF893A9}">
      <dgm:prSet phldrT="[Text]" custT="1"/>
      <dgm:spPr/>
      <dgm:t>
        <a:bodyPr/>
        <a:lstStyle/>
        <a:p>
          <a:r>
            <a:rPr lang="en-US" sz="2400" b="1" dirty="0" smtClean="0">
              <a:solidFill>
                <a:schemeClr val="tx1"/>
              </a:solidFill>
              <a:latin typeface="Georgia" pitchFamily="18" charset="0"/>
            </a:rPr>
            <a:t>Job Position</a:t>
          </a:r>
          <a:endParaRPr lang="en-US" sz="2400" b="1" dirty="0">
            <a:solidFill>
              <a:schemeClr val="tx1"/>
            </a:solidFill>
            <a:latin typeface="Georgia" pitchFamily="18" charset="0"/>
          </a:endParaRPr>
        </a:p>
      </dgm:t>
    </dgm:pt>
    <dgm:pt modelId="{A0CD9078-AFA2-41B7-9E49-2CB5A63885EF}" type="parTrans" cxnId="{B5151DE8-8CC5-4A03-97CA-3F4226DD7F21}">
      <dgm:prSet/>
      <dgm:spPr/>
      <dgm:t>
        <a:bodyPr/>
        <a:lstStyle/>
        <a:p>
          <a:endParaRPr lang="en-US"/>
        </a:p>
      </dgm:t>
    </dgm:pt>
    <dgm:pt modelId="{357007B5-560A-4D1C-B555-4BFC7DEAB721}" type="sibTrans" cxnId="{B5151DE8-8CC5-4A03-97CA-3F4226DD7F21}">
      <dgm:prSet/>
      <dgm:spPr/>
      <dgm:t>
        <a:bodyPr/>
        <a:lstStyle/>
        <a:p>
          <a:endParaRPr lang="en-US"/>
        </a:p>
      </dgm:t>
    </dgm:pt>
    <dgm:pt modelId="{40D49777-118D-4118-A650-C3B99D6C3D2C}">
      <dgm:prSet phldrT="[Text]" custT="1"/>
      <dgm:spPr/>
      <dgm:t>
        <a:bodyPr/>
        <a:lstStyle/>
        <a:p>
          <a:r>
            <a:rPr lang="en-US" sz="2400" b="1" dirty="0" smtClean="0">
              <a:solidFill>
                <a:schemeClr val="tx1"/>
              </a:solidFill>
              <a:latin typeface="Georgia" pitchFamily="18" charset="0"/>
            </a:rPr>
            <a:t>Risk Attitudes</a:t>
          </a:r>
          <a:endParaRPr lang="en-US" sz="2400" b="1" dirty="0">
            <a:solidFill>
              <a:schemeClr val="tx1"/>
            </a:solidFill>
            <a:latin typeface="Georgia" pitchFamily="18" charset="0"/>
          </a:endParaRPr>
        </a:p>
      </dgm:t>
    </dgm:pt>
    <dgm:pt modelId="{3E298AF1-9CD6-45ED-B9D6-0D17908E16F8}" type="parTrans" cxnId="{435F2BAB-D667-451B-8D6B-ED994603689B}">
      <dgm:prSet/>
      <dgm:spPr/>
      <dgm:t>
        <a:bodyPr/>
        <a:lstStyle/>
        <a:p>
          <a:endParaRPr lang="en-US"/>
        </a:p>
      </dgm:t>
    </dgm:pt>
    <dgm:pt modelId="{3E1541D1-D7E8-428A-B26C-B958D6E0AA93}" type="sibTrans" cxnId="{435F2BAB-D667-451B-8D6B-ED994603689B}">
      <dgm:prSet/>
      <dgm:spPr/>
      <dgm:t>
        <a:bodyPr/>
        <a:lstStyle/>
        <a:p>
          <a:endParaRPr lang="en-US"/>
        </a:p>
      </dgm:t>
    </dgm:pt>
    <dgm:pt modelId="{7677317B-CEC7-4A64-BD8B-14D707BD92DB}">
      <dgm:prSet phldrT="[Text]" custT="1"/>
      <dgm:spPr/>
      <dgm:t>
        <a:bodyPr/>
        <a:lstStyle/>
        <a:p>
          <a:r>
            <a:rPr lang="en-US" sz="2400" b="1" dirty="0" smtClean="0">
              <a:solidFill>
                <a:schemeClr val="tx1"/>
              </a:solidFill>
              <a:latin typeface="Georgia" pitchFamily="18" charset="0"/>
            </a:rPr>
            <a:t>Culture</a:t>
          </a:r>
          <a:endParaRPr lang="en-US" sz="2400" b="1" dirty="0">
            <a:solidFill>
              <a:schemeClr val="tx1"/>
            </a:solidFill>
            <a:latin typeface="Georgia" pitchFamily="18" charset="0"/>
          </a:endParaRPr>
        </a:p>
      </dgm:t>
    </dgm:pt>
    <dgm:pt modelId="{F7EC5BA3-09A9-4A84-A5E5-7CA199EF2173}" type="parTrans" cxnId="{04D16FB3-3B55-4729-8515-3E6DFA987E14}">
      <dgm:prSet/>
      <dgm:spPr/>
      <dgm:t>
        <a:bodyPr/>
        <a:lstStyle/>
        <a:p>
          <a:endParaRPr lang="en-US"/>
        </a:p>
      </dgm:t>
    </dgm:pt>
    <dgm:pt modelId="{ADAD2B0E-FD4D-4857-A12F-D4294FF7AE73}" type="sibTrans" cxnId="{04D16FB3-3B55-4729-8515-3E6DFA987E14}">
      <dgm:prSet/>
      <dgm:spPr/>
      <dgm:t>
        <a:bodyPr/>
        <a:lstStyle/>
        <a:p>
          <a:endParaRPr lang="en-US"/>
        </a:p>
      </dgm:t>
    </dgm:pt>
    <dgm:pt modelId="{14597763-DA20-4BA9-B797-9639B9FF9FE4}" type="pres">
      <dgm:prSet presAssocID="{04BA32F3-CA45-4FA2-B158-106690936CE3}" presName="diagram" presStyleCnt="0">
        <dgm:presLayoutVars>
          <dgm:dir/>
          <dgm:resizeHandles val="exact"/>
        </dgm:presLayoutVars>
      </dgm:prSet>
      <dgm:spPr/>
      <dgm:t>
        <a:bodyPr/>
        <a:lstStyle/>
        <a:p>
          <a:endParaRPr lang="en-US"/>
        </a:p>
      </dgm:t>
    </dgm:pt>
    <dgm:pt modelId="{0A88A9DE-BA50-4AEC-9EC8-46D940BE98FA}" type="pres">
      <dgm:prSet presAssocID="{5C40FAA6-FCA6-432E-8173-EE115B07FB0C}" presName="node" presStyleLbl="node1" presStyleIdx="0" presStyleCnt="6">
        <dgm:presLayoutVars>
          <dgm:bulletEnabled val="1"/>
        </dgm:presLayoutVars>
      </dgm:prSet>
      <dgm:spPr/>
      <dgm:t>
        <a:bodyPr/>
        <a:lstStyle/>
        <a:p>
          <a:endParaRPr lang="en-US"/>
        </a:p>
      </dgm:t>
    </dgm:pt>
    <dgm:pt modelId="{AD524B28-81DB-4EB3-9C71-1415C9B7B6DA}" type="pres">
      <dgm:prSet presAssocID="{55DECFB5-AA04-46E6-88E6-E536F8225FC5}" presName="sibTrans" presStyleCnt="0"/>
      <dgm:spPr/>
    </dgm:pt>
    <dgm:pt modelId="{732724EC-051B-43E8-8F67-48F0B1B2EE04}" type="pres">
      <dgm:prSet presAssocID="{9F4E12AB-A444-4768-ADF7-76C1F1E232B5}" presName="node" presStyleLbl="node1" presStyleIdx="1" presStyleCnt="6">
        <dgm:presLayoutVars>
          <dgm:bulletEnabled val="1"/>
        </dgm:presLayoutVars>
      </dgm:prSet>
      <dgm:spPr/>
      <dgm:t>
        <a:bodyPr/>
        <a:lstStyle/>
        <a:p>
          <a:endParaRPr lang="en-US"/>
        </a:p>
      </dgm:t>
    </dgm:pt>
    <dgm:pt modelId="{29C07CDF-739B-4AC6-A3BD-096A61B36232}" type="pres">
      <dgm:prSet presAssocID="{48144A16-8277-44CC-A1D6-1EB96B580EF7}" presName="sibTrans" presStyleCnt="0"/>
      <dgm:spPr/>
    </dgm:pt>
    <dgm:pt modelId="{A76DA7FE-8B3F-4DE3-A9E7-7B47DE4BDA43}" type="pres">
      <dgm:prSet presAssocID="{BB13B48D-9598-4055-B90F-F71AC2566740}" presName="node" presStyleLbl="node1" presStyleIdx="2" presStyleCnt="6">
        <dgm:presLayoutVars>
          <dgm:bulletEnabled val="1"/>
        </dgm:presLayoutVars>
      </dgm:prSet>
      <dgm:spPr/>
      <dgm:t>
        <a:bodyPr/>
        <a:lstStyle/>
        <a:p>
          <a:endParaRPr lang="en-US"/>
        </a:p>
      </dgm:t>
    </dgm:pt>
    <dgm:pt modelId="{8220EA19-D49A-44D6-92FC-19C44628E2DF}" type="pres">
      <dgm:prSet presAssocID="{80BB5D30-68F6-47FA-9F66-F59BD875F8AC}" presName="sibTrans" presStyleCnt="0"/>
      <dgm:spPr/>
    </dgm:pt>
    <dgm:pt modelId="{FD8BCD45-E964-4BE9-B9F6-377CD4C00320}" type="pres">
      <dgm:prSet presAssocID="{3295EA70-6881-48B8-B5BC-1803BBF893A9}" presName="node" presStyleLbl="node1" presStyleIdx="3" presStyleCnt="6" custScaleX="123010">
        <dgm:presLayoutVars>
          <dgm:bulletEnabled val="1"/>
        </dgm:presLayoutVars>
      </dgm:prSet>
      <dgm:spPr/>
      <dgm:t>
        <a:bodyPr/>
        <a:lstStyle/>
        <a:p>
          <a:endParaRPr lang="en-US"/>
        </a:p>
      </dgm:t>
    </dgm:pt>
    <dgm:pt modelId="{E8913B7B-FA56-4211-99E9-EAAE56CC7D98}" type="pres">
      <dgm:prSet presAssocID="{357007B5-560A-4D1C-B555-4BFC7DEAB721}" presName="sibTrans" presStyleCnt="0"/>
      <dgm:spPr/>
    </dgm:pt>
    <dgm:pt modelId="{76C7E969-3E42-44E6-BC7E-FFAA177C8964}" type="pres">
      <dgm:prSet presAssocID="{40D49777-118D-4118-A650-C3B99D6C3D2C}" presName="node" presStyleLbl="node1" presStyleIdx="4" presStyleCnt="6">
        <dgm:presLayoutVars>
          <dgm:bulletEnabled val="1"/>
        </dgm:presLayoutVars>
      </dgm:prSet>
      <dgm:spPr/>
      <dgm:t>
        <a:bodyPr/>
        <a:lstStyle/>
        <a:p>
          <a:endParaRPr lang="en-US"/>
        </a:p>
      </dgm:t>
    </dgm:pt>
    <dgm:pt modelId="{FC96C1A1-72C3-41EC-BFDC-8986C5156829}" type="pres">
      <dgm:prSet presAssocID="{3E1541D1-D7E8-428A-B26C-B958D6E0AA93}" presName="sibTrans" presStyleCnt="0"/>
      <dgm:spPr/>
    </dgm:pt>
    <dgm:pt modelId="{F784E77C-E856-4E4D-A4C1-4BED3B6E9499}" type="pres">
      <dgm:prSet presAssocID="{7677317B-CEC7-4A64-BD8B-14D707BD92DB}" presName="node" presStyleLbl="node1" presStyleIdx="5" presStyleCnt="6">
        <dgm:presLayoutVars>
          <dgm:bulletEnabled val="1"/>
        </dgm:presLayoutVars>
      </dgm:prSet>
      <dgm:spPr/>
      <dgm:t>
        <a:bodyPr/>
        <a:lstStyle/>
        <a:p>
          <a:endParaRPr lang="en-US"/>
        </a:p>
      </dgm:t>
    </dgm:pt>
  </dgm:ptLst>
  <dgm:cxnLst>
    <dgm:cxn modelId="{31E40FB7-42B3-4C10-856E-FCA1F2B2372B}" srcId="{04BA32F3-CA45-4FA2-B158-106690936CE3}" destId="{9F4E12AB-A444-4768-ADF7-76C1F1E232B5}" srcOrd="1" destOrd="0" parTransId="{40055119-560E-446A-8D11-64F5BA566632}" sibTransId="{48144A16-8277-44CC-A1D6-1EB96B580EF7}"/>
    <dgm:cxn modelId="{9A4E3830-E24C-46FF-B8C9-DBA11F701786}" srcId="{04BA32F3-CA45-4FA2-B158-106690936CE3}" destId="{BB13B48D-9598-4055-B90F-F71AC2566740}" srcOrd="2" destOrd="0" parTransId="{3B375349-9B93-4493-A66F-5CD76DAB7A59}" sibTransId="{80BB5D30-68F6-47FA-9F66-F59BD875F8AC}"/>
    <dgm:cxn modelId="{0DC945FB-96AE-4ECA-B409-3CB52FCB04F0}" type="presOf" srcId="{5C40FAA6-FCA6-432E-8173-EE115B07FB0C}" destId="{0A88A9DE-BA50-4AEC-9EC8-46D940BE98FA}" srcOrd="0" destOrd="0" presId="urn:microsoft.com/office/officeart/2005/8/layout/default"/>
    <dgm:cxn modelId="{FA2D3265-F79D-4E06-81AA-5B4E3281DCDA}" type="presOf" srcId="{7677317B-CEC7-4A64-BD8B-14D707BD92DB}" destId="{F784E77C-E856-4E4D-A4C1-4BED3B6E9499}" srcOrd="0" destOrd="0" presId="urn:microsoft.com/office/officeart/2005/8/layout/default"/>
    <dgm:cxn modelId="{B5653E7B-6C4B-4BF2-B223-EB4B551E75E7}" type="presOf" srcId="{BB13B48D-9598-4055-B90F-F71AC2566740}" destId="{A76DA7FE-8B3F-4DE3-A9E7-7B47DE4BDA43}" srcOrd="0" destOrd="0" presId="urn:microsoft.com/office/officeart/2005/8/layout/default"/>
    <dgm:cxn modelId="{435F2BAB-D667-451B-8D6B-ED994603689B}" srcId="{04BA32F3-CA45-4FA2-B158-106690936CE3}" destId="{40D49777-118D-4118-A650-C3B99D6C3D2C}" srcOrd="4" destOrd="0" parTransId="{3E298AF1-9CD6-45ED-B9D6-0D17908E16F8}" sibTransId="{3E1541D1-D7E8-428A-B26C-B958D6E0AA93}"/>
    <dgm:cxn modelId="{09B67CE1-F51E-4BDE-AED4-3290B83CBC71}" type="presOf" srcId="{40D49777-118D-4118-A650-C3B99D6C3D2C}" destId="{76C7E969-3E42-44E6-BC7E-FFAA177C8964}" srcOrd="0" destOrd="0" presId="urn:microsoft.com/office/officeart/2005/8/layout/default"/>
    <dgm:cxn modelId="{2103656E-B525-47B2-9FA4-BFAB80804B58}" type="presOf" srcId="{04BA32F3-CA45-4FA2-B158-106690936CE3}" destId="{14597763-DA20-4BA9-B797-9639B9FF9FE4}" srcOrd="0" destOrd="0" presId="urn:microsoft.com/office/officeart/2005/8/layout/default"/>
    <dgm:cxn modelId="{88411DD2-E224-4571-81AA-C2D07AD3D3DD}" type="presOf" srcId="{9F4E12AB-A444-4768-ADF7-76C1F1E232B5}" destId="{732724EC-051B-43E8-8F67-48F0B1B2EE04}" srcOrd="0" destOrd="0" presId="urn:microsoft.com/office/officeart/2005/8/layout/default"/>
    <dgm:cxn modelId="{53D11CCC-A9E5-45A3-8175-9618A4EC73E1}" type="presOf" srcId="{3295EA70-6881-48B8-B5BC-1803BBF893A9}" destId="{FD8BCD45-E964-4BE9-B9F6-377CD4C00320}" srcOrd="0" destOrd="0" presId="urn:microsoft.com/office/officeart/2005/8/layout/default"/>
    <dgm:cxn modelId="{02BF2E46-7C46-45D1-AEF3-68D90658E50E}" srcId="{04BA32F3-CA45-4FA2-B158-106690936CE3}" destId="{5C40FAA6-FCA6-432E-8173-EE115B07FB0C}" srcOrd="0" destOrd="0" parTransId="{0AC43BEF-C9B9-465F-B61E-D3E0C6CBD9FB}" sibTransId="{55DECFB5-AA04-46E6-88E6-E536F8225FC5}"/>
    <dgm:cxn modelId="{04D16FB3-3B55-4729-8515-3E6DFA987E14}" srcId="{04BA32F3-CA45-4FA2-B158-106690936CE3}" destId="{7677317B-CEC7-4A64-BD8B-14D707BD92DB}" srcOrd="5" destOrd="0" parTransId="{F7EC5BA3-09A9-4A84-A5E5-7CA199EF2173}" sibTransId="{ADAD2B0E-FD4D-4857-A12F-D4294FF7AE73}"/>
    <dgm:cxn modelId="{B5151DE8-8CC5-4A03-97CA-3F4226DD7F21}" srcId="{04BA32F3-CA45-4FA2-B158-106690936CE3}" destId="{3295EA70-6881-48B8-B5BC-1803BBF893A9}" srcOrd="3" destOrd="0" parTransId="{A0CD9078-AFA2-41B7-9E49-2CB5A63885EF}" sibTransId="{357007B5-560A-4D1C-B555-4BFC7DEAB721}"/>
    <dgm:cxn modelId="{6111A6F7-EAC7-482B-A0A7-A4C0B978F6EC}" type="presParOf" srcId="{14597763-DA20-4BA9-B797-9639B9FF9FE4}" destId="{0A88A9DE-BA50-4AEC-9EC8-46D940BE98FA}" srcOrd="0" destOrd="0" presId="urn:microsoft.com/office/officeart/2005/8/layout/default"/>
    <dgm:cxn modelId="{2F4ED10F-65AA-4A52-A34F-12993289162D}" type="presParOf" srcId="{14597763-DA20-4BA9-B797-9639B9FF9FE4}" destId="{AD524B28-81DB-4EB3-9C71-1415C9B7B6DA}" srcOrd="1" destOrd="0" presId="urn:microsoft.com/office/officeart/2005/8/layout/default"/>
    <dgm:cxn modelId="{FCEB398C-49CE-4C76-9E9B-59E4E8D19DF4}" type="presParOf" srcId="{14597763-DA20-4BA9-B797-9639B9FF9FE4}" destId="{732724EC-051B-43E8-8F67-48F0B1B2EE04}" srcOrd="2" destOrd="0" presId="urn:microsoft.com/office/officeart/2005/8/layout/default"/>
    <dgm:cxn modelId="{171930C5-C622-43EA-B91F-CBB2B6086D15}" type="presParOf" srcId="{14597763-DA20-4BA9-B797-9639B9FF9FE4}" destId="{29C07CDF-739B-4AC6-A3BD-096A61B36232}" srcOrd="3" destOrd="0" presId="urn:microsoft.com/office/officeart/2005/8/layout/default"/>
    <dgm:cxn modelId="{086FCF10-070A-466F-A3A1-F6E57B383142}" type="presParOf" srcId="{14597763-DA20-4BA9-B797-9639B9FF9FE4}" destId="{A76DA7FE-8B3F-4DE3-A9E7-7B47DE4BDA43}" srcOrd="4" destOrd="0" presId="urn:microsoft.com/office/officeart/2005/8/layout/default"/>
    <dgm:cxn modelId="{4DA9D280-C1F1-40B1-A610-E4CAFCFF7CD2}" type="presParOf" srcId="{14597763-DA20-4BA9-B797-9639B9FF9FE4}" destId="{8220EA19-D49A-44D6-92FC-19C44628E2DF}" srcOrd="5" destOrd="0" presId="urn:microsoft.com/office/officeart/2005/8/layout/default"/>
    <dgm:cxn modelId="{66D53DD4-3B37-4E56-BFE4-3B1D685FAC16}" type="presParOf" srcId="{14597763-DA20-4BA9-B797-9639B9FF9FE4}" destId="{FD8BCD45-E964-4BE9-B9F6-377CD4C00320}" srcOrd="6" destOrd="0" presId="urn:microsoft.com/office/officeart/2005/8/layout/default"/>
    <dgm:cxn modelId="{1F9601F2-7D42-49BD-B17B-F7E5F01A126E}" type="presParOf" srcId="{14597763-DA20-4BA9-B797-9639B9FF9FE4}" destId="{E8913B7B-FA56-4211-99E9-EAAE56CC7D98}" srcOrd="7" destOrd="0" presId="urn:microsoft.com/office/officeart/2005/8/layout/default"/>
    <dgm:cxn modelId="{C67515BC-9247-4466-A9F6-8178CF27F889}" type="presParOf" srcId="{14597763-DA20-4BA9-B797-9639B9FF9FE4}" destId="{76C7E969-3E42-44E6-BC7E-FFAA177C8964}" srcOrd="8" destOrd="0" presId="urn:microsoft.com/office/officeart/2005/8/layout/default"/>
    <dgm:cxn modelId="{C462EC0C-892A-44AC-BF45-A8E86E5CBB85}" type="presParOf" srcId="{14597763-DA20-4BA9-B797-9639B9FF9FE4}" destId="{FC96C1A1-72C3-41EC-BFDC-8986C5156829}" srcOrd="9" destOrd="0" presId="urn:microsoft.com/office/officeart/2005/8/layout/default"/>
    <dgm:cxn modelId="{0E4CF95E-22C5-41D2-A19E-2947519ECDBB}" type="presParOf" srcId="{14597763-DA20-4BA9-B797-9639B9FF9FE4}" destId="{F784E77C-E856-4E4D-A4C1-4BED3B6E949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26E086-C817-4637-AF3F-C537CF984C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5EB1109-AAF0-4BCE-8F1E-6BA4B4AAAA61}">
      <dgm:prSet custT="1"/>
      <dgm:spPr/>
      <dgm:t>
        <a:bodyPr/>
        <a:lstStyle/>
        <a:p>
          <a:pPr rtl="0"/>
          <a:r>
            <a:rPr lang="en-IN" sz="2000" dirty="0" smtClean="0">
              <a:latin typeface="Georgia" panose="02040502050405020303" pitchFamily="18" charset="0"/>
            </a:rPr>
            <a:t>Product: A product is any offering that can satisfy a need or want.</a:t>
          </a:r>
          <a:endParaRPr lang="en-IN" sz="2000" dirty="0">
            <a:latin typeface="Georgia" panose="02040502050405020303" pitchFamily="18" charset="0"/>
          </a:endParaRPr>
        </a:p>
      </dgm:t>
    </dgm:pt>
    <dgm:pt modelId="{A0687211-95EC-49A1-9E4C-419C41935770}" type="parTrans" cxnId="{6DC24956-906B-4272-859F-4159B70C6023}">
      <dgm:prSet/>
      <dgm:spPr/>
      <dgm:t>
        <a:bodyPr/>
        <a:lstStyle/>
        <a:p>
          <a:endParaRPr lang="en-US"/>
        </a:p>
      </dgm:t>
    </dgm:pt>
    <dgm:pt modelId="{F96C8542-0847-4C14-B76D-278637DD8462}" type="sibTrans" cxnId="{6DC24956-906B-4272-859F-4159B70C6023}">
      <dgm:prSet/>
      <dgm:spPr/>
      <dgm:t>
        <a:bodyPr/>
        <a:lstStyle/>
        <a:p>
          <a:endParaRPr lang="en-US"/>
        </a:p>
      </dgm:t>
    </dgm:pt>
    <dgm:pt modelId="{3EF51019-AE2E-419A-81A2-83EC4D380DB2}">
      <dgm:prSet custT="1"/>
      <dgm:spPr/>
      <dgm:t>
        <a:bodyPr/>
        <a:lstStyle/>
        <a:p>
          <a:pPr rtl="0"/>
          <a:r>
            <a:rPr lang="en-IN" sz="2000" dirty="0" smtClean="0">
              <a:latin typeface="Georgia" panose="02040502050405020303" pitchFamily="18" charset="0"/>
            </a:rPr>
            <a:t>Products or offerings may consist of goods, services, experiences, events, persons, places, properties, organizations, information, and ideas</a:t>
          </a:r>
          <a:endParaRPr lang="en-IN" sz="2000" dirty="0">
            <a:latin typeface="Georgia" panose="02040502050405020303" pitchFamily="18" charset="0"/>
          </a:endParaRPr>
        </a:p>
      </dgm:t>
    </dgm:pt>
    <dgm:pt modelId="{36B9B9B6-D6E5-45B2-84B1-82ABD194290D}" type="parTrans" cxnId="{343282E0-2F84-432F-B17C-D4B4615E9653}">
      <dgm:prSet/>
      <dgm:spPr/>
      <dgm:t>
        <a:bodyPr/>
        <a:lstStyle/>
        <a:p>
          <a:endParaRPr lang="en-US"/>
        </a:p>
      </dgm:t>
    </dgm:pt>
    <dgm:pt modelId="{2B69AC1A-37A9-46ED-B78B-FB292409611E}" type="sibTrans" cxnId="{343282E0-2F84-432F-B17C-D4B4615E9653}">
      <dgm:prSet/>
      <dgm:spPr/>
      <dgm:t>
        <a:bodyPr/>
        <a:lstStyle/>
        <a:p>
          <a:endParaRPr lang="en-US"/>
        </a:p>
      </dgm:t>
    </dgm:pt>
    <dgm:pt modelId="{2527C2AD-8D21-4254-B751-D39EBAD0CF26}">
      <dgm:prSet custT="1"/>
      <dgm:spPr/>
      <dgm:t>
        <a:bodyPr/>
        <a:lstStyle/>
        <a:p>
          <a:pPr rtl="0"/>
          <a:r>
            <a:rPr lang="en-IN" sz="2000" dirty="0" smtClean="0">
              <a:latin typeface="Georgia" panose="02040502050405020303" pitchFamily="18" charset="0"/>
            </a:rPr>
            <a:t>A brand is an offering from a known source.</a:t>
          </a:r>
          <a:endParaRPr lang="en-IN" sz="2000" dirty="0">
            <a:latin typeface="Georgia" panose="02040502050405020303" pitchFamily="18" charset="0"/>
          </a:endParaRPr>
        </a:p>
      </dgm:t>
    </dgm:pt>
    <dgm:pt modelId="{FF448153-C908-4894-808B-64C7FDCF6A6E}" type="parTrans" cxnId="{F9D745EE-AC95-4FB9-88B4-65B0A98BCA2C}">
      <dgm:prSet/>
      <dgm:spPr/>
      <dgm:t>
        <a:bodyPr/>
        <a:lstStyle/>
        <a:p>
          <a:endParaRPr lang="en-US"/>
        </a:p>
      </dgm:t>
    </dgm:pt>
    <dgm:pt modelId="{B52A61E4-9C9A-404B-85B0-556D241AA9A2}" type="sibTrans" cxnId="{F9D745EE-AC95-4FB9-88B4-65B0A98BCA2C}">
      <dgm:prSet/>
      <dgm:spPr/>
      <dgm:t>
        <a:bodyPr/>
        <a:lstStyle/>
        <a:p>
          <a:endParaRPr lang="en-US"/>
        </a:p>
      </dgm:t>
    </dgm:pt>
    <dgm:pt modelId="{3D4056A8-7E05-4BA1-B448-6B8FC1F994DC}" type="pres">
      <dgm:prSet presAssocID="{4626E086-C817-4637-AF3F-C537CF984C28}" presName="linear" presStyleCnt="0">
        <dgm:presLayoutVars>
          <dgm:animLvl val="lvl"/>
          <dgm:resizeHandles val="exact"/>
        </dgm:presLayoutVars>
      </dgm:prSet>
      <dgm:spPr/>
      <dgm:t>
        <a:bodyPr/>
        <a:lstStyle/>
        <a:p>
          <a:endParaRPr lang="en-US"/>
        </a:p>
      </dgm:t>
    </dgm:pt>
    <dgm:pt modelId="{375015C1-1FEF-4C93-9C1C-744271C8F489}" type="pres">
      <dgm:prSet presAssocID="{D5EB1109-AAF0-4BCE-8F1E-6BA4B4AAAA61}" presName="parentText" presStyleLbl="node1" presStyleIdx="0" presStyleCnt="3" custScaleY="228327" custLinFactY="-42398" custLinFactNeighborY="-100000">
        <dgm:presLayoutVars>
          <dgm:chMax val="0"/>
          <dgm:bulletEnabled val="1"/>
        </dgm:presLayoutVars>
      </dgm:prSet>
      <dgm:spPr/>
      <dgm:t>
        <a:bodyPr/>
        <a:lstStyle/>
        <a:p>
          <a:endParaRPr lang="en-US"/>
        </a:p>
      </dgm:t>
    </dgm:pt>
    <dgm:pt modelId="{2244E15C-9A69-4293-8E67-8C4CF77E11BF}" type="pres">
      <dgm:prSet presAssocID="{F96C8542-0847-4C14-B76D-278637DD8462}" presName="spacer" presStyleCnt="0"/>
      <dgm:spPr/>
    </dgm:pt>
    <dgm:pt modelId="{D8F99A2E-9C8F-47AE-AB4A-A6C1165CC9A6}" type="pres">
      <dgm:prSet presAssocID="{3EF51019-AE2E-419A-81A2-83EC4D380DB2}" presName="parentText" presStyleLbl="node1" presStyleIdx="1" presStyleCnt="3" custScaleY="243835" custLinFactNeighborY="-9004">
        <dgm:presLayoutVars>
          <dgm:chMax val="0"/>
          <dgm:bulletEnabled val="1"/>
        </dgm:presLayoutVars>
      </dgm:prSet>
      <dgm:spPr/>
      <dgm:t>
        <a:bodyPr/>
        <a:lstStyle/>
        <a:p>
          <a:endParaRPr lang="en-US"/>
        </a:p>
      </dgm:t>
    </dgm:pt>
    <dgm:pt modelId="{41963176-E117-4206-A349-D73B098C6E08}" type="pres">
      <dgm:prSet presAssocID="{2B69AC1A-37A9-46ED-B78B-FB292409611E}" presName="spacer" presStyleCnt="0"/>
      <dgm:spPr/>
    </dgm:pt>
    <dgm:pt modelId="{2C985D29-48AA-444B-80BF-E316348EAD07}" type="pres">
      <dgm:prSet presAssocID="{2527C2AD-8D21-4254-B751-D39EBAD0CF26}" presName="parentText" presStyleLbl="node1" presStyleIdx="2" presStyleCnt="3" custScaleY="193041" custLinFactY="27591" custLinFactNeighborY="100000">
        <dgm:presLayoutVars>
          <dgm:chMax val="0"/>
          <dgm:bulletEnabled val="1"/>
        </dgm:presLayoutVars>
      </dgm:prSet>
      <dgm:spPr/>
      <dgm:t>
        <a:bodyPr/>
        <a:lstStyle/>
        <a:p>
          <a:endParaRPr lang="en-US"/>
        </a:p>
      </dgm:t>
    </dgm:pt>
  </dgm:ptLst>
  <dgm:cxnLst>
    <dgm:cxn modelId="{FBB8C02D-86EA-471C-94BC-CB57DFA92D59}" type="presOf" srcId="{3EF51019-AE2E-419A-81A2-83EC4D380DB2}" destId="{D8F99A2E-9C8F-47AE-AB4A-A6C1165CC9A6}" srcOrd="0" destOrd="0" presId="urn:microsoft.com/office/officeart/2005/8/layout/vList2"/>
    <dgm:cxn modelId="{343282E0-2F84-432F-B17C-D4B4615E9653}" srcId="{4626E086-C817-4637-AF3F-C537CF984C28}" destId="{3EF51019-AE2E-419A-81A2-83EC4D380DB2}" srcOrd="1" destOrd="0" parTransId="{36B9B9B6-D6E5-45B2-84B1-82ABD194290D}" sibTransId="{2B69AC1A-37A9-46ED-B78B-FB292409611E}"/>
    <dgm:cxn modelId="{5225F887-10E0-4558-8B21-16DDCB23574B}" type="presOf" srcId="{4626E086-C817-4637-AF3F-C537CF984C28}" destId="{3D4056A8-7E05-4BA1-B448-6B8FC1F994DC}" srcOrd="0" destOrd="0" presId="urn:microsoft.com/office/officeart/2005/8/layout/vList2"/>
    <dgm:cxn modelId="{F9D745EE-AC95-4FB9-88B4-65B0A98BCA2C}" srcId="{4626E086-C817-4637-AF3F-C537CF984C28}" destId="{2527C2AD-8D21-4254-B751-D39EBAD0CF26}" srcOrd="2" destOrd="0" parTransId="{FF448153-C908-4894-808B-64C7FDCF6A6E}" sibTransId="{B52A61E4-9C9A-404B-85B0-556D241AA9A2}"/>
    <dgm:cxn modelId="{32FD7710-9A08-4AD0-BB72-0DD90C1AA3AD}" type="presOf" srcId="{D5EB1109-AAF0-4BCE-8F1E-6BA4B4AAAA61}" destId="{375015C1-1FEF-4C93-9C1C-744271C8F489}" srcOrd="0" destOrd="0" presId="urn:microsoft.com/office/officeart/2005/8/layout/vList2"/>
    <dgm:cxn modelId="{7BD525FC-2C85-4EF7-B10F-47EFCB6336A5}" type="presOf" srcId="{2527C2AD-8D21-4254-B751-D39EBAD0CF26}" destId="{2C985D29-48AA-444B-80BF-E316348EAD07}" srcOrd="0" destOrd="0" presId="urn:microsoft.com/office/officeart/2005/8/layout/vList2"/>
    <dgm:cxn modelId="{6DC24956-906B-4272-859F-4159B70C6023}" srcId="{4626E086-C817-4637-AF3F-C537CF984C28}" destId="{D5EB1109-AAF0-4BCE-8F1E-6BA4B4AAAA61}" srcOrd="0" destOrd="0" parTransId="{A0687211-95EC-49A1-9E4C-419C41935770}" sibTransId="{F96C8542-0847-4C14-B76D-278637DD8462}"/>
    <dgm:cxn modelId="{EDE7B57B-E1F8-4054-8600-46819670B9B9}" type="presParOf" srcId="{3D4056A8-7E05-4BA1-B448-6B8FC1F994DC}" destId="{375015C1-1FEF-4C93-9C1C-744271C8F489}" srcOrd="0" destOrd="0" presId="urn:microsoft.com/office/officeart/2005/8/layout/vList2"/>
    <dgm:cxn modelId="{8F49D013-BBD7-4438-BB4E-7922684EF184}" type="presParOf" srcId="{3D4056A8-7E05-4BA1-B448-6B8FC1F994DC}" destId="{2244E15C-9A69-4293-8E67-8C4CF77E11BF}" srcOrd="1" destOrd="0" presId="urn:microsoft.com/office/officeart/2005/8/layout/vList2"/>
    <dgm:cxn modelId="{45DDC5FF-9D13-438A-B9A5-DF885286735F}" type="presParOf" srcId="{3D4056A8-7E05-4BA1-B448-6B8FC1F994DC}" destId="{D8F99A2E-9C8F-47AE-AB4A-A6C1165CC9A6}" srcOrd="2" destOrd="0" presId="urn:microsoft.com/office/officeart/2005/8/layout/vList2"/>
    <dgm:cxn modelId="{8BD207AF-D543-4964-A75E-8698A007F287}" type="presParOf" srcId="{3D4056A8-7E05-4BA1-B448-6B8FC1F994DC}" destId="{41963176-E117-4206-A349-D73B098C6E08}" srcOrd="3" destOrd="0" presId="urn:microsoft.com/office/officeart/2005/8/layout/vList2"/>
    <dgm:cxn modelId="{63BADC28-B2BD-4567-A0E1-35E46DA5903C}" type="presParOf" srcId="{3D4056A8-7E05-4BA1-B448-6B8FC1F994DC}" destId="{2C985D29-48AA-444B-80BF-E316348EAD07}"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1905589F-ACEC-49F4-B386-8627CE0D4A80}" type="doc">
      <dgm:prSet loTypeId="urn:microsoft.com/office/officeart/2005/8/layout/default" loCatId="list" qsTypeId="urn:microsoft.com/office/officeart/2005/8/quickstyle/simple1" qsCatId="simple" csTypeId="urn:microsoft.com/office/officeart/2005/8/colors/colorful1#4" csCatId="colorful" phldr="1"/>
      <dgm:spPr/>
      <dgm:t>
        <a:bodyPr/>
        <a:lstStyle/>
        <a:p>
          <a:endParaRPr lang="en-US"/>
        </a:p>
      </dgm:t>
    </dgm:pt>
    <dgm:pt modelId="{A9438C3E-FBB3-4BC5-A490-BEF43B7BC5A3}">
      <dgm:prSet phldrT="[Text]" custT="1"/>
      <dgm:spPr/>
      <dgm:t>
        <a:bodyPr/>
        <a:lstStyle/>
        <a:p>
          <a:r>
            <a:rPr lang="en-US" sz="2400" b="1" dirty="0" smtClean="0">
              <a:solidFill>
                <a:schemeClr val="bg1"/>
              </a:solidFill>
              <a:latin typeface="Georgia" pitchFamily="18" charset="0"/>
            </a:rPr>
            <a:t>Buying Roles</a:t>
          </a:r>
          <a:endParaRPr lang="en-US" sz="2400" b="1" dirty="0">
            <a:solidFill>
              <a:schemeClr val="bg1"/>
            </a:solidFill>
            <a:latin typeface="Georgia" pitchFamily="18" charset="0"/>
          </a:endParaRPr>
        </a:p>
      </dgm:t>
    </dgm:pt>
    <dgm:pt modelId="{B3CC268A-7E7A-4BC7-9A8D-C487FBB34991}" type="parTrans" cxnId="{861B40B8-1C41-43ED-AC37-C013D4065F63}">
      <dgm:prSet/>
      <dgm:spPr/>
      <dgm:t>
        <a:bodyPr/>
        <a:lstStyle/>
        <a:p>
          <a:endParaRPr lang="en-US"/>
        </a:p>
      </dgm:t>
    </dgm:pt>
    <dgm:pt modelId="{3F631B4C-40AB-4317-B19C-C4511D2AC353}" type="sibTrans" cxnId="{861B40B8-1C41-43ED-AC37-C013D4065F63}">
      <dgm:prSet/>
      <dgm:spPr/>
      <dgm:t>
        <a:bodyPr/>
        <a:lstStyle/>
        <a:p>
          <a:endParaRPr lang="en-US"/>
        </a:p>
      </dgm:t>
    </dgm:pt>
    <dgm:pt modelId="{0E3FE90B-C0F7-4087-AF9B-AF9B9BF4A0BB}">
      <dgm:prSet phldrT="[Text]" custT="1"/>
      <dgm:spPr/>
      <dgm:t>
        <a:bodyPr/>
        <a:lstStyle/>
        <a:p>
          <a:r>
            <a:rPr lang="en-US" sz="2400" b="1" dirty="0" smtClean="0">
              <a:solidFill>
                <a:schemeClr val="bg1"/>
              </a:solidFill>
              <a:latin typeface="Georgia" pitchFamily="18" charset="0"/>
            </a:rPr>
            <a:t>Types of Buying Behaviour</a:t>
          </a:r>
          <a:endParaRPr lang="en-US" sz="2400" b="1" dirty="0">
            <a:solidFill>
              <a:schemeClr val="bg1"/>
            </a:solidFill>
            <a:latin typeface="Georgia" pitchFamily="18" charset="0"/>
          </a:endParaRPr>
        </a:p>
      </dgm:t>
    </dgm:pt>
    <dgm:pt modelId="{9A295E00-243F-430E-A9CC-96828985FC15}" type="parTrans" cxnId="{B031AB53-B837-4BDF-A5D1-EB55F01A70A6}">
      <dgm:prSet/>
      <dgm:spPr/>
      <dgm:t>
        <a:bodyPr/>
        <a:lstStyle/>
        <a:p>
          <a:endParaRPr lang="en-US"/>
        </a:p>
      </dgm:t>
    </dgm:pt>
    <dgm:pt modelId="{6BC41CF3-798E-4A52-9E7D-6FA923C1F950}" type="sibTrans" cxnId="{B031AB53-B837-4BDF-A5D1-EB55F01A70A6}">
      <dgm:prSet/>
      <dgm:spPr/>
      <dgm:t>
        <a:bodyPr/>
        <a:lstStyle/>
        <a:p>
          <a:endParaRPr lang="en-US"/>
        </a:p>
      </dgm:t>
    </dgm:pt>
    <dgm:pt modelId="{88C1C9F3-47C8-4052-85B0-16523D7778A6}">
      <dgm:prSet phldrT="[Text]" custT="1"/>
      <dgm:spPr/>
      <dgm:t>
        <a:bodyPr/>
        <a:lstStyle/>
        <a:p>
          <a:r>
            <a:rPr lang="en-US" sz="2400" b="1" dirty="0" smtClean="0">
              <a:solidFill>
                <a:schemeClr val="bg1"/>
              </a:solidFill>
              <a:latin typeface="Georgia" pitchFamily="18" charset="0"/>
            </a:rPr>
            <a:t>Buying Decision Process</a:t>
          </a:r>
          <a:endParaRPr lang="en-US" sz="2400" b="1" dirty="0">
            <a:solidFill>
              <a:schemeClr val="bg1"/>
            </a:solidFill>
            <a:latin typeface="Georgia" pitchFamily="18" charset="0"/>
          </a:endParaRPr>
        </a:p>
      </dgm:t>
    </dgm:pt>
    <dgm:pt modelId="{D1E7B3CD-4359-4F7A-ADE8-583BFA7FB34D}" type="parTrans" cxnId="{0CF26513-2753-4BC8-9D5F-CFFDE0FB5B0D}">
      <dgm:prSet/>
      <dgm:spPr/>
      <dgm:t>
        <a:bodyPr/>
        <a:lstStyle/>
        <a:p>
          <a:endParaRPr lang="en-US"/>
        </a:p>
      </dgm:t>
    </dgm:pt>
    <dgm:pt modelId="{B897C128-9954-4A22-A341-639769D64CA7}" type="sibTrans" cxnId="{0CF26513-2753-4BC8-9D5F-CFFDE0FB5B0D}">
      <dgm:prSet/>
      <dgm:spPr/>
      <dgm:t>
        <a:bodyPr/>
        <a:lstStyle/>
        <a:p>
          <a:endParaRPr lang="en-US"/>
        </a:p>
      </dgm:t>
    </dgm:pt>
    <dgm:pt modelId="{57D132A1-13A9-485A-AA28-773E73AD0E87}" type="pres">
      <dgm:prSet presAssocID="{1905589F-ACEC-49F4-B386-8627CE0D4A80}" presName="diagram" presStyleCnt="0">
        <dgm:presLayoutVars>
          <dgm:dir/>
          <dgm:resizeHandles val="exact"/>
        </dgm:presLayoutVars>
      </dgm:prSet>
      <dgm:spPr/>
      <dgm:t>
        <a:bodyPr/>
        <a:lstStyle/>
        <a:p>
          <a:endParaRPr lang="en-US"/>
        </a:p>
      </dgm:t>
    </dgm:pt>
    <dgm:pt modelId="{0065908C-DED1-4E0D-948A-E9D5AF2834E1}" type="pres">
      <dgm:prSet presAssocID="{A9438C3E-FBB3-4BC5-A490-BEF43B7BC5A3}" presName="node" presStyleLbl="node1" presStyleIdx="0" presStyleCnt="3">
        <dgm:presLayoutVars>
          <dgm:bulletEnabled val="1"/>
        </dgm:presLayoutVars>
      </dgm:prSet>
      <dgm:spPr/>
      <dgm:t>
        <a:bodyPr/>
        <a:lstStyle/>
        <a:p>
          <a:endParaRPr lang="en-US"/>
        </a:p>
      </dgm:t>
    </dgm:pt>
    <dgm:pt modelId="{8F0BDD3E-C5F2-4611-98F3-107354F2893A}" type="pres">
      <dgm:prSet presAssocID="{3F631B4C-40AB-4317-B19C-C4511D2AC353}" presName="sibTrans" presStyleCnt="0"/>
      <dgm:spPr/>
    </dgm:pt>
    <dgm:pt modelId="{11546620-8DC5-4B69-A77C-9C4557A82C7A}" type="pres">
      <dgm:prSet presAssocID="{0E3FE90B-C0F7-4087-AF9B-AF9B9BF4A0BB}" presName="node" presStyleLbl="node1" presStyleIdx="1" presStyleCnt="3">
        <dgm:presLayoutVars>
          <dgm:bulletEnabled val="1"/>
        </dgm:presLayoutVars>
      </dgm:prSet>
      <dgm:spPr/>
      <dgm:t>
        <a:bodyPr/>
        <a:lstStyle/>
        <a:p>
          <a:endParaRPr lang="en-US"/>
        </a:p>
      </dgm:t>
    </dgm:pt>
    <dgm:pt modelId="{3E2DBE5E-D708-4BE1-8E64-BC22A4ACFBE7}" type="pres">
      <dgm:prSet presAssocID="{6BC41CF3-798E-4A52-9E7D-6FA923C1F950}" presName="sibTrans" presStyleCnt="0"/>
      <dgm:spPr/>
    </dgm:pt>
    <dgm:pt modelId="{3A4A4F72-17C9-4136-B9E6-1D070DCE2876}" type="pres">
      <dgm:prSet presAssocID="{88C1C9F3-47C8-4052-85B0-16523D7778A6}" presName="node" presStyleLbl="node1" presStyleIdx="2" presStyleCnt="3">
        <dgm:presLayoutVars>
          <dgm:bulletEnabled val="1"/>
        </dgm:presLayoutVars>
      </dgm:prSet>
      <dgm:spPr/>
      <dgm:t>
        <a:bodyPr/>
        <a:lstStyle/>
        <a:p>
          <a:endParaRPr lang="en-US"/>
        </a:p>
      </dgm:t>
    </dgm:pt>
  </dgm:ptLst>
  <dgm:cxnLst>
    <dgm:cxn modelId="{861B40B8-1C41-43ED-AC37-C013D4065F63}" srcId="{1905589F-ACEC-49F4-B386-8627CE0D4A80}" destId="{A9438C3E-FBB3-4BC5-A490-BEF43B7BC5A3}" srcOrd="0" destOrd="0" parTransId="{B3CC268A-7E7A-4BC7-9A8D-C487FBB34991}" sibTransId="{3F631B4C-40AB-4317-B19C-C4511D2AC353}"/>
    <dgm:cxn modelId="{B031AB53-B837-4BDF-A5D1-EB55F01A70A6}" srcId="{1905589F-ACEC-49F4-B386-8627CE0D4A80}" destId="{0E3FE90B-C0F7-4087-AF9B-AF9B9BF4A0BB}" srcOrd="1" destOrd="0" parTransId="{9A295E00-243F-430E-A9CC-96828985FC15}" sibTransId="{6BC41CF3-798E-4A52-9E7D-6FA923C1F950}"/>
    <dgm:cxn modelId="{8B683807-4286-4E24-A9B7-92DE681302AD}" type="presOf" srcId="{1905589F-ACEC-49F4-B386-8627CE0D4A80}" destId="{57D132A1-13A9-485A-AA28-773E73AD0E87}" srcOrd="0" destOrd="0" presId="urn:microsoft.com/office/officeart/2005/8/layout/default"/>
    <dgm:cxn modelId="{0CF26513-2753-4BC8-9D5F-CFFDE0FB5B0D}" srcId="{1905589F-ACEC-49F4-B386-8627CE0D4A80}" destId="{88C1C9F3-47C8-4052-85B0-16523D7778A6}" srcOrd="2" destOrd="0" parTransId="{D1E7B3CD-4359-4F7A-ADE8-583BFA7FB34D}" sibTransId="{B897C128-9954-4A22-A341-639769D64CA7}"/>
    <dgm:cxn modelId="{872AD5FA-6A93-4B0C-917E-165060320284}" type="presOf" srcId="{0E3FE90B-C0F7-4087-AF9B-AF9B9BF4A0BB}" destId="{11546620-8DC5-4B69-A77C-9C4557A82C7A}" srcOrd="0" destOrd="0" presId="urn:microsoft.com/office/officeart/2005/8/layout/default"/>
    <dgm:cxn modelId="{A56A6F24-BC54-4C85-AB5E-298D4FD556B2}" type="presOf" srcId="{88C1C9F3-47C8-4052-85B0-16523D7778A6}" destId="{3A4A4F72-17C9-4136-B9E6-1D070DCE2876}" srcOrd="0" destOrd="0" presId="urn:microsoft.com/office/officeart/2005/8/layout/default"/>
    <dgm:cxn modelId="{AECABB82-5573-41FD-928E-AF0FEB1E0272}" type="presOf" srcId="{A9438C3E-FBB3-4BC5-A490-BEF43B7BC5A3}" destId="{0065908C-DED1-4E0D-948A-E9D5AF2834E1}" srcOrd="0" destOrd="0" presId="urn:microsoft.com/office/officeart/2005/8/layout/default"/>
    <dgm:cxn modelId="{52A9BCE2-3A02-45DA-B65B-7FEC146DB41B}" type="presParOf" srcId="{57D132A1-13A9-485A-AA28-773E73AD0E87}" destId="{0065908C-DED1-4E0D-948A-E9D5AF2834E1}" srcOrd="0" destOrd="0" presId="urn:microsoft.com/office/officeart/2005/8/layout/default"/>
    <dgm:cxn modelId="{63D8ABC4-E214-465D-94BD-BAC29F31740F}" type="presParOf" srcId="{57D132A1-13A9-485A-AA28-773E73AD0E87}" destId="{8F0BDD3E-C5F2-4611-98F3-107354F2893A}" srcOrd="1" destOrd="0" presId="urn:microsoft.com/office/officeart/2005/8/layout/default"/>
    <dgm:cxn modelId="{E2C4F393-765A-4C63-8D9A-6CC40719F368}" type="presParOf" srcId="{57D132A1-13A9-485A-AA28-773E73AD0E87}" destId="{11546620-8DC5-4B69-A77C-9C4557A82C7A}" srcOrd="2" destOrd="0" presId="urn:microsoft.com/office/officeart/2005/8/layout/default"/>
    <dgm:cxn modelId="{D69B5181-EC02-4754-AA4E-1B818D6DB645}" type="presParOf" srcId="{57D132A1-13A9-485A-AA28-773E73AD0E87}" destId="{3E2DBE5E-D708-4BE1-8E64-BC22A4ACFBE7}" srcOrd="3" destOrd="0" presId="urn:microsoft.com/office/officeart/2005/8/layout/default"/>
    <dgm:cxn modelId="{F851DA1C-0630-4966-9E16-08F5A4A0AD31}" type="presParOf" srcId="{57D132A1-13A9-485A-AA28-773E73AD0E87}" destId="{3A4A4F72-17C9-4136-B9E6-1D070DCE287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1905589F-ACEC-49F4-B386-8627CE0D4A80}" type="doc">
      <dgm:prSet loTypeId="urn:microsoft.com/office/officeart/2005/8/layout/default" loCatId="list" qsTypeId="urn:microsoft.com/office/officeart/2005/8/quickstyle/simple1" qsCatId="simple" csTypeId="urn:microsoft.com/office/officeart/2005/8/colors/colorful1#5" csCatId="colorful" phldr="1"/>
      <dgm:spPr/>
      <dgm:t>
        <a:bodyPr/>
        <a:lstStyle/>
        <a:p>
          <a:endParaRPr lang="en-US"/>
        </a:p>
      </dgm:t>
    </dgm:pt>
    <dgm:pt modelId="{A9438C3E-FBB3-4BC5-A490-BEF43B7BC5A3}">
      <dgm:prSet phldrT="[Text]" custT="1"/>
      <dgm:spPr/>
      <dgm:t>
        <a:bodyPr/>
        <a:lstStyle/>
        <a:p>
          <a:r>
            <a:rPr lang="en-US" sz="2400" b="1" dirty="0" smtClean="0">
              <a:solidFill>
                <a:schemeClr val="bg1"/>
              </a:solidFill>
              <a:latin typeface="Georgia" pitchFamily="18" charset="0"/>
            </a:rPr>
            <a:t>Initiator</a:t>
          </a:r>
          <a:endParaRPr lang="en-US" sz="2400" b="1" dirty="0">
            <a:solidFill>
              <a:schemeClr val="bg1"/>
            </a:solidFill>
            <a:latin typeface="Georgia" pitchFamily="18" charset="0"/>
          </a:endParaRPr>
        </a:p>
      </dgm:t>
    </dgm:pt>
    <dgm:pt modelId="{B3CC268A-7E7A-4BC7-9A8D-C487FBB34991}" type="parTrans" cxnId="{861B40B8-1C41-43ED-AC37-C013D4065F63}">
      <dgm:prSet/>
      <dgm:spPr/>
      <dgm:t>
        <a:bodyPr/>
        <a:lstStyle/>
        <a:p>
          <a:endParaRPr lang="en-US"/>
        </a:p>
      </dgm:t>
    </dgm:pt>
    <dgm:pt modelId="{3F631B4C-40AB-4317-B19C-C4511D2AC353}" type="sibTrans" cxnId="{861B40B8-1C41-43ED-AC37-C013D4065F63}">
      <dgm:prSet/>
      <dgm:spPr/>
      <dgm:t>
        <a:bodyPr/>
        <a:lstStyle/>
        <a:p>
          <a:endParaRPr lang="en-US"/>
        </a:p>
      </dgm:t>
    </dgm:pt>
    <dgm:pt modelId="{0E3FE90B-C0F7-4087-AF9B-AF9B9BF4A0BB}">
      <dgm:prSet phldrT="[Text]" custT="1"/>
      <dgm:spPr/>
      <dgm:t>
        <a:bodyPr/>
        <a:lstStyle/>
        <a:p>
          <a:r>
            <a:rPr lang="en-US" sz="2400" b="1" dirty="0" smtClean="0">
              <a:solidFill>
                <a:schemeClr val="bg1"/>
              </a:solidFill>
              <a:latin typeface="Georgia" pitchFamily="18" charset="0"/>
            </a:rPr>
            <a:t>Influencer</a:t>
          </a:r>
          <a:endParaRPr lang="en-US" sz="2400" b="1" dirty="0">
            <a:solidFill>
              <a:schemeClr val="bg1"/>
            </a:solidFill>
            <a:latin typeface="Georgia" pitchFamily="18" charset="0"/>
          </a:endParaRPr>
        </a:p>
      </dgm:t>
    </dgm:pt>
    <dgm:pt modelId="{9A295E00-243F-430E-A9CC-96828985FC15}" type="parTrans" cxnId="{B031AB53-B837-4BDF-A5D1-EB55F01A70A6}">
      <dgm:prSet/>
      <dgm:spPr/>
      <dgm:t>
        <a:bodyPr/>
        <a:lstStyle/>
        <a:p>
          <a:endParaRPr lang="en-US"/>
        </a:p>
      </dgm:t>
    </dgm:pt>
    <dgm:pt modelId="{6BC41CF3-798E-4A52-9E7D-6FA923C1F950}" type="sibTrans" cxnId="{B031AB53-B837-4BDF-A5D1-EB55F01A70A6}">
      <dgm:prSet/>
      <dgm:spPr/>
      <dgm:t>
        <a:bodyPr/>
        <a:lstStyle/>
        <a:p>
          <a:endParaRPr lang="en-US"/>
        </a:p>
      </dgm:t>
    </dgm:pt>
    <dgm:pt modelId="{88C1C9F3-47C8-4052-85B0-16523D7778A6}">
      <dgm:prSet phldrT="[Text]" custT="1"/>
      <dgm:spPr/>
      <dgm:t>
        <a:bodyPr/>
        <a:lstStyle/>
        <a:p>
          <a:r>
            <a:rPr lang="en-US" sz="2400" b="1" dirty="0" smtClean="0">
              <a:solidFill>
                <a:schemeClr val="bg1"/>
              </a:solidFill>
              <a:latin typeface="Georgia" pitchFamily="18" charset="0"/>
            </a:rPr>
            <a:t>Decider</a:t>
          </a:r>
          <a:endParaRPr lang="en-US" sz="2400" b="1" dirty="0">
            <a:solidFill>
              <a:schemeClr val="bg1"/>
            </a:solidFill>
            <a:latin typeface="Georgia" pitchFamily="18" charset="0"/>
          </a:endParaRPr>
        </a:p>
      </dgm:t>
    </dgm:pt>
    <dgm:pt modelId="{D1E7B3CD-4359-4F7A-ADE8-583BFA7FB34D}" type="parTrans" cxnId="{0CF26513-2753-4BC8-9D5F-CFFDE0FB5B0D}">
      <dgm:prSet/>
      <dgm:spPr/>
      <dgm:t>
        <a:bodyPr/>
        <a:lstStyle/>
        <a:p>
          <a:endParaRPr lang="en-US"/>
        </a:p>
      </dgm:t>
    </dgm:pt>
    <dgm:pt modelId="{B897C128-9954-4A22-A341-639769D64CA7}" type="sibTrans" cxnId="{0CF26513-2753-4BC8-9D5F-CFFDE0FB5B0D}">
      <dgm:prSet/>
      <dgm:spPr/>
      <dgm:t>
        <a:bodyPr/>
        <a:lstStyle/>
        <a:p>
          <a:endParaRPr lang="en-US"/>
        </a:p>
      </dgm:t>
    </dgm:pt>
    <dgm:pt modelId="{15ED323D-B8C4-4E20-8F74-075F223377D1}">
      <dgm:prSet phldrT="[Text]" custT="1"/>
      <dgm:spPr/>
      <dgm:t>
        <a:bodyPr/>
        <a:lstStyle/>
        <a:p>
          <a:r>
            <a:rPr lang="en-US" sz="2400" b="1" dirty="0" smtClean="0">
              <a:solidFill>
                <a:schemeClr val="bg1"/>
              </a:solidFill>
              <a:latin typeface="Georgia" pitchFamily="18" charset="0"/>
            </a:rPr>
            <a:t>Buyer</a:t>
          </a:r>
          <a:endParaRPr lang="en-US" sz="2400" b="1" dirty="0">
            <a:solidFill>
              <a:schemeClr val="bg1"/>
            </a:solidFill>
            <a:latin typeface="Georgia" pitchFamily="18" charset="0"/>
          </a:endParaRPr>
        </a:p>
      </dgm:t>
    </dgm:pt>
    <dgm:pt modelId="{DD3BD1D9-A832-4F26-A342-711D0817BCCF}" type="parTrans" cxnId="{191F2A17-AF06-4618-823B-6212FE94721C}">
      <dgm:prSet/>
      <dgm:spPr/>
      <dgm:t>
        <a:bodyPr/>
        <a:lstStyle/>
        <a:p>
          <a:endParaRPr lang="en-US"/>
        </a:p>
      </dgm:t>
    </dgm:pt>
    <dgm:pt modelId="{8FD4982A-B366-4159-826A-8BFC6829F272}" type="sibTrans" cxnId="{191F2A17-AF06-4618-823B-6212FE94721C}">
      <dgm:prSet/>
      <dgm:spPr/>
      <dgm:t>
        <a:bodyPr/>
        <a:lstStyle/>
        <a:p>
          <a:endParaRPr lang="en-US"/>
        </a:p>
      </dgm:t>
    </dgm:pt>
    <dgm:pt modelId="{4734E7BB-DD81-493C-84E9-BAD3E4A558C7}">
      <dgm:prSet phldrT="[Text]" custT="1"/>
      <dgm:spPr/>
      <dgm:t>
        <a:bodyPr/>
        <a:lstStyle/>
        <a:p>
          <a:r>
            <a:rPr lang="en-US" sz="2400" b="1" dirty="0" smtClean="0">
              <a:solidFill>
                <a:schemeClr val="bg1"/>
              </a:solidFill>
              <a:latin typeface="Georgia" pitchFamily="18" charset="0"/>
            </a:rPr>
            <a:t>User</a:t>
          </a:r>
          <a:endParaRPr lang="en-US" sz="2400" b="1" dirty="0">
            <a:solidFill>
              <a:schemeClr val="bg1"/>
            </a:solidFill>
            <a:latin typeface="Georgia" pitchFamily="18" charset="0"/>
          </a:endParaRPr>
        </a:p>
      </dgm:t>
    </dgm:pt>
    <dgm:pt modelId="{F9620C90-B1A3-443F-8859-5BBC45AF79FB}" type="parTrans" cxnId="{3D255F05-3692-4714-89D1-5B97D56F02B8}">
      <dgm:prSet/>
      <dgm:spPr/>
      <dgm:t>
        <a:bodyPr/>
        <a:lstStyle/>
        <a:p>
          <a:endParaRPr lang="en-US"/>
        </a:p>
      </dgm:t>
    </dgm:pt>
    <dgm:pt modelId="{10CD95A6-3401-4623-B5DE-6BD5F0272800}" type="sibTrans" cxnId="{3D255F05-3692-4714-89D1-5B97D56F02B8}">
      <dgm:prSet/>
      <dgm:spPr/>
      <dgm:t>
        <a:bodyPr/>
        <a:lstStyle/>
        <a:p>
          <a:endParaRPr lang="en-US"/>
        </a:p>
      </dgm:t>
    </dgm:pt>
    <dgm:pt modelId="{57D132A1-13A9-485A-AA28-773E73AD0E87}" type="pres">
      <dgm:prSet presAssocID="{1905589F-ACEC-49F4-B386-8627CE0D4A80}" presName="diagram" presStyleCnt="0">
        <dgm:presLayoutVars>
          <dgm:dir/>
          <dgm:resizeHandles val="exact"/>
        </dgm:presLayoutVars>
      </dgm:prSet>
      <dgm:spPr/>
      <dgm:t>
        <a:bodyPr/>
        <a:lstStyle/>
        <a:p>
          <a:endParaRPr lang="en-US"/>
        </a:p>
      </dgm:t>
    </dgm:pt>
    <dgm:pt modelId="{0065908C-DED1-4E0D-948A-E9D5AF2834E1}" type="pres">
      <dgm:prSet presAssocID="{A9438C3E-FBB3-4BC5-A490-BEF43B7BC5A3}" presName="node" presStyleLbl="node1" presStyleIdx="0" presStyleCnt="5">
        <dgm:presLayoutVars>
          <dgm:bulletEnabled val="1"/>
        </dgm:presLayoutVars>
      </dgm:prSet>
      <dgm:spPr/>
      <dgm:t>
        <a:bodyPr/>
        <a:lstStyle/>
        <a:p>
          <a:endParaRPr lang="en-US"/>
        </a:p>
      </dgm:t>
    </dgm:pt>
    <dgm:pt modelId="{8F0BDD3E-C5F2-4611-98F3-107354F2893A}" type="pres">
      <dgm:prSet presAssocID="{3F631B4C-40AB-4317-B19C-C4511D2AC353}" presName="sibTrans" presStyleCnt="0"/>
      <dgm:spPr/>
    </dgm:pt>
    <dgm:pt modelId="{11546620-8DC5-4B69-A77C-9C4557A82C7A}" type="pres">
      <dgm:prSet presAssocID="{0E3FE90B-C0F7-4087-AF9B-AF9B9BF4A0BB}" presName="node" presStyleLbl="node1" presStyleIdx="1" presStyleCnt="5">
        <dgm:presLayoutVars>
          <dgm:bulletEnabled val="1"/>
        </dgm:presLayoutVars>
      </dgm:prSet>
      <dgm:spPr/>
      <dgm:t>
        <a:bodyPr/>
        <a:lstStyle/>
        <a:p>
          <a:endParaRPr lang="en-US"/>
        </a:p>
      </dgm:t>
    </dgm:pt>
    <dgm:pt modelId="{3E2DBE5E-D708-4BE1-8E64-BC22A4ACFBE7}" type="pres">
      <dgm:prSet presAssocID="{6BC41CF3-798E-4A52-9E7D-6FA923C1F950}" presName="sibTrans" presStyleCnt="0"/>
      <dgm:spPr/>
    </dgm:pt>
    <dgm:pt modelId="{3A4A4F72-17C9-4136-B9E6-1D070DCE2876}" type="pres">
      <dgm:prSet presAssocID="{88C1C9F3-47C8-4052-85B0-16523D7778A6}" presName="node" presStyleLbl="node1" presStyleIdx="2" presStyleCnt="5">
        <dgm:presLayoutVars>
          <dgm:bulletEnabled val="1"/>
        </dgm:presLayoutVars>
      </dgm:prSet>
      <dgm:spPr/>
      <dgm:t>
        <a:bodyPr/>
        <a:lstStyle/>
        <a:p>
          <a:endParaRPr lang="en-US"/>
        </a:p>
      </dgm:t>
    </dgm:pt>
    <dgm:pt modelId="{8D641F97-C64A-4BC3-AF23-26C8AC3EEE4C}" type="pres">
      <dgm:prSet presAssocID="{B897C128-9954-4A22-A341-639769D64CA7}" presName="sibTrans" presStyleCnt="0"/>
      <dgm:spPr/>
    </dgm:pt>
    <dgm:pt modelId="{4F651BFD-0AF8-4F15-A333-8FE7A30BAD33}" type="pres">
      <dgm:prSet presAssocID="{15ED323D-B8C4-4E20-8F74-075F223377D1}" presName="node" presStyleLbl="node1" presStyleIdx="3" presStyleCnt="5">
        <dgm:presLayoutVars>
          <dgm:bulletEnabled val="1"/>
        </dgm:presLayoutVars>
      </dgm:prSet>
      <dgm:spPr/>
      <dgm:t>
        <a:bodyPr/>
        <a:lstStyle/>
        <a:p>
          <a:endParaRPr lang="en-US"/>
        </a:p>
      </dgm:t>
    </dgm:pt>
    <dgm:pt modelId="{9C1CAD30-17B1-4C48-BC0D-14C2AA20DB15}" type="pres">
      <dgm:prSet presAssocID="{8FD4982A-B366-4159-826A-8BFC6829F272}" presName="sibTrans" presStyleCnt="0"/>
      <dgm:spPr/>
    </dgm:pt>
    <dgm:pt modelId="{1344D447-0BB2-4E78-9E1B-F9A93B83464C}" type="pres">
      <dgm:prSet presAssocID="{4734E7BB-DD81-493C-84E9-BAD3E4A558C7}" presName="node" presStyleLbl="node1" presStyleIdx="4" presStyleCnt="5">
        <dgm:presLayoutVars>
          <dgm:bulletEnabled val="1"/>
        </dgm:presLayoutVars>
      </dgm:prSet>
      <dgm:spPr/>
      <dgm:t>
        <a:bodyPr/>
        <a:lstStyle/>
        <a:p>
          <a:endParaRPr lang="en-US"/>
        </a:p>
      </dgm:t>
    </dgm:pt>
  </dgm:ptLst>
  <dgm:cxnLst>
    <dgm:cxn modelId="{0CF26513-2753-4BC8-9D5F-CFFDE0FB5B0D}" srcId="{1905589F-ACEC-49F4-B386-8627CE0D4A80}" destId="{88C1C9F3-47C8-4052-85B0-16523D7778A6}" srcOrd="2" destOrd="0" parTransId="{D1E7B3CD-4359-4F7A-ADE8-583BFA7FB34D}" sibTransId="{B897C128-9954-4A22-A341-639769D64CA7}"/>
    <dgm:cxn modelId="{6A2D5D53-919D-414D-9FD0-BC297CD94F65}" type="presOf" srcId="{0E3FE90B-C0F7-4087-AF9B-AF9B9BF4A0BB}" destId="{11546620-8DC5-4B69-A77C-9C4557A82C7A}" srcOrd="0" destOrd="0" presId="urn:microsoft.com/office/officeart/2005/8/layout/default"/>
    <dgm:cxn modelId="{8E21F983-1B54-4666-989D-F35E18EE3A47}" type="presOf" srcId="{88C1C9F3-47C8-4052-85B0-16523D7778A6}" destId="{3A4A4F72-17C9-4136-B9E6-1D070DCE2876}" srcOrd="0" destOrd="0" presId="urn:microsoft.com/office/officeart/2005/8/layout/default"/>
    <dgm:cxn modelId="{8BBF7EB3-F087-4A5A-B743-53E9267360FC}" type="presOf" srcId="{15ED323D-B8C4-4E20-8F74-075F223377D1}" destId="{4F651BFD-0AF8-4F15-A333-8FE7A30BAD33}" srcOrd="0" destOrd="0" presId="urn:microsoft.com/office/officeart/2005/8/layout/default"/>
    <dgm:cxn modelId="{EAA8BF2D-8DE6-4252-A36F-E5F172E9A299}" type="presOf" srcId="{4734E7BB-DD81-493C-84E9-BAD3E4A558C7}" destId="{1344D447-0BB2-4E78-9E1B-F9A93B83464C}" srcOrd="0" destOrd="0" presId="urn:microsoft.com/office/officeart/2005/8/layout/default"/>
    <dgm:cxn modelId="{8381B5E8-E898-4825-931E-BCB981330137}" type="presOf" srcId="{1905589F-ACEC-49F4-B386-8627CE0D4A80}" destId="{57D132A1-13A9-485A-AA28-773E73AD0E87}" srcOrd="0" destOrd="0" presId="urn:microsoft.com/office/officeart/2005/8/layout/default"/>
    <dgm:cxn modelId="{B031AB53-B837-4BDF-A5D1-EB55F01A70A6}" srcId="{1905589F-ACEC-49F4-B386-8627CE0D4A80}" destId="{0E3FE90B-C0F7-4087-AF9B-AF9B9BF4A0BB}" srcOrd="1" destOrd="0" parTransId="{9A295E00-243F-430E-A9CC-96828985FC15}" sibTransId="{6BC41CF3-798E-4A52-9E7D-6FA923C1F950}"/>
    <dgm:cxn modelId="{3D255F05-3692-4714-89D1-5B97D56F02B8}" srcId="{1905589F-ACEC-49F4-B386-8627CE0D4A80}" destId="{4734E7BB-DD81-493C-84E9-BAD3E4A558C7}" srcOrd="4" destOrd="0" parTransId="{F9620C90-B1A3-443F-8859-5BBC45AF79FB}" sibTransId="{10CD95A6-3401-4623-B5DE-6BD5F0272800}"/>
    <dgm:cxn modelId="{191F2A17-AF06-4618-823B-6212FE94721C}" srcId="{1905589F-ACEC-49F4-B386-8627CE0D4A80}" destId="{15ED323D-B8C4-4E20-8F74-075F223377D1}" srcOrd="3" destOrd="0" parTransId="{DD3BD1D9-A832-4F26-A342-711D0817BCCF}" sibTransId="{8FD4982A-B366-4159-826A-8BFC6829F272}"/>
    <dgm:cxn modelId="{861B40B8-1C41-43ED-AC37-C013D4065F63}" srcId="{1905589F-ACEC-49F4-B386-8627CE0D4A80}" destId="{A9438C3E-FBB3-4BC5-A490-BEF43B7BC5A3}" srcOrd="0" destOrd="0" parTransId="{B3CC268A-7E7A-4BC7-9A8D-C487FBB34991}" sibTransId="{3F631B4C-40AB-4317-B19C-C4511D2AC353}"/>
    <dgm:cxn modelId="{24BC3923-2AEC-4D9A-862E-17351457E2FF}" type="presOf" srcId="{A9438C3E-FBB3-4BC5-A490-BEF43B7BC5A3}" destId="{0065908C-DED1-4E0D-948A-E9D5AF2834E1}" srcOrd="0" destOrd="0" presId="urn:microsoft.com/office/officeart/2005/8/layout/default"/>
    <dgm:cxn modelId="{8A322448-E71A-4AD0-ABD2-52474E2B1C3B}" type="presParOf" srcId="{57D132A1-13A9-485A-AA28-773E73AD0E87}" destId="{0065908C-DED1-4E0D-948A-E9D5AF2834E1}" srcOrd="0" destOrd="0" presId="urn:microsoft.com/office/officeart/2005/8/layout/default"/>
    <dgm:cxn modelId="{A96B7CAA-5E14-4FA9-9ADC-D06E1A59CDB6}" type="presParOf" srcId="{57D132A1-13A9-485A-AA28-773E73AD0E87}" destId="{8F0BDD3E-C5F2-4611-98F3-107354F2893A}" srcOrd="1" destOrd="0" presId="urn:microsoft.com/office/officeart/2005/8/layout/default"/>
    <dgm:cxn modelId="{6C6782BB-070F-4C64-B3C0-48DC903F3AF5}" type="presParOf" srcId="{57D132A1-13A9-485A-AA28-773E73AD0E87}" destId="{11546620-8DC5-4B69-A77C-9C4557A82C7A}" srcOrd="2" destOrd="0" presId="urn:microsoft.com/office/officeart/2005/8/layout/default"/>
    <dgm:cxn modelId="{2DA555B7-5D14-4D06-8D41-B3659CBCE6BA}" type="presParOf" srcId="{57D132A1-13A9-485A-AA28-773E73AD0E87}" destId="{3E2DBE5E-D708-4BE1-8E64-BC22A4ACFBE7}" srcOrd="3" destOrd="0" presId="urn:microsoft.com/office/officeart/2005/8/layout/default"/>
    <dgm:cxn modelId="{B66ECFCC-2AD8-4001-ACB1-116475A28E23}" type="presParOf" srcId="{57D132A1-13A9-485A-AA28-773E73AD0E87}" destId="{3A4A4F72-17C9-4136-B9E6-1D070DCE2876}" srcOrd="4" destOrd="0" presId="urn:microsoft.com/office/officeart/2005/8/layout/default"/>
    <dgm:cxn modelId="{91475515-3BB1-4C3B-81E9-2BEDC727A59F}" type="presParOf" srcId="{57D132A1-13A9-485A-AA28-773E73AD0E87}" destId="{8D641F97-C64A-4BC3-AF23-26C8AC3EEE4C}" srcOrd="5" destOrd="0" presId="urn:microsoft.com/office/officeart/2005/8/layout/default"/>
    <dgm:cxn modelId="{208D8FC0-8A84-4596-978B-9A018C5406F2}" type="presParOf" srcId="{57D132A1-13A9-485A-AA28-773E73AD0E87}" destId="{4F651BFD-0AF8-4F15-A333-8FE7A30BAD33}" srcOrd="6" destOrd="0" presId="urn:microsoft.com/office/officeart/2005/8/layout/default"/>
    <dgm:cxn modelId="{375F6E39-6AB7-40EB-A438-B9969FE26988}" type="presParOf" srcId="{57D132A1-13A9-485A-AA28-773E73AD0E87}" destId="{9C1CAD30-17B1-4C48-BC0D-14C2AA20DB15}" srcOrd="7" destOrd="0" presId="urn:microsoft.com/office/officeart/2005/8/layout/default"/>
    <dgm:cxn modelId="{C0E2AB9A-CBD8-40BE-AEE8-68E9A5F9F890}" type="presParOf" srcId="{57D132A1-13A9-485A-AA28-773E73AD0E87}" destId="{1344D447-0BB2-4E78-9E1B-F9A93B83464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1905589F-ACEC-49F4-B386-8627CE0D4A80}" type="doc">
      <dgm:prSet loTypeId="urn:microsoft.com/office/officeart/2005/8/layout/default" loCatId="list" qsTypeId="urn:microsoft.com/office/officeart/2005/8/quickstyle/simple1" qsCatId="simple" csTypeId="urn:microsoft.com/office/officeart/2005/8/colors/colorful1#6" csCatId="colorful" phldr="1"/>
      <dgm:spPr/>
      <dgm:t>
        <a:bodyPr/>
        <a:lstStyle/>
        <a:p>
          <a:endParaRPr lang="en-US"/>
        </a:p>
      </dgm:t>
    </dgm:pt>
    <dgm:pt modelId="{A9438C3E-FBB3-4BC5-A490-BEF43B7BC5A3}">
      <dgm:prSet phldrT="[Text]" custT="1"/>
      <dgm:spPr/>
      <dgm:t>
        <a:bodyPr/>
        <a:lstStyle/>
        <a:p>
          <a:r>
            <a:rPr lang="en-US" sz="2400" b="1" dirty="0" smtClean="0">
              <a:solidFill>
                <a:schemeClr val="bg1"/>
              </a:solidFill>
              <a:latin typeface="Georgia" pitchFamily="18" charset="0"/>
            </a:rPr>
            <a:t>Complex buying behaviour</a:t>
          </a:r>
          <a:endParaRPr lang="en-US" sz="2400" b="1" dirty="0">
            <a:solidFill>
              <a:schemeClr val="bg1"/>
            </a:solidFill>
            <a:latin typeface="Georgia" pitchFamily="18" charset="0"/>
          </a:endParaRPr>
        </a:p>
      </dgm:t>
    </dgm:pt>
    <dgm:pt modelId="{B3CC268A-7E7A-4BC7-9A8D-C487FBB34991}" type="parTrans" cxnId="{861B40B8-1C41-43ED-AC37-C013D4065F63}">
      <dgm:prSet/>
      <dgm:spPr/>
      <dgm:t>
        <a:bodyPr/>
        <a:lstStyle/>
        <a:p>
          <a:endParaRPr lang="en-US"/>
        </a:p>
      </dgm:t>
    </dgm:pt>
    <dgm:pt modelId="{3F631B4C-40AB-4317-B19C-C4511D2AC353}" type="sibTrans" cxnId="{861B40B8-1C41-43ED-AC37-C013D4065F63}">
      <dgm:prSet/>
      <dgm:spPr/>
      <dgm:t>
        <a:bodyPr/>
        <a:lstStyle/>
        <a:p>
          <a:endParaRPr lang="en-US"/>
        </a:p>
      </dgm:t>
    </dgm:pt>
    <dgm:pt modelId="{0E3FE90B-C0F7-4087-AF9B-AF9B9BF4A0BB}">
      <dgm:prSet phldrT="[Text]" custT="1"/>
      <dgm:spPr/>
      <dgm:t>
        <a:bodyPr/>
        <a:lstStyle/>
        <a:p>
          <a:r>
            <a:rPr lang="en-US" sz="2400" b="1" dirty="0" smtClean="0">
              <a:solidFill>
                <a:schemeClr val="bg1"/>
              </a:solidFill>
              <a:latin typeface="Georgia" pitchFamily="18" charset="0"/>
            </a:rPr>
            <a:t>Dissonance-reducing buying behaviour</a:t>
          </a:r>
          <a:endParaRPr lang="en-US" sz="2400" b="1" dirty="0">
            <a:solidFill>
              <a:schemeClr val="bg1"/>
            </a:solidFill>
            <a:latin typeface="Georgia" pitchFamily="18" charset="0"/>
          </a:endParaRPr>
        </a:p>
      </dgm:t>
    </dgm:pt>
    <dgm:pt modelId="{9A295E00-243F-430E-A9CC-96828985FC15}" type="parTrans" cxnId="{B031AB53-B837-4BDF-A5D1-EB55F01A70A6}">
      <dgm:prSet/>
      <dgm:spPr/>
      <dgm:t>
        <a:bodyPr/>
        <a:lstStyle/>
        <a:p>
          <a:endParaRPr lang="en-US"/>
        </a:p>
      </dgm:t>
    </dgm:pt>
    <dgm:pt modelId="{6BC41CF3-798E-4A52-9E7D-6FA923C1F950}" type="sibTrans" cxnId="{B031AB53-B837-4BDF-A5D1-EB55F01A70A6}">
      <dgm:prSet/>
      <dgm:spPr/>
      <dgm:t>
        <a:bodyPr/>
        <a:lstStyle/>
        <a:p>
          <a:endParaRPr lang="en-US"/>
        </a:p>
      </dgm:t>
    </dgm:pt>
    <dgm:pt modelId="{88C1C9F3-47C8-4052-85B0-16523D7778A6}">
      <dgm:prSet phldrT="[Text]" custT="1"/>
      <dgm:spPr/>
      <dgm:t>
        <a:bodyPr/>
        <a:lstStyle/>
        <a:p>
          <a:r>
            <a:rPr lang="en-US" sz="2400" b="1" dirty="0" smtClean="0">
              <a:solidFill>
                <a:schemeClr val="bg1"/>
              </a:solidFill>
              <a:latin typeface="Georgia" pitchFamily="18" charset="0"/>
            </a:rPr>
            <a:t>Habitual buying behaviour</a:t>
          </a:r>
          <a:endParaRPr lang="en-US" sz="2400" b="1" dirty="0">
            <a:solidFill>
              <a:schemeClr val="bg1"/>
            </a:solidFill>
            <a:latin typeface="Georgia" pitchFamily="18" charset="0"/>
          </a:endParaRPr>
        </a:p>
      </dgm:t>
    </dgm:pt>
    <dgm:pt modelId="{D1E7B3CD-4359-4F7A-ADE8-583BFA7FB34D}" type="parTrans" cxnId="{0CF26513-2753-4BC8-9D5F-CFFDE0FB5B0D}">
      <dgm:prSet/>
      <dgm:spPr/>
      <dgm:t>
        <a:bodyPr/>
        <a:lstStyle/>
        <a:p>
          <a:endParaRPr lang="en-US"/>
        </a:p>
      </dgm:t>
    </dgm:pt>
    <dgm:pt modelId="{B897C128-9954-4A22-A341-639769D64CA7}" type="sibTrans" cxnId="{0CF26513-2753-4BC8-9D5F-CFFDE0FB5B0D}">
      <dgm:prSet/>
      <dgm:spPr/>
      <dgm:t>
        <a:bodyPr/>
        <a:lstStyle/>
        <a:p>
          <a:endParaRPr lang="en-US"/>
        </a:p>
      </dgm:t>
    </dgm:pt>
    <dgm:pt modelId="{15ED323D-B8C4-4E20-8F74-075F223377D1}">
      <dgm:prSet phldrT="[Text]" custT="1"/>
      <dgm:spPr/>
      <dgm:t>
        <a:bodyPr/>
        <a:lstStyle/>
        <a:p>
          <a:r>
            <a:rPr lang="en-US" sz="2400" b="1" dirty="0" smtClean="0">
              <a:solidFill>
                <a:schemeClr val="bg1"/>
              </a:solidFill>
              <a:latin typeface="Georgia" pitchFamily="18" charset="0"/>
            </a:rPr>
            <a:t>Variety-seeking buying behaviour</a:t>
          </a:r>
          <a:endParaRPr lang="en-US" sz="2400" b="1" dirty="0">
            <a:solidFill>
              <a:schemeClr val="bg1"/>
            </a:solidFill>
            <a:latin typeface="Georgia" pitchFamily="18" charset="0"/>
          </a:endParaRPr>
        </a:p>
      </dgm:t>
    </dgm:pt>
    <dgm:pt modelId="{DD3BD1D9-A832-4F26-A342-711D0817BCCF}" type="parTrans" cxnId="{191F2A17-AF06-4618-823B-6212FE94721C}">
      <dgm:prSet/>
      <dgm:spPr/>
      <dgm:t>
        <a:bodyPr/>
        <a:lstStyle/>
        <a:p>
          <a:endParaRPr lang="en-US"/>
        </a:p>
      </dgm:t>
    </dgm:pt>
    <dgm:pt modelId="{8FD4982A-B366-4159-826A-8BFC6829F272}" type="sibTrans" cxnId="{191F2A17-AF06-4618-823B-6212FE94721C}">
      <dgm:prSet/>
      <dgm:spPr/>
      <dgm:t>
        <a:bodyPr/>
        <a:lstStyle/>
        <a:p>
          <a:endParaRPr lang="en-US"/>
        </a:p>
      </dgm:t>
    </dgm:pt>
    <dgm:pt modelId="{57D132A1-13A9-485A-AA28-773E73AD0E87}" type="pres">
      <dgm:prSet presAssocID="{1905589F-ACEC-49F4-B386-8627CE0D4A80}" presName="diagram" presStyleCnt="0">
        <dgm:presLayoutVars>
          <dgm:dir/>
          <dgm:resizeHandles val="exact"/>
        </dgm:presLayoutVars>
      </dgm:prSet>
      <dgm:spPr/>
      <dgm:t>
        <a:bodyPr/>
        <a:lstStyle/>
        <a:p>
          <a:endParaRPr lang="en-US"/>
        </a:p>
      </dgm:t>
    </dgm:pt>
    <dgm:pt modelId="{0065908C-DED1-4E0D-948A-E9D5AF2834E1}" type="pres">
      <dgm:prSet presAssocID="{A9438C3E-FBB3-4BC5-A490-BEF43B7BC5A3}" presName="node" presStyleLbl="node1" presStyleIdx="0" presStyleCnt="4">
        <dgm:presLayoutVars>
          <dgm:bulletEnabled val="1"/>
        </dgm:presLayoutVars>
      </dgm:prSet>
      <dgm:spPr/>
      <dgm:t>
        <a:bodyPr/>
        <a:lstStyle/>
        <a:p>
          <a:endParaRPr lang="en-US"/>
        </a:p>
      </dgm:t>
    </dgm:pt>
    <dgm:pt modelId="{8F0BDD3E-C5F2-4611-98F3-107354F2893A}" type="pres">
      <dgm:prSet presAssocID="{3F631B4C-40AB-4317-B19C-C4511D2AC353}" presName="sibTrans" presStyleCnt="0"/>
      <dgm:spPr/>
    </dgm:pt>
    <dgm:pt modelId="{11546620-8DC5-4B69-A77C-9C4557A82C7A}" type="pres">
      <dgm:prSet presAssocID="{0E3FE90B-C0F7-4087-AF9B-AF9B9BF4A0BB}" presName="node" presStyleLbl="node1" presStyleIdx="1" presStyleCnt="4">
        <dgm:presLayoutVars>
          <dgm:bulletEnabled val="1"/>
        </dgm:presLayoutVars>
      </dgm:prSet>
      <dgm:spPr/>
      <dgm:t>
        <a:bodyPr/>
        <a:lstStyle/>
        <a:p>
          <a:endParaRPr lang="en-US"/>
        </a:p>
      </dgm:t>
    </dgm:pt>
    <dgm:pt modelId="{3E2DBE5E-D708-4BE1-8E64-BC22A4ACFBE7}" type="pres">
      <dgm:prSet presAssocID="{6BC41CF3-798E-4A52-9E7D-6FA923C1F950}" presName="sibTrans" presStyleCnt="0"/>
      <dgm:spPr/>
    </dgm:pt>
    <dgm:pt modelId="{3A4A4F72-17C9-4136-B9E6-1D070DCE2876}" type="pres">
      <dgm:prSet presAssocID="{88C1C9F3-47C8-4052-85B0-16523D7778A6}" presName="node" presStyleLbl="node1" presStyleIdx="2" presStyleCnt="4">
        <dgm:presLayoutVars>
          <dgm:bulletEnabled val="1"/>
        </dgm:presLayoutVars>
      </dgm:prSet>
      <dgm:spPr/>
      <dgm:t>
        <a:bodyPr/>
        <a:lstStyle/>
        <a:p>
          <a:endParaRPr lang="en-US"/>
        </a:p>
      </dgm:t>
    </dgm:pt>
    <dgm:pt modelId="{8D641F97-C64A-4BC3-AF23-26C8AC3EEE4C}" type="pres">
      <dgm:prSet presAssocID="{B897C128-9954-4A22-A341-639769D64CA7}" presName="sibTrans" presStyleCnt="0"/>
      <dgm:spPr/>
    </dgm:pt>
    <dgm:pt modelId="{4F651BFD-0AF8-4F15-A333-8FE7A30BAD33}" type="pres">
      <dgm:prSet presAssocID="{15ED323D-B8C4-4E20-8F74-075F223377D1}" presName="node" presStyleLbl="node1" presStyleIdx="3" presStyleCnt="4">
        <dgm:presLayoutVars>
          <dgm:bulletEnabled val="1"/>
        </dgm:presLayoutVars>
      </dgm:prSet>
      <dgm:spPr/>
      <dgm:t>
        <a:bodyPr/>
        <a:lstStyle/>
        <a:p>
          <a:endParaRPr lang="en-US"/>
        </a:p>
      </dgm:t>
    </dgm:pt>
  </dgm:ptLst>
  <dgm:cxnLst>
    <dgm:cxn modelId="{0CF26513-2753-4BC8-9D5F-CFFDE0FB5B0D}" srcId="{1905589F-ACEC-49F4-B386-8627CE0D4A80}" destId="{88C1C9F3-47C8-4052-85B0-16523D7778A6}" srcOrd="2" destOrd="0" parTransId="{D1E7B3CD-4359-4F7A-ADE8-583BFA7FB34D}" sibTransId="{B897C128-9954-4A22-A341-639769D64CA7}"/>
    <dgm:cxn modelId="{DE9F8045-A4C8-4F67-A73F-DF0338A3E23D}" type="presOf" srcId="{88C1C9F3-47C8-4052-85B0-16523D7778A6}" destId="{3A4A4F72-17C9-4136-B9E6-1D070DCE2876}" srcOrd="0" destOrd="0" presId="urn:microsoft.com/office/officeart/2005/8/layout/default"/>
    <dgm:cxn modelId="{3C466EAB-DA5E-4E1B-A399-99F522F32BA6}" type="presOf" srcId="{A9438C3E-FBB3-4BC5-A490-BEF43B7BC5A3}" destId="{0065908C-DED1-4E0D-948A-E9D5AF2834E1}" srcOrd="0" destOrd="0" presId="urn:microsoft.com/office/officeart/2005/8/layout/default"/>
    <dgm:cxn modelId="{9E34004D-3E09-445B-BC4E-CBAFFBCB259A}" type="presOf" srcId="{0E3FE90B-C0F7-4087-AF9B-AF9B9BF4A0BB}" destId="{11546620-8DC5-4B69-A77C-9C4557A82C7A}" srcOrd="0" destOrd="0" presId="urn:microsoft.com/office/officeart/2005/8/layout/default"/>
    <dgm:cxn modelId="{EBC2B8FF-44E8-4133-81B5-07E1E0C11EB8}" type="presOf" srcId="{1905589F-ACEC-49F4-B386-8627CE0D4A80}" destId="{57D132A1-13A9-485A-AA28-773E73AD0E87}" srcOrd="0" destOrd="0" presId="urn:microsoft.com/office/officeart/2005/8/layout/default"/>
    <dgm:cxn modelId="{A554B023-0F36-4864-A10D-DC6B5E101C15}" type="presOf" srcId="{15ED323D-B8C4-4E20-8F74-075F223377D1}" destId="{4F651BFD-0AF8-4F15-A333-8FE7A30BAD33}" srcOrd="0" destOrd="0" presId="urn:microsoft.com/office/officeart/2005/8/layout/default"/>
    <dgm:cxn modelId="{B031AB53-B837-4BDF-A5D1-EB55F01A70A6}" srcId="{1905589F-ACEC-49F4-B386-8627CE0D4A80}" destId="{0E3FE90B-C0F7-4087-AF9B-AF9B9BF4A0BB}" srcOrd="1" destOrd="0" parTransId="{9A295E00-243F-430E-A9CC-96828985FC15}" sibTransId="{6BC41CF3-798E-4A52-9E7D-6FA923C1F950}"/>
    <dgm:cxn modelId="{191F2A17-AF06-4618-823B-6212FE94721C}" srcId="{1905589F-ACEC-49F4-B386-8627CE0D4A80}" destId="{15ED323D-B8C4-4E20-8F74-075F223377D1}" srcOrd="3" destOrd="0" parTransId="{DD3BD1D9-A832-4F26-A342-711D0817BCCF}" sibTransId="{8FD4982A-B366-4159-826A-8BFC6829F272}"/>
    <dgm:cxn modelId="{861B40B8-1C41-43ED-AC37-C013D4065F63}" srcId="{1905589F-ACEC-49F4-B386-8627CE0D4A80}" destId="{A9438C3E-FBB3-4BC5-A490-BEF43B7BC5A3}" srcOrd="0" destOrd="0" parTransId="{B3CC268A-7E7A-4BC7-9A8D-C487FBB34991}" sibTransId="{3F631B4C-40AB-4317-B19C-C4511D2AC353}"/>
    <dgm:cxn modelId="{C40F5282-C02D-4888-AC61-B4361869ED70}" type="presParOf" srcId="{57D132A1-13A9-485A-AA28-773E73AD0E87}" destId="{0065908C-DED1-4E0D-948A-E9D5AF2834E1}" srcOrd="0" destOrd="0" presId="urn:microsoft.com/office/officeart/2005/8/layout/default"/>
    <dgm:cxn modelId="{F23ED8B5-395A-47D8-B037-6D4B7AFC3885}" type="presParOf" srcId="{57D132A1-13A9-485A-AA28-773E73AD0E87}" destId="{8F0BDD3E-C5F2-4611-98F3-107354F2893A}" srcOrd="1" destOrd="0" presId="urn:microsoft.com/office/officeart/2005/8/layout/default"/>
    <dgm:cxn modelId="{E51C36D2-AABB-4E44-9BF0-DDD101C77218}" type="presParOf" srcId="{57D132A1-13A9-485A-AA28-773E73AD0E87}" destId="{11546620-8DC5-4B69-A77C-9C4557A82C7A}" srcOrd="2" destOrd="0" presId="urn:microsoft.com/office/officeart/2005/8/layout/default"/>
    <dgm:cxn modelId="{719F2312-7BCE-4706-8E50-9C4D52379BE4}" type="presParOf" srcId="{57D132A1-13A9-485A-AA28-773E73AD0E87}" destId="{3E2DBE5E-D708-4BE1-8E64-BC22A4ACFBE7}" srcOrd="3" destOrd="0" presId="urn:microsoft.com/office/officeart/2005/8/layout/default"/>
    <dgm:cxn modelId="{CC27A13D-793A-4B5D-996C-899BF5E5E3AC}" type="presParOf" srcId="{57D132A1-13A9-485A-AA28-773E73AD0E87}" destId="{3A4A4F72-17C9-4136-B9E6-1D070DCE2876}" srcOrd="4" destOrd="0" presId="urn:microsoft.com/office/officeart/2005/8/layout/default"/>
    <dgm:cxn modelId="{76DC2C64-F266-42F4-A2CA-18140A86F0E4}" type="presParOf" srcId="{57D132A1-13A9-485A-AA28-773E73AD0E87}" destId="{8D641F97-C64A-4BC3-AF23-26C8AC3EEE4C}" srcOrd="5" destOrd="0" presId="urn:microsoft.com/office/officeart/2005/8/layout/default"/>
    <dgm:cxn modelId="{9A63E42C-8D94-43E2-8E8E-74503D717781}" type="presParOf" srcId="{57D132A1-13A9-485A-AA28-773E73AD0E87}" destId="{4F651BFD-0AF8-4F15-A333-8FE7A30BAD3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B4054562-2DF7-4AC6-8311-0EE038042007}"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878705FC-9A38-4CBD-B8AA-C91B5CC54D58}">
      <dgm:prSet phldrT="[Text]" custT="1"/>
      <dgm:spPr/>
      <dgm:t>
        <a:bodyPr/>
        <a:lstStyle/>
        <a:p>
          <a:r>
            <a:rPr lang="en-US" sz="2400" b="1" dirty="0" smtClean="0">
              <a:solidFill>
                <a:schemeClr val="tx1"/>
              </a:solidFill>
              <a:latin typeface="Georgia" pitchFamily="18" charset="0"/>
            </a:rPr>
            <a:t>Need Recognition</a:t>
          </a:r>
          <a:endParaRPr lang="en-US" sz="2400" b="1" dirty="0">
            <a:solidFill>
              <a:schemeClr val="tx1"/>
            </a:solidFill>
            <a:latin typeface="Georgia" pitchFamily="18" charset="0"/>
          </a:endParaRPr>
        </a:p>
      </dgm:t>
    </dgm:pt>
    <dgm:pt modelId="{8BA1E2CB-B1B0-43C2-9FC9-ACA326D982C9}" type="parTrans" cxnId="{5282C714-AC68-4C00-BDB2-1DBCF63B9CF5}">
      <dgm:prSet/>
      <dgm:spPr/>
      <dgm:t>
        <a:bodyPr/>
        <a:lstStyle/>
        <a:p>
          <a:endParaRPr lang="en-US"/>
        </a:p>
      </dgm:t>
    </dgm:pt>
    <dgm:pt modelId="{7B2462F6-B270-429E-8071-5D65E791A17F}" type="sibTrans" cxnId="{5282C714-AC68-4C00-BDB2-1DBCF63B9CF5}">
      <dgm:prSet/>
      <dgm:spPr/>
      <dgm:t>
        <a:bodyPr/>
        <a:lstStyle/>
        <a:p>
          <a:endParaRPr lang="en-US"/>
        </a:p>
      </dgm:t>
    </dgm:pt>
    <dgm:pt modelId="{89B91E41-B1B9-4CB9-92E4-E0C0F1612231}">
      <dgm:prSet phldrT="[Text]" custT="1"/>
      <dgm:spPr/>
      <dgm:t>
        <a:bodyPr/>
        <a:lstStyle/>
        <a:p>
          <a:r>
            <a:rPr lang="en-US" sz="2400" b="1" smtClean="0">
              <a:solidFill>
                <a:schemeClr val="tx1"/>
              </a:solidFill>
              <a:latin typeface="Georgia" pitchFamily="18" charset="0"/>
            </a:rPr>
            <a:t>Information Search</a:t>
          </a:r>
          <a:endParaRPr lang="en-US" sz="2400" b="1" dirty="0">
            <a:solidFill>
              <a:schemeClr val="tx1"/>
            </a:solidFill>
            <a:latin typeface="Georgia" pitchFamily="18" charset="0"/>
          </a:endParaRPr>
        </a:p>
      </dgm:t>
    </dgm:pt>
    <dgm:pt modelId="{50C485DB-6520-420D-92E1-E1DAF84A8EAB}" type="parTrans" cxnId="{C828A3A2-3377-44F6-A4DE-96E7D63D9E55}">
      <dgm:prSet/>
      <dgm:spPr/>
      <dgm:t>
        <a:bodyPr/>
        <a:lstStyle/>
        <a:p>
          <a:endParaRPr lang="en-US"/>
        </a:p>
      </dgm:t>
    </dgm:pt>
    <dgm:pt modelId="{F39C8F33-2C8D-41CB-8459-6E7AC6EA20E7}" type="sibTrans" cxnId="{C828A3A2-3377-44F6-A4DE-96E7D63D9E55}">
      <dgm:prSet/>
      <dgm:spPr/>
      <dgm:t>
        <a:bodyPr/>
        <a:lstStyle/>
        <a:p>
          <a:endParaRPr lang="en-US"/>
        </a:p>
      </dgm:t>
    </dgm:pt>
    <dgm:pt modelId="{999B3A02-9DA2-4BAE-81B9-60A73A53A1CF}">
      <dgm:prSet phldrT="[Text]" custT="1"/>
      <dgm:spPr/>
      <dgm:t>
        <a:bodyPr/>
        <a:lstStyle/>
        <a:p>
          <a:r>
            <a:rPr lang="en-US" sz="2400" b="1" smtClean="0">
              <a:solidFill>
                <a:schemeClr val="tx1"/>
              </a:solidFill>
              <a:latin typeface="Georgia" pitchFamily="18" charset="0"/>
            </a:rPr>
            <a:t>Evaluation of Alternatives</a:t>
          </a:r>
          <a:endParaRPr lang="en-US" sz="2400" b="1" dirty="0">
            <a:solidFill>
              <a:schemeClr val="tx1"/>
            </a:solidFill>
            <a:latin typeface="Georgia" pitchFamily="18" charset="0"/>
          </a:endParaRPr>
        </a:p>
      </dgm:t>
    </dgm:pt>
    <dgm:pt modelId="{9A866CA5-B83C-41FA-A636-09DB33FB67A1}" type="parTrans" cxnId="{7F8ECF51-AA20-4976-800F-121274FB3E91}">
      <dgm:prSet/>
      <dgm:spPr/>
      <dgm:t>
        <a:bodyPr/>
        <a:lstStyle/>
        <a:p>
          <a:endParaRPr lang="en-US"/>
        </a:p>
      </dgm:t>
    </dgm:pt>
    <dgm:pt modelId="{0E002185-9A25-4121-B399-2D13173C50F4}" type="sibTrans" cxnId="{7F8ECF51-AA20-4976-800F-121274FB3E91}">
      <dgm:prSet/>
      <dgm:spPr/>
      <dgm:t>
        <a:bodyPr/>
        <a:lstStyle/>
        <a:p>
          <a:endParaRPr lang="en-US"/>
        </a:p>
      </dgm:t>
    </dgm:pt>
    <dgm:pt modelId="{55B1A847-0D85-42CA-A799-82DC9E6FBC12}">
      <dgm:prSet phldrT="[Text]" custT="1"/>
      <dgm:spPr/>
      <dgm:t>
        <a:bodyPr/>
        <a:lstStyle/>
        <a:p>
          <a:r>
            <a:rPr lang="en-US" sz="2400" b="1" smtClean="0">
              <a:solidFill>
                <a:schemeClr val="tx1"/>
              </a:solidFill>
              <a:latin typeface="Georgia" pitchFamily="18" charset="0"/>
            </a:rPr>
            <a:t>Purchase Decision</a:t>
          </a:r>
          <a:endParaRPr lang="en-US" sz="2400" b="1" dirty="0">
            <a:solidFill>
              <a:schemeClr val="tx1"/>
            </a:solidFill>
            <a:latin typeface="Georgia" pitchFamily="18" charset="0"/>
          </a:endParaRPr>
        </a:p>
      </dgm:t>
    </dgm:pt>
    <dgm:pt modelId="{AEEC5F67-AA10-4EE7-858B-4D47F6117992}" type="parTrans" cxnId="{A76A5903-2931-4820-9FF4-A663E26AD8B9}">
      <dgm:prSet/>
      <dgm:spPr/>
      <dgm:t>
        <a:bodyPr/>
        <a:lstStyle/>
        <a:p>
          <a:endParaRPr lang="en-US"/>
        </a:p>
      </dgm:t>
    </dgm:pt>
    <dgm:pt modelId="{0DDC9AA1-2586-45BF-B877-659C5DEFCD36}" type="sibTrans" cxnId="{A76A5903-2931-4820-9FF4-A663E26AD8B9}">
      <dgm:prSet/>
      <dgm:spPr/>
      <dgm:t>
        <a:bodyPr/>
        <a:lstStyle/>
        <a:p>
          <a:endParaRPr lang="en-US"/>
        </a:p>
      </dgm:t>
    </dgm:pt>
    <dgm:pt modelId="{B3FD7CCC-5B5C-4F95-81E9-26CA71AEB584}">
      <dgm:prSet phldrT="[Text]" custT="1"/>
      <dgm:spPr/>
      <dgm:t>
        <a:bodyPr/>
        <a:lstStyle/>
        <a:p>
          <a:r>
            <a:rPr lang="en-US" sz="2400" b="1" smtClean="0">
              <a:solidFill>
                <a:schemeClr val="tx1"/>
              </a:solidFill>
              <a:latin typeface="Georgia" pitchFamily="18" charset="0"/>
            </a:rPr>
            <a:t>Post Purchase Behaviour</a:t>
          </a:r>
          <a:endParaRPr lang="en-US" sz="2400" b="1" dirty="0">
            <a:solidFill>
              <a:schemeClr val="tx1"/>
            </a:solidFill>
            <a:latin typeface="Georgia" pitchFamily="18" charset="0"/>
          </a:endParaRPr>
        </a:p>
      </dgm:t>
    </dgm:pt>
    <dgm:pt modelId="{5318A0F7-1E71-4871-9810-FFAEA86F8E38}" type="parTrans" cxnId="{CD54465A-1AE3-443C-85DF-F42FD113203B}">
      <dgm:prSet/>
      <dgm:spPr/>
      <dgm:t>
        <a:bodyPr/>
        <a:lstStyle/>
        <a:p>
          <a:endParaRPr lang="en-US"/>
        </a:p>
      </dgm:t>
    </dgm:pt>
    <dgm:pt modelId="{BC1900DD-1148-4A6D-8198-CA865E6159A0}" type="sibTrans" cxnId="{CD54465A-1AE3-443C-85DF-F42FD113203B}">
      <dgm:prSet/>
      <dgm:spPr/>
      <dgm:t>
        <a:bodyPr/>
        <a:lstStyle/>
        <a:p>
          <a:endParaRPr lang="en-US"/>
        </a:p>
      </dgm:t>
    </dgm:pt>
    <dgm:pt modelId="{D7B3702B-208F-466D-9D7C-5520F17F3A11}" type="pres">
      <dgm:prSet presAssocID="{B4054562-2DF7-4AC6-8311-0EE038042007}" presName="Name0" presStyleCnt="0">
        <dgm:presLayoutVars>
          <dgm:dir/>
          <dgm:animLvl val="lvl"/>
          <dgm:resizeHandles val="exact"/>
        </dgm:presLayoutVars>
      </dgm:prSet>
      <dgm:spPr/>
      <dgm:t>
        <a:bodyPr/>
        <a:lstStyle/>
        <a:p>
          <a:endParaRPr lang="en-US"/>
        </a:p>
      </dgm:t>
    </dgm:pt>
    <dgm:pt modelId="{15CCF075-7B99-4698-A294-E57E64FA0722}" type="pres">
      <dgm:prSet presAssocID="{B3FD7CCC-5B5C-4F95-81E9-26CA71AEB584}" presName="boxAndChildren" presStyleCnt="0"/>
      <dgm:spPr/>
    </dgm:pt>
    <dgm:pt modelId="{AD03CEA4-33FF-4926-8C06-7FF5967B0A20}" type="pres">
      <dgm:prSet presAssocID="{B3FD7CCC-5B5C-4F95-81E9-26CA71AEB584}" presName="parentTextBox" presStyleLbl="node1" presStyleIdx="0" presStyleCnt="5"/>
      <dgm:spPr/>
      <dgm:t>
        <a:bodyPr/>
        <a:lstStyle/>
        <a:p>
          <a:endParaRPr lang="en-US"/>
        </a:p>
      </dgm:t>
    </dgm:pt>
    <dgm:pt modelId="{7064AA34-B9B5-40BF-9737-65C0BEF0441D}" type="pres">
      <dgm:prSet presAssocID="{0DDC9AA1-2586-45BF-B877-659C5DEFCD36}" presName="sp" presStyleCnt="0"/>
      <dgm:spPr/>
    </dgm:pt>
    <dgm:pt modelId="{3AC33A03-B818-4B9D-B8D2-C4081BDF0E67}" type="pres">
      <dgm:prSet presAssocID="{55B1A847-0D85-42CA-A799-82DC9E6FBC12}" presName="arrowAndChildren" presStyleCnt="0"/>
      <dgm:spPr/>
    </dgm:pt>
    <dgm:pt modelId="{3FB82B17-8EA4-411D-9EEB-F7A445CFCBB8}" type="pres">
      <dgm:prSet presAssocID="{55B1A847-0D85-42CA-A799-82DC9E6FBC12}" presName="parentTextArrow" presStyleLbl="node1" presStyleIdx="1" presStyleCnt="5"/>
      <dgm:spPr/>
      <dgm:t>
        <a:bodyPr/>
        <a:lstStyle/>
        <a:p>
          <a:endParaRPr lang="en-US"/>
        </a:p>
      </dgm:t>
    </dgm:pt>
    <dgm:pt modelId="{C698660C-281C-451B-BF3F-AC2F5A0F85EB}" type="pres">
      <dgm:prSet presAssocID="{0E002185-9A25-4121-B399-2D13173C50F4}" presName="sp" presStyleCnt="0"/>
      <dgm:spPr/>
    </dgm:pt>
    <dgm:pt modelId="{B78E8E1F-71AF-4414-92F5-B720776AF25C}" type="pres">
      <dgm:prSet presAssocID="{999B3A02-9DA2-4BAE-81B9-60A73A53A1CF}" presName="arrowAndChildren" presStyleCnt="0"/>
      <dgm:spPr/>
    </dgm:pt>
    <dgm:pt modelId="{38C04D40-4C48-4E5D-8658-267F86DD3987}" type="pres">
      <dgm:prSet presAssocID="{999B3A02-9DA2-4BAE-81B9-60A73A53A1CF}" presName="parentTextArrow" presStyleLbl="node1" presStyleIdx="2" presStyleCnt="5"/>
      <dgm:spPr/>
      <dgm:t>
        <a:bodyPr/>
        <a:lstStyle/>
        <a:p>
          <a:endParaRPr lang="en-US"/>
        </a:p>
      </dgm:t>
    </dgm:pt>
    <dgm:pt modelId="{9DA30D61-8F8C-40C0-94BB-1DE10A9554F5}" type="pres">
      <dgm:prSet presAssocID="{F39C8F33-2C8D-41CB-8459-6E7AC6EA20E7}" presName="sp" presStyleCnt="0"/>
      <dgm:spPr/>
    </dgm:pt>
    <dgm:pt modelId="{13337D65-C49E-4D44-81D4-97F976188343}" type="pres">
      <dgm:prSet presAssocID="{89B91E41-B1B9-4CB9-92E4-E0C0F1612231}" presName="arrowAndChildren" presStyleCnt="0"/>
      <dgm:spPr/>
    </dgm:pt>
    <dgm:pt modelId="{A944B9C2-9A7E-40DC-8197-1FF5801C23DC}" type="pres">
      <dgm:prSet presAssocID="{89B91E41-B1B9-4CB9-92E4-E0C0F1612231}" presName="parentTextArrow" presStyleLbl="node1" presStyleIdx="3" presStyleCnt="5"/>
      <dgm:spPr/>
      <dgm:t>
        <a:bodyPr/>
        <a:lstStyle/>
        <a:p>
          <a:endParaRPr lang="en-US"/>
        </a:p>
      </dgm:t>
    </dgm:pt>
    <dgm:pt modelId="{0B66AB43-CAE3-4A08-99CC-944A6C085589}" type="pres">
      <dgm:prSet presAssocID="{7B2462F6-B270-429E-8071-5D65E791A17F}" presName="sp" presStyleCnt="0"/>
      <dgm:spPr/>
    </dgm:pt>
    <dgm:pt modelId="{0DF790D9-AA80-472D-8F56-B500388F9A03}" type="pres">
      <dgm:prSet presAssocID="{878705FC-9A38-4CBD-B8AA-C91B5CC54D58}" presName="arrowAndChildren" presStyleCnt="0"/>
      <dgm:spPr/>
    </dgm:pt>
    <dgm:pt modelId="{E04B3B71-7421-4B11-AD9E-EC7BA648D6E7}" type="pres">
      <dgm:prSet presAssocID="{878705FC-9A38-4CBD-B8AA-C91B5CC54D58}" presName="parentTextArrow" presStyleLbl="node1" presStyleIdx="4" presStyleCnt="5"/>
      <dgm:spPr/>
      <dgm:t>
        <a:bodyPr/>
        <a:lstStyle/>
        <a:p>
          <a:endParaRPr lang="en-US"/>
        </a:p>
      </dgm:t>
    </dgm:pt>
  </dgm:ptLst>
  <dgm:cxnLst>
    <dgm:cxn modelId="{5282C714-AC68-4C00-BDB2-1DBCF63B9CF5}" srcId="{B4054562-2DF7-4AC6-8311-0EE038042007}" destId="{878705FC-9A38-4CBD-B8AA-C91B5CC54D58}" srcOrd="0" destOrd="0" parTransId="{8BA1E2CB-B1B0-43C2-9FC9-ACA326D982C9}" sibTransId="{7B2462F6-B270-429E-8071-5D65E791A17F}"/>
    <dgm:cxn modelId="{53D1458D-8620-4C05-A21E-05595E9D65D2}" type="presOf" srcId="{89B91E41-B1B9-4CB9-92E4-E0C0F1612231}" destId="{A944B9C2-9A7E-40DC-8197-1FF5801C23DC}" srcOrd="0" destOrd="0" presId="urn:microsoft.com/office/officeart/2005/8/layout/process4"/>
    <dgm:cxn modelId="{4A32787D-C8F5-4623-BA70-79C6AB9AB995}" type="presOf" srcId="{B3FD7CCC-5B5C-4F95-81E9-26CA71AEB584}" destId="{AD03CEA4-33FF-4926-8C06-7FF5967B0A20}" srcOrd="0" destOrd="0" presId="urn:microsoft.com/office/officeart/2005/8/layout/process4"/>
    <dgm:cxn modelId="{455E1D4A-4A5F-4147-85C7-9852A5C73EBB}" type="presOf" srcId="{55B1A847-0D85-42CA-A799-82DC9E6FBC12}" destId="{3FB82B17-8EA4-411D-9EEB-F7A445CFCBB8}" srcOrd="0" destOrd="0" presId="urn:microsoft.com/office/officeart/2005/8/layout/process4"/>
    <dgm:cxn modelId="{CD54465A-1AE3-443C-85DF-F42FD113203B}" srcId="{B4054562-2DF7-4AC6-8311-0EE038042007}" destId="{B3FD7CCC-5B5C-4F95-81E9-26CA71AEB584}" srcOrd="4" destOrd="0" parTransId="{5318A0F7-1E71-4871-9810-FFAEA86F8E38}" sibTransId="{BC1900DD-1148-4A6D-8198-CA865E6159A0}"/>
    <dgm:cxn modelId="{F0EA1644-3A0A-4B77-B829-110F6E1DE36F}" type="presOf" srcId="{999B3A02-9DA2-4BAE-81B9-60A73A53A1CF}" destId="{38C04D40-4C48-4E5D-8658-267F86DD3987}" srcOrd="0" destOrd="0" presId="urn:microsoft.com/office/officeart/2005/8/layout/process4"/>
    <dgm:cxn modelId="{37B706B3-4F52-41C9-B382-D74EA39AB40D}" type="presOf" srcId="{B4054562-2DF7-4AC6-8311-0EE038042007}" destId="{D7B3702B-208F-466D-9D7C-5520F17F3A11}" srcOrd="0" destOrd="0" presId="urn:microsoft.com/office/officeart/2005/8/layout/process4"/>
    <dgm:cxn modelId="{C828A3A2-3377-44F6-A4DE-96E7D63D9E55}" srcId="{B4054562-2DF7-4AC6-8311-0EE038042007}" destId="{89B91E41-B1B9-4CB9-92E4-E0C0F1612231}" srcOrd="1" destOrd="0" parTransId="{50C485DB-6520-420D-92E1-E1DAF84A8EAB}" sibTransId="{F39C8F33-2C8D-41CB-8459-6E7AC6EA20E7}"/>
    <dgm:cxn modelId="{A76A5903-2931-4820-9FF4-A663E26AD8B9}" srcId="{B4054562-2DF7-4AC6-8311-0EE038042007}" destId="{55B1A847-0D85-42CA-A799-82DC9E6FBC12}" srcOrd="3" destOrd="0" parTransId="{AEEC5F67-AA10-4EE7-858B-4D47F6117992}" sibTransId="{0DDC9AA1-2586-45BF-B877-659C5DEFCD36}"/>
    <dgm:cxn modelId="{7F8ECF51-AA20-4976-800F-121274FB3E91}" srcId="{B4054562-2DF7-4AC6-8311-0EE038042007}" destId="{999B3A02-9DA2-4BAE-81B9-60A73A53A1CF}" srcOrd="2" destOrd="0" parTransId="{9A866CA5-B83C-41FA-A636-09DB33FB67A1}" sibTransId="{0E002185-9A25-4121-B399-2D13173C50F4}"/>
    <dgm:cxn modelId="{5B6A3AC8-E368-4949-853B-114778DB76F9}" type="presOf" srcId="{878705FC-9A38-4CBD-B8AA-C91B5CC54D58}" destId="{E04B3B71-7421-4B11-AD9E-EC7BA648D6E7}" srcOrd="0" destOrd="0" presId="urn:microsoft.com/office/officeart/2005/8/layout/process4"/>
    <dgm:cxn modelId="{D6DC1BE8-7839-46C1-8D71-F06F17727464}" type="presParOf" srcId="{D7B3702B-208F-466D-9D7C-5520F17F3A11}" destId="{15CCF075-7B99-4698-A294-E57E64FA0722}" srcOrd="0" destOrd="0" presId="urn:microsoft.com/office/officeart/2005/8/layout/process4"/>
    <dgm:cxn modelId="{A0DBE687-43CC-4783-8489-0A6EFA27DD69}" type="presParOf" srcId="{15CCF075-7B99-4698-A294-E57E64FA0722}" destId="{AD03CEA4-33FF-4926-8C06-7FF5967B0A20}" srcOrd="0" destOrd="0" presId="urn:microsoft.com/office/officeart/2005/8/layout/process4"/>
    <dgm:cxn modelId="{87355A6B-26B8-4FA4-BE16-493AC4E0AB4B}" type="presParOf" srcId="{D7B3702B-208F-466D-9D7C-5520F17F3A11}" destId="{7064AA34-B9B5-40BF-9737-65C0BEF0441D}" srcOrd="1" destOrd="0" presId="urn:microsoft.com/office/officeart/2005/8/layout/process4"/>
    <dgm:cxn modelId="{8BC2B5E3-DDCB-433B-AABB-FDB05E180A58}" type="presParOf" srcId="{D7B3702B-208F-466D-9D7C-5520F17F3A11}" destId="{3AC33A03-B818-4B9D-B8D2-C4081BDF0E67}" srcOrd="2" destOrd="0" presId="urn:microsoft.com/office/officeart/2005/8/layout/process4"/>
    <dgm:cxn modelId="{C972DF2D-90D3-48C9-BA34-E0F59507DFA7}" type="presParOf" srcId="{3AC33A03-B818-4B9D-B8D2-C4081BDF0E67}" destId="{3FB82B17-8EA4-411D-9EEB-F7A445CFCBB8}" srcOrd="0" destOrd="0" presId="urn:microsoft.com/office/officeart/2005/8/layout/process4"/>
    <dgm:cxn modelId="{757BBB6D-DE3E-4212-B66A-E81CE04A8C91}" type="presParOf" srcId="{D7B3702B-208F-466D-9D7C-5520F17F3A11}" destId="{C698660C-281C-451B-BF3F-AC2F5A0F85EB}" srcOrd="3" destOrd="0" presId="urn:microsoft.com/office/officeart/2005/8/layout/process4"/>
    <dgm:cxn modelId="{469FE805-BED8-4D22-A6EA-C7902E6E5014}" type="presParOf" srcId="{D7B3702B-208F-466D-9D7C-5520F17F3A11}" destId="{B78E8E1F-71AF-4414-92F5-B720776AF25C}" srcOrd="4" destOrd="0" presId="urn:microsoft.com/office/officeart/2005/8/layout/process4"/>
    <dgm:cxn modelId="{08466BEA-BB06-404D-B908-4FF71257A1F9}" type="presParOf" srcId="{B78E8E1F-71AF-4414-92F5-B720776AF25C}" destId="{38C04D40-4C48-4E5D-8658-267F86DD3987}" srcOrd="0" destOrd="0" presId="urn:microsoft.com/office/officeart/2005/8/layout/process4"/>
    <dgm:cxn modelId="{D9E58FAE-426B-4A4C-933F-B94CFC12BB44}" type="presParOf" srcId="{D7B3702B-208F-466D-9D7C-5520F17F3A11}" destId="{9DA30D61-8F8C-40C0-94BB-1DE10A9554F5}" srcOrd="5" destOrd="0" presId="urn:microsoft.com/office/officeart/2005/8/layout/process4"/>
    <dgm:cxn modelId="{F11F0E66-DB0A-4BAD-A2F0-C934565E542B}" type="presParOf" srcId="{D7B3702B-208F-466D-9D7C-5520F17F3A11}" destId="{13337D65-C49E-4D44-81D4-97F976188343}" srcOrd="6" destOrd="0" presId="urn:microsoft.com/office/officeart/2005/8/layout/process4"/>
    <dgm:cxn modelId="{3761680C-3FBE-4AAE-A4CE-D77609C2C775}" type="presParOf" srcId="{13337D65-C49E-4D44-81D4-97F976188343}" destId="{A944B9C2-9A7E-40DC-8197-1FF5801C23DC}" srcOrd="0" destOrd="0" presId="urn:microsoft.com/office/officeart/2005/8/layout/process4"/>
    <dgm:cxn modelId="{80328697-A498-43A0-9DEE-7F367ADE451C}" type="presParOf" srcId="{D7B3702B-208F-466D-9D7C-5520F17F3A11}" destId="{0B66AB43-CAE3-4A08-99CC-944A6C085589}" srcOrd="7" destOrd="0" presId="urn:microsoft.com/office/officeart/2005/8/layout/process4"/>
    <dgm:cxn modelId="{D9C5792B-9D01-4E3A-9CAA-CEA13C488615}" type="presParOf" srcId="{D7B3702B-208F-466D-9D7C-5520F17F3A11}" destId="{0DF790D9-AA80-472D-8F56-B500388F9A03}" srcOrd="8" destOrd="0" presId="urn:microsoft.com/office/officeart/2005/8/layout/process4"/>
    <dgm:cxn modelId="{71A0FB52-FC64-41A3-B523-76935BA1E9F9}" type="presParOf" srcId="{0DF790D9-AA80-472D-8F56-B500388F9A03}" destId="{E04B3B71-7421-4B11-AD9E-EC7BA648D6E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B4054562-2DF7-4AC6-8311-0EE038042007}"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878705FC-9A38-4CBD-B8AA-C91B5CC54D58}">
      <dgm:prSet phldrT="[Text]" custT="1"/>
      <dgm:spPr/>
      <dgm:t>
        <a:bodyPr/>
        <a:lstStyle/>
        <a:p>
          <a:r>
            <a:rPr lang="en-US" sz="2400" b="1" dirty="0" smtClean="0">
              <a:solidFill>
                <a:schemeClr val="tx1"/>
              </a:solidFill>
              <a:latin typeface="Georgia" pitchFamily="18" charset="0"/>
            </a:rPr>
            <a:t>Awareness</a:t>
          </a:r>
          <a:endParaRPr lang="en-US" sz="2400" b="1" dirty="0">
            <a:solidFill>
              <a:schemeClr val="tx1"/>
            </a:solidFill>
            <a:latin typeface="Georgia" pitchFamily="18" charset="0"/>
          </a:endParaRPr>
        </a:p>
      </dgm:t>
    </dgm:pt>
    <dgm:pt modelId="{8BA1E2CB-B1B0-43C2-9FC9-ACA326D982C9}" type="parTrans" cxnId="{5282C714-AC68-4C00-BDB2-1DBCF63B9CF5}">
      <dgm:prSet/>
      <dgm:spPr/>
      <dgm:t>
        <a:bodyPr/>
        <a:lstStyle/>
        <a:p>
          <a:endParaRPr lang="en-US"/>
        </a:p>
      </dgm:t>
    </dgm:pt>
    <dgm:pt modelId="{7B2462F6-B270-429E-8071-5D65E791A17F}" type="sibTrans" cxnId="{5282C714-AC68-4C00-BDB2-1DBCF63B9CF5}">
      <dgm:prSet/>
      <dgm:spPr/>
      <dgm:t>
        <a:bodyPr/>
        <a:lstStyle/>
        <a:p>
          <a:endParaRPr lang="en-US"/>
        </a:p>
      </dgm:t>
    </dgm:pt>
    <dgm:pt modelId="{89B91E41-B1B9-4CB9-92E4-E0C0F1612231}">
      <dgm:prSet phldrT="[Text]" custT="1"/>
      <dgm:spPr/>
      <dgm:t>
        <a:bodyPr/>
        <a:lstStyle/>
        <a:p>
          <a:r>
            <a:rPr lang="en-US" sz="2400" b="1" dirty="0" smtClean="0">
              <a:solidFill>
                <a:schemeClr val="tx1"/>
              </a:solidFill>
              <a:latin typeface="Georgia" pitchFamily="18" charset="0"/>
            </a:rPr>
            <a:t>Interest</a:t>
          </a:r>
          <a:endParaRPr lang="en-US" sz="2400" b="1" dirty="0">
            <a:solidFill>
              <a:schemeClr val="tx1"/>
            </a:solidFill>
            <a:latin typeface="Georgia" pitchFamily="18" charset="0"/>
          </a:endParaRPr>
        </a:p>
      </dgm:t>
    </dgm:pt>
    <dgm:pt modelId="{50C485DB-6520-420D-92E1-E1DAF84A8EAB}" type="parTrans" cxnId="{C828A3A2-3377-44F6-A4DE-96E7D63D9E55}">
      <dgm:prSet/>
      <dgm:spPr/>
      <dgm:t>
        <a:bodyPr/>
        <a:lstStyle/>
        <a:p>
          <a:endParaRPr lang="en-US"/>
        </a:p>
      </dgm:t>
    </dgm:pt>
    <dgm:pt modelId="{F39C8F33-2C8D-41CB-8459-6E7AC6EA20E7}" type="sibTrans" cxnId="{C828A3A2-3377-44F6-A4DE-96E7D63D9E55}">
      <dgm:prSet/>
      <dgm:spPr/>
      <dgm:t>
        <a:bodyPr/>
        <a:lstStyle/>
        <a:p>
          <a:endParaRPr lang="en-US"/>
        </a:p>
      </dgm:t>
    </dgm:pt>
    <dgm:pt modelId="{999B3A02-9DA2-4BAE-81B9-60A73A53A1CF}">
      <dgm:prSet phldrT="[Text]" custT="1"/>
      <dgm:spPr/>
      <dgm:t>
        <a:bodyPr/>
        <a:lstStyle/>
        <a:p>
          <a:r>
            <a:rPr lang="en-US" sz="2400" b="1" dirty="0" smtClean="0">
              <a:solidFill>
                <a:schemeClr val="tx1"/>
              </a:solidFill>
              <a:latin typeface="Georgia" pitchFamily="18" charset="0"/>
            </a:rPr>
            <a:t>Evaluation</a:t>
          </a:r>
          <a:endParaRPr lang="en-US" sz="2400" b="1" dirty="0">
            <a:solidFill>
              <a:schemeClr val="tx1"/>
            </a:solidFill>
            <a:latin typeface="Georgia" pitchFamily="18" charset="0"/>
          </a:endParaRPr>
        </a:p>
      </dgm:t>
    </dgm:pt>
    <dgm:pt modelId="{9A866CA5-B83C-41FA-A636-09DB33FB67A1}" type="parTrans" cxnId="{7F8ECF51-AA20-4976-800F-121274FB3E91}">
      <dgm:prSet/>
      <dgm:spPr/>
      <dgm:t>
        <a:bodyPr/>
        <a:lstStyle/>
        <a:p>
          <a:endParaRPr lang="en-US"/>
        </a:p>
      </dgm:t>
    </dgm:pt>
    <dgm:pt modelId="{0E002185-9A25-4121-B399-2D13173C50F4}" type="sibTrans" cxnId="{7F8ECF51-AA20-4976-800F-121274FB3E91}">
      <dgm:prSet/>
      <dgm:spPr/>
      <dgm:t>
        <a:bodyPr/>
        <a:lstStyle/>
        <a:p>
          <a:endParaRPr lang="en-US"/>
        </a:p>
      </dgm:t>
    </dgm:pt>
    <dgm:pt modelId="{55B1A847-0D85-42CA-A799-82DC9E6FBC12}">
      <dgm:prSet phldrT="[Text]" custT="1"/>
      <dgm:spPr/>
      <dgm:t>
        <a:bodyPr/>
        <a:lstStyle/>
        <a:p>
          <a:r>
            <a:rPr lang="en-US" sz="2400" b="1" dirty="0" smtClean="0">
              <a:solidFill>
                <a:schemeClr val="tx1"/>
              </a:solidFill>
              <a:latin typeface="Georgia" pitchFamily="18" charset="0"/>
            </a:rPr>
            <a:t>Trial</a:t>
          </a:r>
          <a:endParaRPr lang="en-US" sz="2400" b="1" dirty="0">
            <a:solidFill>
              <a:schemeClr val="tx1"/>
            </a:solidFill>
            <a:latin typeface="Georgia" pitchFamily="18" charset="0"/>
          </a:endParaRPr>
        </a:p>
      </dgm:t>
    </dgm:pt>
    <dgm:pt modelId="{AEEC5F67-AA10-4EE7-858B-4D47F6117992}" type="parTrans" cxnId="{A76A5903-2931-4820-9FF4-A663E26AD8B9}">
      <dgm:prSet/>
      <dgm:spPr/>
      <dgm:t>
        <a:bodyPr/>
        <a:lstStyle/>
        <a:p>
          <a:endParaRPr lang="en-US"/>
        </a:p>
      </dgm:t>
    </dgm:pt>
    <dgm:pt modelId="{0DDC9AA1-2586-45BF-B877-659C5DEFCD36}" type="sibTrans" cxnId="{A76A5903-2931-4820-9FF4-A663E26AD8B9}">
      <dgm:prSet/>
      <dgm:spPr/>
      <dgm:t>
        <a:bodyPr/>
        <a:lstStyle/>
        <a:p>
          <a:endParaRPr lang="en-US"/>
        </a:p>
      </dgm:t>
    </dgm:pt>
    <dgm:pt modelId="{B3FD7CCC-5B5C-4F95-81E9-26CA71AEB584}">
      <dgm:prSet phldrT="[Text]" custT="1"/>
      <dgm:spPr/>
      <dgm:t>
        <a:bodyPr/>
        <a:lstStyle/>
        <a:p>
          <a:r>
            <a:rPr lang="en-US" sz="2400" b="1" dirty="0" smtClean="0">
              <a:solidFill>
                <a:schemeClr val="tx1"/>
              </a:solidFill>
              <a:latin typeface="Georgia" pitchFamily="18" charset="0"/>
            </a:rPr>
            <a:t>Adoption</a:t>
          </a:r>
          <a:endParaRPr lang="en-US" sz="2400" b="1" dirty="0">
            <a:solidFill>
              <a:schemeClr val="tx1"/>
            </a:solidFill>
            <a:latin typeface="Georgia" pitchFamily="18" charset="0"/>
          </a:endParaRPr>
        </a:p>
      </dgm:t>
    </dgm:pt>
    <dgm:pt modelId="{5318A0F7-1E71-4871-9810-FFAEA86F8E38}" type="parTrans" cxnId="{CD54465A-1AE3-443C-85DF-F42FD113203B}">
      <dgm:prSet/>
      <dgm:spPr/>
      <dgm:t>
        <a:bodyPr/>
        <a:lstStyle/>
        <a:p>
          <a:endParaRPr lang="en-US"/>
        </a:p>
      </dgm:t>
    </dgm:pt>
    <dgm:pt modelId="{BC1900DD-1148-4A6D-8198-CA865E6159A0}" type="sibTrans" cxnId="{CD54465A-1AE3-443C-85DF-F42FD113203B}">
      <dgm:prSet/>
      <dgm:spPr/>
      <dgm:t>
        <a:bodyPr/>
        <a:lstStyle/>
        <a:p>
          <a:endParaRPr lang="en-US"/>
        </a:p>
      </dgm:t>
    </dgm:pt>
    <dgm:pt modelId="{D7B3702B-208F-466D-9D7C-5520F17F3A11}" type="pres">
      <dgm:prSet presAssocID="{B4054562-2DF7-4AC6-8311-0EE038042007}" presName="Name0" presStyleCnt="0">
        <dgm:presLayoutVars>
          <dgm:dir/>
          <dgm:animLvl val="lvl"/>
          <dgm:resizeHandles val="exact"/>
        </dgm:presLayoutVars>
      </dgm:prSet>
      <dgm:spPr/>
      <dgm:t>
        <a:bodyPr/>
        <a:lstStyle/>
        <a:p>
          <a:endParaRPr lang="en-US"/>
        </a:p>
      </dgm:t>
    </dgm:pt>
    <dgm:pt modelId="{15CCF075-7B99-4698-A294-E57E64FA0722}" type="pres">
      <dgm:prSet presAssocID="{B3FD7CCC-5B5C-4F95-81E9-26CA71AEB584}" presName="boxAndChildren" presStyleCnt="0"/>
      <dgm:spPr/>
    </dgm:pt>
    <dgm:pt modelId="{AD03CEA4-33FF-4926-8C06-7FF5967B0A20}" type="pres">
      <dgm:prSet presAssocID="{B3FD7CCC-5B5C-4F95-81E9-26CA71AEB584}" presName="parentTextBox" presStyleLbl="node1" presStyleIdx="0" presStyleCnt="5"/>
      <dgm:spPr/>
      <dgm:t>
        <a:bodyPr/>
        <a:lstStyle/>
        <a:p>
          <a:endParaRPr lang="en-US"/>
        </a:p>
      </dgm:t>
    </dgm:pt>
    <dgm:pt modelId="{7064AA34-B9B5-40BF-9737-65C0BEF0441D}" type="pres">
      <dgm:prSet presAssocID="{0DDC9AA1-2586-45BF-B877-659C5DEFCD36}" presName="sp" presStyleCnt="0"/>
      <dgm:spPr/>
    </dgm:pt>
    <dgm:pt modelId="{3AC33A03-B818-4B9D-B8D2-C4081BDF0E67}" type="pres">
      <dgm:prSet presAssocID="{55B1A847-0D85-42CA-A799-82DC9E6FBC12}" presName="arrowAndChildren" presStyleCnt="0"/>
      <dgm:spPr/>
    </dgm:pt>
    <dgm:pt modelId="{3FB82B17-8EA4-411D-9EEB-F7A445CFCBB8}" type="pres">
      <dgm:prSet presAssocID="{55B1A847-0D85-42CA-A799-82DC9E6FBC12}" presName="parentTextArrow" presStyleLbl="node1" presStyleIdx="1" presStyleCnt="5"/>
      <dgm:spPr/>
      <dgm:t>
        <a:bodyPr/>
        <a:lstStyle/>
        <a:p>
          <a:endParaRPr lang="en-US"/>
        </a:p>
      </dgm:t>
    </dgm:pt>
    <dgm:pt modelId="{C698660C-281C-451B-BF3F-AC2F5A0F85EB}" type="pres">
      <dgm:prSet presAssocID="{0E002185-9A25-4121-B399-2D13173C50F4}" presName="sp" presStyleCnt="0"/>
      <dgm:spPr/>
    </dgm:pt>
    <dgm:pt modelId="{B78E8E1F-71AF-4414-92F5-B720776AF25C}" type="pres">
      <dgm:prSet presAssocID="{999B3A02-9DA2-4BAE-81B9-60A73A53A1CF}" presName="arrowAndChildren" presStyleCnt="0"/>
      <dgm:spPr/>
    </dgm:pt>
    <dgm:pt modelId="{38C04D40-4C48-4E5D-8658-267F86DD3987}" type="pres">
      <dgm:prSet presAssocID="{999B3A02-9DA2-4BAE-81B9-60A73A53A1CF}" presName="parentTextArrow" presStyleLbl="node1" presStyleIdx="2" presStyleCnt="5"/>
      <dgm:spPr/>
      <dgm:t>
        <a:bodyPr/>
        <a:lstStyle/>
        <a:p>
          <a:endParaRPr lang="en-US"/>
        </a:p>
      </dgm:t>
    </dgm:pt>
    <dgm:pt modelId="{9DA30D61-8F8C-40C0-94BB-1DE10A9554F5}" type="pres">
      <dgm:prSet presAssocID="{F39C8F33-2C8D-41CB-8459-6E7AC6EA20E7}" presName="sp" presStyleCnt="0"/>
      <dgm:spPr/>
    </dgm:pt>
    <dgm:pt modelId="{13337D65-C49E-4D44-81D4-97F976188343}" type="pres">
      <dgm:prSet presAssocID="{89B91E41-B1B9-4CB9-92E4-E0C0F1612231}" presName="arrowAndChildren" presStyleCnt="0"/>
      <dgm:spPr/>
    </dgm:pt>
    <dgm:pt modelId="{A944B9C2-9A7E-40DC-8197-1FF5801C23DC}" type="pres">
      <dgm:prSet presAssocID="{89B91E41-B1B9-4CB9-92E4-E0C0F1612231}" presName="parentTextArrow" presStyleLbl="node1" presStyleIdx="3" presStyleCnt="5"/>
      <dgm:spPr/>
      <dgm:t>
        <a:bodyPr/>
        <a:lstStyle/>
        <a:p>
          <a:endParaRPr lang="en-US"/>
        </a:p>
      </dgm:t>
    </dgm:pt>
    <dgm:pt modelId="{0B66AB43-CAE3-4A08-99CC-944A6C085589}" type="pres">
      <dgm:prSet presAssocID="{7B2462F6-B270-429E-8071-5D65E791A17F}" presName="sp" presStyleCnt="0"/>
      <dgm:spPr/>
    </dgm:pt>
    <dgm:pt modelId="{0DF790D9-AA80-472D-8F56-B500388F9A03}" type="pres">
      <dgm:prSet presAssocID="{878705FC-9A38-4CBD-B8AA-C91B5CC54D58}" presName="arrowAndChildren" presStyleCnt="0"/>
      <dgm:spPr/>
    </dgm:pt>
    <dgm:pt modelId="{E04B3B71-7421-4B11-AD9E-EC7BA648D6E7}" type="pres">
      <dgm:prSet presAssocID="{878705FC-9A38-4CBD-B8AA-C91B5CC54D58}" presName="parentTextArrow" presStyleLbl="node1" presStyleIdx="4" presStyleCnt="5"/>
      <dgm:spPr/>
      <dgm:t>
        <a:bodyPr/>
        <a:lstStyle/>
        <a:p>
          <a:endParaRPr lang="en-US"/>
        </a:p>
      </dgm:t>
    </dgm:pt>
  </dgm:ptLst>
  <dgm:cxnLst>
    <dgm:cxn modelId="{5282C714-AC68-4C00-BDB2-1DBCF63B9CF5}" srcId="{B4054562-2DF7-4AC6-8311-0EE038042007}" destId="{878705FC-9A38-4CBD-B8AA-C91B5CC54D58}" srcOrd="0" destOrd="0" parTransId="{8BA1E2CB-B1B0-43C2-9FC9-ACA326D982C9}" sibTransId="{7B2462F6-B270-429E-8071-5D65E791A17F}"/>
    <dgm:cxn modelId="{655FC997-F547-4685-9FF3-45EBD40A7C68}" type="presOf" srcId="{B4054562-2DF7-4AC6-8311-0EE038042007}" destId="{D7B3702B-208F-466D-9D7C-5520F17F3A11}" srcOrd="0" destOrd="0" presId="urn:microsoft.com/office/officeart/2005/8/layout/process4"/>
    <dgm:cxn modelId="{D1D625A9-01D8-4072-B965-EF4B8118F722}" type="presOf" srcId="{999B3A02-9DA2-4BAE-81B9-60A73A53A1CF}" destId="{38C04D40-4C48-4E5D-8658-267F86DD3987}" srcOrd="0" destOrd="0" presId="urn:microsoft.com/office/officeart/2005/8/layout/process4"/>
    <dgm:cxn modelId="{46D358F6-2D22-4BD2-9A2F-EC798A33F2CB}" type="presOf" srcId="{B3FD7CCC-5B5C-4F95-81E9-26CA71AEB584}" destId="{AD03CEA4-33FF-4926-8C06-7FF5967B0A20}" srcOrd="0" destOrd="0" presId="urn:microsoft.com/office/officeart/2005/8/layout/process4"/>
    <dgm:cxn modelId="{1CB62307-7426-498D-B879-3AE096F0E16D}" type="presOf" srcId="{878705FC-9A38-4CBD-B8AA-C91B5CC54D58}" destId="{E04B3B71-7421-4B11-AD9E-EC7BA648D6E7}" srcOrd="0" destOrd="0" presId="urn:microsoft.com/office/officeart/2005/8/layout/process4"/>
    <dgm:cxn modelId="{CD54465A-1AE3-443C-85DF-F42FD113203B}" srcId="{B4054562-2DF7-4AC6-8311-0EE038042007}" destId="{B3FD7CCC-5B5C-4F95-81E9-26CA71AEB584}" srcOrd="4" destOrd="0" parTransId="{5318A0F7-1E71-4871-9810-FFAEA86F8E38}" sibTransId="{BC1900DD-1148-4A6D-8198-CA865E6159A0}"/>
    <dgm:cxn modelId="{C828A3A2-3377-44F6-A4DE-96E7D63D9E55}" srcId="{B4054562-2DF7-4AC6-8311-0EE038042007}" destId="{89B91E41-B1B9-4CB9-92E4-E0C0F1612231}" srcOrd="1" destOrd="0" parTransId="{50C485DB-6520-420D-92E1-E1DAF84A8EAB}" sibTransId="{F39C8F33-2C8D-41CB-8459-6E7AC6EA20E7}"/>
    <dgm:cxn modelId="{A76A5903-2931-4820-9FF4-A663E26AD8B9}" srcId="{B4054562-2DF7-4AC6-8311-0EE038042007}" destId="{55B1A847-0D85-42CA-A799-82DC9E6FBC12}" srcOrd="3" destOrd="0" parTransId="{AEEC5F67-AA10-4EE7-858B-4D47F6117992}" sibTransId="{0DDC9AA1-2586-45BF-B877-659C5DEFCD36}"/>
    <dgm:cxn modelId="{A926F04D-737F-47DF-98D1-2B66117C10E0}" type="presOf" srcId="{55B1A847-0D85-42CA-A799-82DC9E6FBC12}" destId="{3FB82B17-8EA4-411D-9EEB-F7A445CFCBB8}" srcOrd="0" destOrd="0" presId="urn:microsoft.com/office/officeart/2005/8/layout/process4"/>
    <dgm:cxn modelId="{B01866AF-13A4-4D99-9DFF-BDB973C5D286}" type="presOf" srcId="{89B91E41-B1B9-4CB9-92E4-E0C0F1612231}" destId="{A944B9C2-9A7E-40DC-8197-1FF5801C23DC}" srcOrd="0" destOrd="0" presId="urn:microsoft.com/office/officeart/2005/8/layout/process4"/>
    <dgm:cxn modelId="{7F8ECF51-AA20-4976-800F-121274FB3E91}" srcId="{B4054562-2DF7-4AC6-8311-0EE038042007}" destId="{999B3A02-9DA2-4BAE-81B9-60A73A53A1CF}" srcOrd="2" destOrd="0" parTransId="{9A866CA5-B83C-41FA-A636-09DB33FB67A1}" sibTransId="{0E002185-9A25-4121-B399-2D13173C50F4}"/>
    <dgm:cxn modelId="{68D42C12-BA7A-4430-A294-5ADD38358BF2}" type="presParOf" srcId="{D7B3702B-208F-466D-9D7C-5520F17F3A11}" destId="{15CCF075-7B99-4698-A294-E57E64FA0722}" srcOrd="0" destOrd="0" presId="urn:microsoft.com/office/officeart/2005/8/layout/process4"/>
    <dgm:cxn modelId="{9DBFDA48-2AAC-41C4-95A9-FE2603C538A3}" type="presParOf" srcId="{15CCF075-7B99-4698-A294-E57E64FA0722}" destId="{AD03CEA4-33FF-4926-8C06-7FF5967B0A20}" srcOrd="0" destOrd="0" presId="urn:microsoft.com/office/officeart/2005/8/layout/process4"/>
    <dgm:cxn modelId="{F08DA2D4-AE79-46CF-8F21-6FE6C1F16E43}" type="presParOf" srcId="{D7B3702B-208F-466D-9D7C-5520F17F3A11}" destId="{7064AA34-B9B5-40BF-9737-65C0BEF0441D}" srcOrd="1" destOrd="0" presId="urn:microsoft.com/office/officeart/2005/8/layout/process4"/>
    <dgm:cxn modelId="{3ED731DE-8CB3-4DDC-A954-21D1514DAC37}" type="presParOf" srcId="{D7B3702B-208F-466D-9D7C-5520F17F3A11}" destId="{3AC33A03-B818-4B9D-B8D2-C4081BDF0E67}" srcOrd="2" destOrd="0" presId="urn:microsoft.com/office/officeart/2005/8/layout/process4"/>
    <dgm:cxn modelId="{A6D40425-A561-4B23-9BB1-0A3D94C86158}" type="presParOf" srcId="{3AC33A03-B818-4B9D-B8D2-C4081BDF0E67}" destId="{3FB82B17-8EA4-411D-9EEB-F7A445CFCBB8}" srcOrd="0" destOrd="0" presId="urn:microsoft.com/office/officeart/2005/8/layout/process4"/>
    <dgm:cxn modelId="{2F595780-0DFD-40C9-BC3C-76898CC97F6E}" type="presParOf" srcId="{D7B3702B-208F-466D-9D7C-5520F17F3A11}" destId="{C698660C-281C-451B-BF3F-AC2F5A0F85EB}" srcOrd="3" destOrd="0" presId="urn:microsoft.com/office/officeart/2005/8/layout/process4"/>
    <dgm:cxn modelId="{8C21130A-EC63-4527-B809-5BD7E846F17E}" type="presParOf" srcId="{D7B3702B-208F-466D-9D7C-5520F17F3A11}" destId="{B78E8E1F-71AF-4414-92F5-B720776AF25C}" srcOrd="4" destOrd="0" presId="urn:microsoft.com/office/officeart/2005/8/layout/process4"/>
    <dgm:cxn modelId="{E3D0BBB1-D6FA-4C27-A424-77BD7C31FE9C}" type="presParOf" srcId="{B78E8E1F-71AF-4414-92F5-B720776AF25C}" destId="{38C04D40-4C48-4E5D-8658-267F86DD3987}" srcOrd="0" destOrd="0" presId="urn:microsoft.com/office/officeart/2005/8/layout/process4"/>
    <dgm:cxn modelId="{5C4BCEE3-5D25-4217-8F29-D76D9430E806}" type="presParOf" srcId="{D7B3702B-208F-466D-9D7C-5520F17F3A11}" destId="{9DA30D61-8F8C-40C0-94BB-1DE10A9554F5}" srcOrd="5" destOrd="0" presId="urn:microsoft.com/office/officeart/2005/8/layout/process4"/>
    <dgm:cxn modelId="{E9ADA88A-0477-4945-8164-A976E0F3D4BF}" type="presParOf" srcId="{D7B3702B-208F-466D-9D7C-5520F17F3A11}" destId="{13337D65-C49E-4D44-81D4-97F976188343}" srcOrd="6" destOrd="0" presId="urn:microsoft.com/office/officeart/2005/8/layout/process4"/>
    <dgm:cxn modelId="{85CACE74-D71A-4B93-A731-169AE8364999}" type="presParOf" srcId="{13337D65-C49E-4D44-81D4-97F976188343}" destId="{A944B9C2-9A7E-40DC-8197-1FF5801C23DC}" srcOrd="0" destOrd="0" presId="urn:microsoft.com/office/officeart/2005/8/layout/process4"/>
    <dgm:cxn modelId="{3301B0CD-5BF0-40F5-9626-36C19BD50AC8}" type="presParOf" srcId="{D7B3702B-208F-466D-9D7C-5520F17F3A11}" destId="{0B66AB43-CAE3-4A08-99CC-944A6C085589}" srcOrd="7" destOrd="0" presId="urn:microsoft.com/office/officeart/2005/8/layout/process4"/>
    <dgm:cxn modelId="{BC252869-5FC7-4C0B-ACE5-41AF9DEA7318}" type="presParOf" srcId="{D7B3702B-208F-466D-9D7C-5520F17F3A11}" destId="{0DF790D9-AA80-472D-8F56-B500388F9A03}" srcOrd="8" destOrd="0" presId="urn:microsoft.com/office/officeart/2005/8/layout/process4"/>
    <dgm:cxn modelId="{54D4CAE8-1334-4436-9CC4-6EF4C54F4B32}" type="presParOf" srcId="{0DF790D9-AA80-472D-8F56-B500388F9A03}" destId="{E04B3B71-7421-4B11-AD9E-EC7BA648D6E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8992F745-F6B7-4E4A-A5A9-B22ED09DA10A}"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316EDEDD-AB66-4BF8-BFCF-4BF490606C7B}">
      <dgm:prSet phldrT="[Text]"/>
      <dgm:spPr/>
      <dgm:t>
        <a:bodyPr/>
        <a:lstStyle/>
        <a:p>
          <a:r>
            <a:rPr lang="en-US" dirty="0" smtClean="0">
              <a:solidFill>
                <a:schemeClr val="bg1"/>
              </a:solidFill>
              <a:latin typeface="Georgia" pitchFamily="18" charset="0"/>
            </a:rPr>
            <a:t>Individual differences in innovativeness</a:t>
          </a:r>
          <a:endParaRPr lang="en-US" dirty="0">
            <a:solidFill>
              <a:schemeClr val="bg1"/>
            </a:solidFill>
            <a:latin typeface="Georgia" pitchFamily="18" charset="0"/>
          </a:endParaRPr>
        </a:p>
      </dgm:t>
    </dgm:pt>
    <dgm:pt modelId="{E47849C9-0111-43F9-9432-85200B7154D5}" type="parTrans" cxnId="{2B6E9B13-4F8A-4AB9-9BB3-A855EEF445B6}">
      <dgm:prSet/>
      <dgm:spPr/>
      <dgm:t>
        <a:bodyPr/>
        <a:lstStyle/>
        <a:p>
          <a:endParaRPr lang="en-US"/>
        </a:p>
      </dgm:t>
    </dgm:pt>
    <dgm:pt modelId="{290017DA-6D0B-4C9A-87F1-43B2A75E261E}" type="sibTrans" cxnId="{2B6E9B13-4F8A-4AB9-9BB3-A855EEF445B6}">
      <dgm:prSet/>
      <dgm:spPr/>
      <dgm:t>
        <a:bodyPr/>
        <a:lstStyle/>
        <a:p>
          <a:endParaRPr lang="en-US"/>
        </a:p>
      </dgm:t>
    </dgm:pt>
    <dgm:pt modelId="{3E91EC5D-E623-4F0C-8F00-DE1F942D2C41}">
      <dgm:prSet phldrT="[Text]"/>
      <dgm:spPr/>
      <dgm:t>
        <a:bodyPr/>
        <a:lstStyle/>
        <a:p>
          <a:r>
            <a:rPr lang="en-US" dirty="0" smtClean="0">
              <a:solidFill>
                <a:schemeClr val="bg1"/>
              </a:solidFill>
              <a:latin typeface="Georgia" pitchFamily="18" charset="0"/>
            </a:rPr>
            <a:t>Role of Personal influences</a:t>
          </a:r>
          <a:endParaRPr lang="en-US" dirty="0">
            <a:solidFill>
              <a:schemeClr val="bg1"/>
            </a:solidFill>
            <a:latin typeface="Georgia" pitchFamily="18" charset="0"/>
          </a:endParaRPr>
        </a:p>
      </dgm:t>
    </dgm:pt>
    <dgm:pt modelId="{C2AFB55E-6BB0-492A-81B7-A8ABB4986CEF}" type="parTrans" cxnId="{DB80FD7A-042A-478E-A761-61476B08D402}">
      <dgm:prSet/>
      <dgm:spPr/>
      <dgm:t>
        <a:bodyPr/>
        <a:lstStyle/>
        <a:p>
          <a:endParaRPr lang="en-US"/>
        </a:p>
      </dgm:t>
    </dgm:pt>
    <dgm:pt modelId="{E86AC5D7-833C-4FA0-8BC1-B6E55703E523}" type="sibTrans" cxnId="{DB80FD7A-042A-478E-A761-61476B08D402}">
      <dgm:prSet/>
      <dgm:spPr/>
      <dgm:t>
        <a:bodyPr/>
        <a:lstStyle/>
        <a:p>
          <a:endParaRPr lang="en-US"/>
        </a:p>
      </dgm:t>
    </dgm:pt>
    <dgm:pt modelId="{C3E79468-1AF0-4BCE-B334-8509F7011594}">
      <dgm:prSet phldrT="[Text]"/>
      <dgm:spPr/>
      <dgm:t>
        <a:bodyPr/>
        <a:lstStyle/>
        <a:p>
          <a:r>
            <a:rPr lang="en-US" dirty="0" smtClean="0">
              <a:solidFill>
                <a:schemeClr val="bg1"/>
              </a:solidFill>
              <a:latin typeface="Georgia" pitchFamily="18" charset="0"/>
            </a:rPr>
            <a:t>Influence of product characteristics on the rate of adoption</a:t>
          </a:r>
          <a:endParaRPr lang="en-US" dirty="0">
            <a:solidFill>
              <a:schemeClr val="bg1"/>
            </a:solidFill>
            <a:latin typeface="Georgia" pitchFamily="18" charset="0"/>
          </a:endParaRPr>
        </a:p>
      </dgm:t>
    </dgm:pt>
    <dgm:pt modelId="{3FE24947-5F3F-401E-9089-34F7F41BC886}" type="parTrans" cxnId="{54B6834A-38A0-4317-89D2-C3FADF750CD6}">
      <dgm:prSet/>
      <dgm:spPr/>
      <dgm:t>
        <a:bodyPr/>
        <a:lstStyle/>
        <a:p>
          <a:endParaRPr lang="en-US"/>
        </a:p>
      </dgm:t>
    </dgm:pt>
    <dgm:pt modelId="{1D872B75-CFB3-443F-B948-15C92CD5983C}" type="sibTrans" cxnId="{54B6834A-38A0-4317-89D2-C3FADF750CD6}">
      <dgm:prSet/>
      <dgm:spPr/>
      <dgm:t>
        <a:bodyPr/>
        <a:lstStyle/>
        <a:p>
          <a:endParaRPr lang="en-US"/>
        </a:p>
      </dgm:t>
    </dgm:pt>
    <dgm:pt modelId="{5EBA9510-7A37-4DA4-BE2E-D4A0B822430E}">
      <dgm:prSet phldrT="[Text]"/>
      <dgm:spPr/>
      <dgm:t>
        <a:bodyPr/>
        <a:lstStyle/>
        <a:p>
          <a:r>
            <a:rPr lang="en-US" dirty="0" smtClean="0">
              <a:solidFill>
                <a:schemeClr val="bg1"/>
              </a:solidFill>
              <a:latin typeface="Georgia" pitchFamily="18" charset="0"/>
            </a:rPr>
            <a:t>Influence of Organizational characteristics on the rate of adoption</a:t>
          </a:r>
          <a:endParaRPr lang="en-US" dirty="0">
            <a:solidFill>
              <a:schemeClr val="bg1"/>
            </a:solidFill>
            <a:latin typeface="Georgia" pitchFamily="18" charset="0"/>
          </a:endParaRPr>
        </a:p>
      </dgm:t>
    </dgm:pt>
    <dgm:pt modelId="{CDDFC217-71D0-40A2-A6C8-453BD5C12F07}" type="parTrans" cxnId="{C872167F-3BBB-4DE9-8CE2-DD2AAC397D4F}">
      <dgm:prSet/>
      <dgm:spPr/>
      <dgm:t>
        <a:bodyPr/>
        <a:lstStyle/>
        <a:p>
          <a:endParaRPr lang="en-US"/>
        </a:p>
      </dgm:t>
    </dgm:pt>
    <dgm:pt modelId="{31B49809-09EA-45D8-B68F-FF08DA78DC1E}" type="sibTrans" cxnId="{C872167F-3BBB-4DE9-8CE2-DD2AAC397D4F}">
      <dgm:prSet/>
      <dgm:spPr/>
      <dgm:t>
        <a:bodyPr/>
        <a:lstStyle/>
        <a:p>
          <a:endParaRPr lang="en-US"/>
        </a:p>
      </dgm:t>
    </dgm:pt>
    <dgm:pt modelId="{CB0C956F-EB2B-4076-94AF-43480BA3F4F9}" type="pres">
      <dgm:prSet presAssocID="{8992F745-F6B7-4E4A-A5A9-B22ED09DA10A}" presName="diagram" presStyleCnt="0">
        <dgm:presLayoutVars>
          <dgm:dir/>
          <dgm:resizeHandles val="exact"/>
        </dgm:presLayoutVars>
      </dgm:prSet>
      <dgm:spPr/>
      <dgm:t>
        <a:bodyPr/>
        <a:lstStyle/>
        <a:p>
          <a:endParaRPr lang="en-US"/>
        </a:p>
      </dgm:t>
    </dgm:pt>
    <dgm:pt modelId="{3048F4A9-48FC-46CD-815F-E81BBF1BE0EC}" type="pres">
      <dgm:prSet presAssocID="{316EDEDD-AB66-4BF8-BFCF-4BF490606C7B}" presName="node" presStyleLbl="node1" presStyleIdx="0" presStyleCnt="4">
        <dgm:presLayoutVars>
          <dgm:bulletEnabled val="1"/>
        </dgm:presLayoutVars>
      </dgm:prSet>
      <dgm:spPr/>
      <dgm:t>
        <a:bodyPr/>
        <a:lstStyle/>
        <a:p>
          <a:endParaRPr lang="en-US"/>
        </a:p>
      </dgm:t>
    </dgm:pt>
    <dgm:pt modelId="{345D6D6C-BD61-4F3E-B084-496C7FEDE3BD}" type="pres">
      <dgm:prSet presAssocID="{290017DA-6D0B-4C9A-87F1-43B2A75E261E}" presName="sibTrans" presStyleCnt="0"/>
      <dgm:spPr/>
      <dgm:t>
        <a:bodyPr/>
        <a:lstStyle/>
        <a:p>
          <a:endParaRPr lang="en-US"/>
        </a:p>
      </dgm:t>
    </dgm:pt>
    <dgm:pt modelId="{290E067B-5A3C-4FA0-BC75-DD34C9DD0C36}" type="pres">
      <dgm:prSet presAssocID="{3E91EC5D-E623-4F0C-8F00-DE1F942D2C41}" presName="node" presStyleLbl="node1" presStyleIdx="1" presStyleCnt="4">
        <dgm:presLayoutVars>
          <dgm:bulletEnabled val="1"/>
        </dgm:presLayoutVars>
      </dgm:prSet>
      <dgm:spPr/>
      <dgm:t>
        <a:bodyPr/>
        <a:lstStyle/>
        <a:p>
          <a:endParaRPr lang="en-US"/>
        </a:p>
      </dgm:t>
    </dgm:pt>
    <dgm:pt modelId="{C0431E9E-6EE0-42C4-B138-EED607B720EA}" type="pres">
      <dgm:prSet presAssocID="{E86AC5D7-833C-4FA0-8BC1-B6E55703E523}" presName="sibTrans" presStyleCnt="0"/>
      <dgm:spPr/>
      <dgm:t>
        <a:bodyPr/>
        <a:lstStyle/>
        <a:p>
          <a:endParaRPr lang="en-US"/>
        </a:p>
      </dgm:t>
    </dgm:pt>
    <dgm:pt modelId="{0EDE9442-A1F3-4B8D-9A81-D37341BBBD77}" type="pres">
      <dgm:prSet presAssocID="{C3E79468-1AF0-4BCE-B334-8509F7011594}" presName="node" presStyleLbl="node1" presStyleIdx="2" presStyleCnt="4">
        <dgm:presLayoutVars>
          <dgm:bulletEnabled val="1"/>
        </dgm:presLayoutVars>
      </dgm:prSet>
      <dgm:spPr/>
      <dgm:t>
        <a:bodyPr/>
        <a:lstStyle/>
        <a:p>
          <a:endParaRPr lang="en-US"/>
        </a:p>
      </dgm:t>
    </dgm:pt>
    <dgm:pt modelId="{AAD29A08-ACEA-471A-91BC-8891241C19B1}" type="pres">
      <dgm:prSet presAssocID="{1D872B75-CFB3-443F-B948-15C92CD5983C}" presName="sibTrans" presStyleCnt="0"/>
      <dgm:spPr/>
      <dgm:t>
        <a:bodyPr/>
        <a:lstStyle/>
        <a:p>
          <a:endParaRPr lang="en-US"/>
        </a:p>
      </dgm:t>
    </dgm:pt>
    <dgm:pt modelId="{A20FA8E9-B031-406E-ACCF-948F5C800512}" type="pres">
      <dgm:prSet presAssocID="{5EBA9510-7A37-4DA4-BE2E-D4A0B822430E}" presName="node" presStyleLbl="node1" presStyleIdx="3" presStyleCnt="4">
        <dgm:presLayoutVars>
          <dgm:bulletEnabled val="1"/>
        </dgm:presLayoutVars>
      </dgm:prSet>
      <dgm:spPr/>
      <dgm:t>
        <a:bodyPr/>
        <a:lstStyle/>
        <a:p>
          <a:endParaRPr lang="en-US"/>
        </a:p>
      </dgm:t>
    </dgm:pt>
  </dgm:ptLst>
  <dgm:cxnLst>
    <dgm:cxn modelId="{F95FC8E4-B90F-435C-A952-E23BBD992134}" type="presOf" srcId="{3E91EC5D-E623-4F0C-8F00-DE1F942D2C41}" destId="{290E067B-5A3C-4FA0-BC75-DD34C9DD0C36}" srcOrd="0" destOrd="0" presId="urn:microsoft.com/office/officeart/2005/8/layout/default"/>
    <dgm:cxn modelId="{F3377EA9-74B4-4C2C-8035-2D811E62FBB0}" type="presOf" srcId="{316EDEDD-AB66-4BF8-BFCF-4BF490606C7B}" destId="{3048F4A9-48FC-46CD-815F-E81BBF1BE0EC}" srcOrd="0" destOrd="0" presId="urn:microsoft.com/office/officeart/2005/8/layout/default"/>
    <dgm:cxn modelId="{2B6E9B13-4F8A-4AB9-9BB3-A855EEF445B6}" srcId="{8992F745-F6B7-4E4A-A5A9-B22ED09DA10A}" destId="{316EDEDD-AB66-4BF8-BFCF-4BF490606C7B}" srcOrd="0" destOrd="0" parTransId="{E47849C9-0111-43F9-9432-85200B7154D5}" sibTransId="{290017DA-6D0B-4C9A-87F1-43B2A75E261E}"/>
    <dgm:cxn modelId="{EE0AFC04-549C-42F1-866B-926332AFC2A0}" type="presOf" srcId="{8992F745-F6B7-4E4A-A5A9-B22ED09DA10A}" destId="{CB0C956F-EB2B-4076-94AF-43480BA3F4F9}" srcOrd="0" destOrd="0" presId="urn:microsoft.com/office/officeart/2005/8/layout/default"/>
    <dgm:cxn modelId="{1F2A7EDF-718D-4A7C-940E-1FCAD150AFE3}" type="presOf" srcId="{C3E79468-1AF0-4BCE-B334-8509F7011594}" destId="{0EDE9442-A1F3-4B8D-9A81-D37341BBBD77}" srcOrd="0" destOrd="0" presId="urn:microsoft.com/office/officeart/2005/8/layout/default"/>
    <dgm:cxn modelId="{4F0FC1BD-D642-4F9C-9A76-78D474035CE2}" type="presOf" srcId="{5EBA9510-7A37-4DA4-BE2E-D4A0B822430E}" destId="{A20FA8E9-B031-406E-ACCF-948F5C800512}" srcOrd="0" destOrd="0" presId="urn:microsoft.com/office/officeart/2005/8/layout/default"/>
    <dgm:cxn modelId="{54B6834A-38A0-4317-89D2-C3FADF750CD6}" srcId="{8992F745-F6B7-4E4A-A5A9-B22ED09DA10A}" destId="{C3E79468-1AF0-4BCE-B334-8509F7011594}" srcOrd="2" destOrd="0" parTransId="{3FE24947-5F3F-401E-9089-34F7F41BC886}" sibTransId="{1D872B75-CFB3-443F-B948-15C92CD5983C}"/>
    <dgm:cxn modelId="{C872167F-3BBB-4DE9-8CE2-DD2AAC397D4F}" srcId="{8992F745-F6B7-4E4A-A5A9-B22ED09DA10A}" destId="{5EBA9510-7A37-4DA4-BE2E-D4A0B822430E}" srcOrd="3" destOrd="0" parTransId="{CDDFC217-71D0-40A2-A6C8-453BD5C12F07}" sibTransId="{31B49809-09EA-45D8-B68F-FF08DA78DC1E}"/>
    <dgm:cxn modelId="{DB80FD7A-042A-478E-A761-61476B08D402}" srcId="{8992F745-F6B7-4E4A-A5A9-B22ED09DA10A}" destId="{3E91EC5D-E623-4F0C-8F00-DE1F942D2C41}" srcOrd="1" destOrd="0" parTransId="{C2AFB55E-6BB0-492A-81B7-A8ABB4986CEF}" sibTransId="{E86AC5D7-833C-4FA0-8BC1-B6E55703E523}"/>
    <dgm:cxn modelId="{09338C9E-F354-4601-B2FD-62C3630FBB3B}" type="presParOf" srcId="{CB0C956F-EB2B-4076-94AF-43480BA3F4F9}" destId="{3048F4A9-48FC-46CD-815F-E81BBF1BE0EC}" srcOrd="0" destOrd="0" presId="urn:microsoft.com/office/officeart/2005/8/layout/default"/>
    <dgm:cxn modelId="{10EC31D4-7829-4D1B-A37C-D47AA3A89E16}" type="presParOf" srcId="{CB0C956F-EB2B-4076-94AF-43480BA3F4F9}" destId="{345D6D6C-BD61-4F3E-B084-496C7FEDE3BD}" srcOrd="1" destOrd="0" presId="urn:microsoft.com/office/officeart/2005/8/layout/default"/>
    <dgm:cxn modelId="{B24C53AC-2F5B-43B5-9C41-8238D629B2E7}" type="presParOf" srcId="{CB0C956F-EB2B-4076-94AF-43480BA3F4F9}" destId="{290E067B-5A3C-4FA0-BC75-DD34C9DD0C36}" srcOrd="2" destOrd="0" presId="urn:microsoft.com/office/officeart/2005/8/layout/default"/>
    <dgm:cxn modelId="{2CE9FB20-F44F-4AAA-8721-7282BB4AF474}" type="presParOf" srcId="{CB0C956F-EB2B-4076-94AF-43480BA3F4F9}" destId="{C0431E9E-6EE0-42C4-B138-EED607B720EA}" srcOrd="3" destOrd="0" presId="urn:microsoft.com/office/officeart/2005/8/layout/default"/>
    <dgm:cxn modelId="{1D48D938-99E7-41D3-A0CC-75B0F2B76D1E}" type="presParOf" srcId="{CB0C956F-EB2B-4076-94AF-43480BA3F4F9}" destId="{0EDE9442-A1F3-4B8D-9A81-D37341BBBD77}" srcOrd="4" destOrd="0" presId="urn:microsoft.com/office/officeart/2005/8/layout/default"/>
    <dgm:cxn modelId="{444C81EF-DA9C-45D8-B48A-DBB6E041C902}" type="presParOf" srcId="{CB0C956F-EB2B-4076-94AF-43480BA3F4F9}" destId="{AAD29A08-ACEA-471A-91BC-8891241C19B1}" srcOrd="5" destOrd="0" presId="urn:microsoft.com/office/officeart/2005/8/layout/default"/>
    <dgm:cxn modelId="{FDBF2D3D-9538-45BE-AE53-CEA5DF669654}" type="presParOf" srcId="{CB0C956F-EB2B-4076-94AF-43480BA3F4F9}" destId="{A20FA8E9-B031-406E-ACCF-948F5C80051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B256B0CF-570A-457F-834C-D4DC06B3B61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BDEDD68-4FFA-4BEF-83F0-46F7A4F95DF7}">
      <dgm:prSet phldrT="[Text]" custT="1"/>
      <dgm:spPr/>
      <dgm:t>
        <a:bodyPr/>
        <a:lstStyle/>
        <a:p>
          <a:r>
            <a:rPr lang="en-US" sz="2400" b="1" dirty="0" smtClean="0">
              <a:solidFill>
                <a:schemeClr val="tx1"/>
              </a:solidFill>
              <a:latin typeface="Georgia" pitchFamily="18" charset="0"/>
            </a:rPr>
            <a:t>Relative Advantage</a:t>
          </a:r>
          <a:endParaRPr lang="en-US" sz="2400" b="1" dirty="0">
            <a:solidFill>
              <a:schemeClr val="tx1"/>
            </a:solidFill>
            <a:latin typeface="Georgia" pitchFamily="18" charset="0"/>
          </a:endParaRPr>
        </a:p>
      </dgm:t>
    </dgm:pt>
    <dgm:pt modelId="{C94F17A2-9214-4A7C-837E-44B13C02EC87}" type="parTrans" cxnId="{E702A547-6CF2-4715-A6FC-90D96BFBD32C}">
      <dgm:prSet/>
      <dgm:spPr/>
      <dgm:t>
        <a:bodyPr/>
        <a:lstStyle/>
        <a:p>
          <a:endParaRPr lang="en-US"/>
        </a:p>
      </dgm:t>
    </dgm:pt>
    <dgm:pt modelId="{7BEAF916-C036-4AD8-B8BD-E01966E94FFE}" type="sibTrans" cxnId="{E702A547-6CF2-4715-A6FC-90D96BFBD32C}">
      <dgm:prSet/>
      <dgm:spPr/>
      <dgm:t>
        <a:bodyPr/>
        <a:lstStyle/>
        <a:p>
          <a:endParaRPr lang="en-US"/>
        </a:p>
      </dgm:t>
    </dgm:pt>
    <dgm:pt modelId="{FE3DE409-D3EE-4CA1-B770-6A4ECFF03A04}">
      <dgm:prSet phldrT="[Text]" custT="1"/>
      <dgm:spPr/>
      <dgm:t>
        <a:bodyPr/>
        <a:lstStyle/>
        <a:p>
          <a:r>
            <a:rPr lang="en-US" sz="2400" b="1" dirty="0" smtClean="0">
              <a:solidFill>
                <a:schemeClr val="tx1"/>
              </a:solidFill>
              <a:latin typeface="Georgia" pitchFamily="18" charset="0"/>
            </a:rPr>
            <a:t>Compatibility</a:t>
          </a:r>
          <a:endParaRPr lang="en-US" sz="2400" b="1" dirty="0">
            <a:solidFill>
              <a:schemeClr val="tx1"/>
            </a:solidFill>
            <a:latin typeface="Georgia" pitchFamily="18" charset="0"/>
          </a:endParaRPr>
        </a:p>
      </dgm:t>
    </dgm:pt>
    <dgm:pt modelId="{D07E9B84-50A2-4A5D-B69A-1E44054CDABB}" type="parTrans" cxnId="{1376079B-2967-45FF-B40D-A34F274538BA}">
      <dgm:prSet/>
      <dgm:spPr/>
      <dgm:t>
        <a:bodyPr/>
        <a:lstStyle/>
        <a:p>
          <a:endParaRPr lang="en-US"/>
        </a:p>
      </dgm:t>
    </dgm:pt>
    <dgm:pt modelId="{EEC4437E-84D9-447E-BF32-EDA5A33271D8}" type="sibTrans" cxnId="{1376079B-2967-45FF-B40D-A34F274538BA}">
      <dgm:prSet/>
      <dgm:spPr/>
      <dgm:t>
        <a:bodyPr/>
        <a:lstStyle/>
        <a:p>
          <a:endParaRPr lang="en-US"/>
        </a:p>
      </dgm:t>
    </dgm:pt>
    <dgm:pt modelId="{99F3F238-59A4-4901-B971-2AEF018DB028}">
      <dgm:prSet phldrT="[Text]" custT="1"/>
      <dgm:spPr/>
      <dgm:t>
        <a:bodyPr/>
        <a:lstStyle/>
        <a:p>
          <a:r>
            <a:rPr lang="en-US" sz="2400" b="1" dirty="0" smtClean="0">
              <a:solidFill>
                <a:schemeClr val="tx1"/>
              </a:solidFill>
              <a:latin typeface="Georgia" pitchFamily="18" charset="0"/>
            </a:rPr>
            <a:t>Complexity</a:t>
          </a:r>
          <a:endParaRPr lang="en-US" sz="2400" b="1" dirty="0">
            <a:solidFill>
              <a:schemeClr val="tx1"/>
            </a:solidFill>
            <a:latin typeface="Georgia" pitchFamily="18" charset="0"/>
          </a:endParaRPr>
        </a:p>
      </dgm:t>
    </dgm:pt>
    <dgm:pt modelId="{E04548AE-EA77-45A8-B564-631D72360D27}" type="parTrans" cxnId="{64D2B615-E309-4FA7-A381-08DADAB31A29}">
      <dgm:prSet/>
      <dgm:spPr/>
      <dgm:t>
        <a:bodyPr/>
        <a:lstStyle/>
        <a:p>
          <a:endParaRPr lang="en-US"/>
        </a:p>
      </dgm:t>
    </dgm:pt>
    <dgm:pt modelId="{43BBFAD3-360A-47FB-AB71-25306179F161}" type="sibTrans" cxnId="{64D2B615-E309-4FA7-A381-08DADAB31A29}">
      <dgm:prSet/>
      <dgm:spPr/>
      <dgm:t>
        <a:bodyPr/>
        <a:lstStyle/>
        <a:p>
          <a:endParaRPr lang="en-US"/>
        </a:p>
      </dgm:t>
    </dgm:pt>
    <dgm:pt modelId="{6F7F2B38-C70F-4DE7-AD66-FF5FF09BDC40}">
      <dgm:prSet phldrT="[Text]" custT="1"/>
      <dgm:spPr/>
      <dgm:t>
        <a:bodyPr/>
        <a:lstStyle/>
        <a:p>
          <a:r>
            <a:rPr lang="en-US" sz="2400" b="1" dirty="0" smtClean="0">
              <a:solidFill>
                <a:schemeClr val="tx1"/>
              </a:solidFill>
              <a:latin typeface="Georgia" pitchFamily="18" charset="0"/>
            </a:rPr>
            <a:t>Divisibility</a:t>
          </a:r>
          <a:endParaRPr lang="en-US" sz="2400" b="1" dirty="0">
            <a:solidFill>
              <a:schemeClr val="tx1"/>
            </a:solidFill>
            <a:latin typeface="Georgia" pitchFamily="18" charset="0"/>
          </a:endParaRPr>
        </a:p>
      </dgm:t>
    </dgm:pt>
    <dgm:pt modelId="{29A9DF96-6E67-478E-BC12-4B177B9BA6AD}" type="parTrans" cxnId="{F06BAB72-DD8B-4D71-9991-2AE6C85E220A}">
      <dgm:prSet/>
      <dgm:spPr/>
      <dgm:t>
        <a:bodyPr/>
        <a:lstStyle/>
        <a:p>
          <a:endParaRPr lang="en-US"/>
        </a:p>
      </dgm:t>
    </dgm:pt>
    <dgm:pt modelId="{AB10A39A-1612-4CEA-82AB-ABF0CDE009DE}" type="sibTrans" cxnId="{F06BAB72-DD8B-4D71-9991-2AE6C85E220A}">
      <dgm:prSet/>
      <dgm:spPr/>
      <dgm:t>
        <a:bodyPr/>
        <a:lstStyle/>
        <a:p>
          <a:endParaRPr lang="en-US"/>
        </a:p>
      </dgm:t>
    </dgm:pt>
    <dgm:pt modelId="{93BA251E-5717-4D37-AE8D-A4FC912BA61F}">
      <dgm:prSet phldrT="[Text]" custT="1"/>
      <dgm:spPr/>
      <dgm:t>
        <a:bodyPr/>
        <a:lstStyle/>
        <a:p>
          <a:r>
            <a:rPr lang="en-US" sz="2400" b="1" dirty="0" smtClean="0">
              <a:solidFill>
                <a:schemeClr val="tx1"/>
              </a:solidFill>
              <a:latin typeface="Georgia" pitchFamily="18" charset="0"/>
            </a:rPr>
            <a:t>Communicability</a:t>
          </a:r>
          <a:endParaRPr lang="en-US" sz="2400" b="1" dirty="0">
            <a:solidFill>
              <a:schemeClr val="tx1"/>
            </a:solidFill>
            <a:latin typeface="Georgia" pitchFamily="18" charset="0"/>
          </a:endParaRPr>
        </a:p>
      </dgm:t>
    </dgm:pt>
    <dgm:pt modelId="{87BD4F49-B3B7-4B4A-93B8-4C382FB09810}" type="parTrans" cxnId="{508E53A3-A118-454C-85F8-FFAAA55BD221}">
      <dgm:prSet/>
      <dgm:spPr/>
      <dgm:t>
        <a:bodyPr/>
        <a:lstStyle/>
        <a:p>
          <a:endParaRPr lang="en-US"/>
        </a:p>
      </dgm:t>
    </dgm:pt>
    <dgm:pt modelId="{3A53AF42-7D7F-449F-9E00-053CA76E5CF3}" type="sibTrans" cxnId="{508E53A3-A118-454C-85F8-FFAAA55BD221}">
      <dgm:prSet/>
      <dgm:spPr/>
      <dgm:t>
        <a:bodyPr/>
        <a:lstStyle/>
        <a:p>
          <a:endParaRPr lang="en-US"/>
        </a:p>
      </dgm:t>
    </dgm:pt>
    <dgm:pt modelId="{2DE09B64-4E9E-42D9-B039-1A26365F16E2}" type="pres">
      <dgm:prSet presAssocID="{B256B0CF-570A-457F-834C-D4DC06B3B611}" presName="diagram" presStyleCnt="0">
        <dgm:presLayoutVars>
          <dgm:dir/>
          <dgm:resizeHandles val="exact"/>
        </dgm:presLayoutVars>
      </dgm:prSet>
      <dgm:spPr/>
      <dgm:t>
        <a:bodyPr/>
        <a:lstStyle/>
        <a:p>
          <a:endParaRPr lang="en-IN"/>
        </a:p>
      </dgm:t>
    </dgm:pt>
    <dgm:pt modelId="{5719B22C-7D0F-4E74-9A60-7C475D38FE3C}" type="pres">
      <dgm:prSet presAssocID="{2BDEDD68-4FFA-4BEF-83F0-46F7A4F95DF7}" presName="node" presStyleLbl="node1" presStyleIdx="0" presStyleCnt="5">
        <dgm:presLayoutVars>
          <dgm:bulletEnabled val="1"/>
        </dgm:presLayoutVars>
      </dgm:prSet>
      <dgm:spPr/>
      <dgm:t>
        <a:bodyPr/>
        <a:lstStyle/>
        <a:p>
          <a:endParaRPr lang="en-IN"/>
        </a:p>
      </dgm:t>
    </dgm:pt>
    <dgm:pt modelId="{2AE69AA7-9B46-49E8-9E7B-FC9501D10D22}" type="pres">
      <dgm:prSet presAssocID="{7BEAF916-C036-4AD8-B8BD-E01966E94FFE}" presName="sibTrans" presStyleCnt="0"/>
      <dgm:spPr/>
    </dgm:pt>
    <dgm:pt modelId="{87CD3906-A5BB-4787-BC94-0A4306742091}" type="pres">
      <dgm:prSet presAssocID="{FE3DE409-D3EE-4CA1-B770-6A4ECFF03A04}" presName="node" presStyleLbl="node1" presStyleIdx="1" presStyleCnt="5">
        <dgm:presLayoutVars>
          <dgm:bulletEnabled val="1"/>
        </dgm:presLayoutVars>
      </dgm:prSet>
      <dgm:spPr/>
      <dgm:t>
        <a:bodyPr/>
        <a:lstStyle/>
        <a:p>
          <a:endParaRPr lang="en-IN"/>
        </a:p>
      </dgm:t>
    </dgm:pt>
    <dgm:pt modelId="{E18BA786-2719-4DBC-95CF-36D8FD994EDD}" type="pres">
      <dgm:prSet presAssocID="{EEC4437E-84D9-447E-BF32-EDA5A33271D8}" presName="sibTrans" presStyleCnt="0"/>
      <dgm:spPr/>
    </dgm:pt>
    <dgm:pt modelId="{01FEC88F-2D5F-456D-A989-2E00C4D58E11}" type="pres">
      <dgm:prSet presAssocID="{99F3F238-59A4-4901-B971-2AEF018DB028}" presName="node" presStyleLbl="node1" presStyleIdx="2" presStyleCnt="5">
        <dgm:presLayoutVars>
          <dgm:bulletEnabled val="1"/>
        </dgm:presLayoutVars>
      </dgm:prSet>
      <dgm:spPr/>
      <dgm:t>
        <a:bodyPr/>
        <a:lstStyle/>
        <a:p>
          <a:endParaRPr lang="en-IN"/>
        </a:p>
      </dgm:t>
    </dgm:pt>
    <dgm:pt modelId="{5E5A6659-34CC-43F7-AC71-716F49674002}" type="pres">
      <dgm:prSet presAssocID="{43BBFAD3-360A-47FB-AB71-25306179F161}" presName="sibTrans" presStyleCnt="0"/>
      <dgm:spPr/>
    </dgm:pt>
    <dgm:pt modelId="{7486978B-D0FD-4BB2-BA1E-406220F4F753}" type="pres">
      <dgm:prSet presAssocID="{6F7F2B38-C70F-4DE7-AD66-FF5FF09BDC40}" presName="node" presStyleLbl="node1" presStyleIdx="3" presStyleCnt="5">
        <dgm:presLayoutVars>
          <dgm:bulletEnabled val="1"/>
        </dgm:presLayoutVars>
      </dgm:prSet>
      <dgm:spPr/>
      <dgm:t>
        <a:bodyPr/>
        <a:lstStyle/>
        <a:p>
          <a:endParaRPr lang="en-IN"/>
        </a:p>
      </dgm:t>
    </dgm:pt>
    <dgm:pt modelId="{D1320B24-FA5F-4C20-9D3E-C967EEC5CDFE}" type="pres">
      <dgm:prSet presAssocID="{AB10A39A-1612-4CEA-82AB-ABF0CDE009DE}" presName="sibTrans" presStyleCnt="0"/>
      <dgm:spPr/>
    </dgm:pt>
    <dgm:pt modelId="{D7D6A357-A32A-47D2-A601-76D48402497F}" type="pres">
      <dgm:prSet presAssocID="{93BA251E-5717-4D37-AE8D-A4FC912BA61F}" presName="node" presStyleLbl="node1" presStyleIdx="4" presStyleCnt="5" custScaleX="123010">
        <dgm:presLayoutVars>
          <dgm:bulletEnabled val="1"/>
        </dgm:presLayoutVars>
      </dgm:prSet>
      <dgm:spPr/>
      <dgm:t>
        <a:bodyPr/>
        <a:lstStyle/>
        <a:p>
          <a:endParaRPr lang="en-IN"/>
        </a:p>
      </dgm:t>
    </dgm:pt>
  </dgm:ptLst>
  <dgm:cxnLst>
    <dgm:cxn modelId="{E702A547-6CF2-4715-A6FC-90D96BFBD32C}" srcId="{B256B0CF-570A-457F-834C-D4DC06B3B611}" destId="{2BDEDD68-4FFA-4BEF-83F0-46F7A4F95DF7}" srcOrd="0" destOrd="0" parTransId="{C94F17A2-9214-4A7C-837E-44B13C02EC87}" sibTransId="{7BEAF916-C036-4AD8-B8BD-E01966E94FFE}"/>
    <dgm:cxn modelId="{4C31BFF2-1931-4B5D-A194-F7C83C144AE2}" type="presOf" srcId="{2BDEDD68-4FFA-4BEF-83F0-46F7A4F95DF7}" destId="{5719B22C-7D0F-4E74-9A60-7C475D38FE3C}" srcOrd="0" destOrd="0" presId="urn:microsoft.com/office/officeart/2005/8/layout/default"/>
    <dgm:cxn modelId="{4E961173-8733-4146-BD07-2280F74776E9}" type="presOf" srcId="{99F3F238-59A4-4901-B971-2AEF018DB028}" destId="{01FEC88F-2D5F-456D-A989-2E00C4D58E11}" srcOrd="0" destOrd="0" presId="urn:microsoft.com/office/officeart/2005/8/layout/default"/>
    <dgm:cxn modelId="{F06BAB72-DD8B-4D71-9991-2AE6C85E220A}" srcId="{B256B0CF-570A-457F-834C-D4DC06B3B611}" destId="{6F7F2B38-C70F-4DE7-AD66-FF5FF09BDC40}" srcOrd="3" destOrd="0" parTransId="{29A9DF96-6E67-478E-BC12-4B177B9BA6AD}" sibTransId="{AB10A39A-1612-4CEA-82AB-ABF0CDE009DE}"/>
    <dgm:cxn modelId="{C0F00430-A184-44CF-98E8-AD6B8D158BC4}" type="presOf" srcId="{93BA251E-5717-4D37-AE8D-A4FC912BA61F}" destId="{D7D6A357-A32A-47D2-A601-76D48402497F}" srcOrd="0" destOrd="0" presId="urn:microsoft.com/office/officeart/2005/8/layout/default"/>
    <dgm:cxn modelId="{64D2B615-E309-4FA7-A381-08DADAB31A29}" srcId="{B256B0CF-570A-457F-834C-D4DC06B3B611}" destId="{99F3F238-59A4-4901-B971-2AEF018DB028}" srcOrd="2" destOrd="0" parTransId="{E04548AE-EA77-45A8-B564-631D72360D27}" sibTransId="{43BBFAD3-360A-47FB-AB71-25306179F161}"/>
    <dgm:cxn modelId="{23B4AC92-C37E-428C-A468-1EA2311918BF}" type="presOf" srcId="{B256B0CF-570A-457F-834C-D4DC06B3B611}" destId="{2DE09B64-4E9E-42D9-B039-1A26365F16E2}" srcOrd="0" destOrd="0" presId="urn:microsoft.com/office/officeart/2005/8/layout/default"/>
    <dgm:cxn modelId="{244AA5A1-D530-4908-AC26-D7165A1DEFF3}" type="presOf" srcId="{FE3DE409-D3EE-4CA1-B770-6A4ECFF03A04}" destId="{87CD3906-A5BB-4787-BC94-0A4306742091}" srcOrd="0" destOrd="0" presId="urn:microsoft.com/office/officeart/2005/8/layout/default"/>
    <dgm:cxn modelId="{A3A7E199-5650-40EE-AF2C-279CE785FEF6}" type="presOf" srcId="{6F7F2B38-C70F-4DE7-AD66-FF5FF09BDC40}" destId="{7486978B-D0FD-4BB2-BA1E-406220F4F753}" srcOrd="0" destOrd="0" presId="urn:microsoft.com/office/officeart/2005/8/layout/default"/>
    <dgm:cxn modelId="{508E53A3-A118-454C-85F8-FFAAA55BD221}" srcId="{B256B0CF-570A-457F-834C-D4DC06B3B611}" destId="{93BA251E-5717-4D37-AE8D-A4FC912BA61F}" srcOrd="4" destOrd="0" parTransId="{87BD4F49-B3B7-4B4A-93B8-4C382FB09810}" sibTransId="{3A53AF42-7D7F-449F-9E00-053CA76E5CF3}"/>
    <dgm:cxn modelId="{1376079B-2967-45FF-B40D-A34F274538BA}" srcId="{B256B0CF-570A-457F-834C-D4DC06B3B611}" destId="{FE3DE409-D3EE-4CA1-B770-6A4ECFF03A04}" srcOrd="1" destOrd="0" parTransId="{D07E9B84-50A2-4A5D-B69A-1E44054CDABB}" sibTransId="{EEC4437E-84D9-447E-BF32-EDA5A33271D8}"/>
    <dgm:cxn modelId="{47C99568-D501-409E-A0B6-BF10228C03F7}" type="presParOf" srcId="{2DE09B64-4E9E-42D9-B039-1A26365F16E2}" destId="{5719B22C-7D0F-4E74-9A60-7C475D38FE3C}" srcOrd="0" destOrd="0" presId="urn:microsoft.com/office/officeart/2005/8/layout/default"/>
    <dgm:cxn modelId="{F0A3F188-5538-4BE7-A0D3-B326733C397E}" type="presParOf" srcId="{2DE09B64-4E9E-42D9-B039-1A26365F16E2}" destId="{2AE69AA7-9B46-49E8-9E7B-FC9501D10D22}" srcOrd="1" destOrd="0" presId="urn:microsoft.com/office/officeart/2005/8/layout/default"/>
    <dgm:cxn modelId="{76775DE0-1DA1-4D07-A7C4-71FFE111BC09}" type="presParOf" srcId="{2DE09B64-4E9E-42D9-B039-1A26365F16E2}" destId="{87CD3906-A5BB-4787-BC94-0A4306742091}" srcOrd="2" destOrd="0" presId="urn:microsoft.com/office/officeart/2005/8/layout/default"/>
    <dgm:cxn modelId="{22AB55CC-1842-4C46-8A9C-AD54E95DBA87}" type="presParOf" srcId="{2DE09B64-4E9E-42D9-B039-1A26365F16E2}" destId="{E18BA786-2719-4DBC-95CF-36D8FD994EDD}" srcOrd="3" destOrd="0" presId="urn:microsoft.com/office/officeart/2005/8/layout/default"/>
    <dgm:cxn modelId="{81917276-47E9-4A2A-842A-516B12486C48}" type="presParOf" srcId="{2DE09B64-4E9E-42D9-B039-1A26365F16E2}" destId="{01FEC88F-2D5F-456D-A989-2E00C4D58E11}" srcOrd="4" destOrd="0" presId="urn:microsoft.com/office/officeart/2005/8/layout/default"/>
    <dgm:cxn modelId="{EFD0BA4A-F4A1-480F-B070-1FEDA87DA97E}" type="presParOf" srcId="{2DE09B64-4E9E-42D9-B039-1A26365F16E2}" destId="{5E5A6659-34CC-43F7-AC71-716F49674002}" srcOrd="5" destOrd="0" presId="urn:microsoft.com/office/officeart/2005/8/layout/default"/>
    <dgm:cxn modelId="{4AE72FDC-72FA-4D60-A601-2FEB37C8547E}" type="presParOf" srcId="{2DE09B64-4E9E-42D9-B039-1A26365F16E2}" destId="{7486978B-D0FD-4BB2-BA1E-406220F4F753}" srcOrd="6" destOrd="0" presId="urn:microsoft.com/office/officeart/2005/8/layout/default"/>
    <dgm:cxn modelId="{431A0DBC-B3EA-4630-A2BE-AE5F951E49E1}" type="presParOf" srcId="{2DE09B64-4E9E-42D9-B039-1A26365F16E2}" destId="{D1320B24-FA5F-4C20-9D3E-C967EEC5CDFE}" srcOrd="7" destOrd="0" presId="urn:microsoft.com/office/officeart/2005/8/layout/default"/>
    <dgm:cxn modelId="{857B73DB-6A94-45CA-8651-3D2B21EE9CB6}" type="presParOf" srcId="{2DE09B64-4E9E-42D9-B039-1A26365F16E2}" destId="{D7D6A357-A32A-47D2-A601-76D48402497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AB707ECA-1E10-451E-A61F-80726CDEB9A6}" type="doc">
      <dgm:prSet loTypeId="urn:microsoft.com/office/officeart/2005/8/layout/radial1" loCatId="cycle" qsTypeId="urn:microsoft.com/office/officeart/2005/8/quickstyle/simple1" qsCatId="simple" csTypeId="urn:microsoft.com/office/officeart/2005/8/colors/colorful1#7" csCatId="colorful" phldr="1"/>
      <dgm:spPr/>
      <dgm:t>
        <a:bodyPr/>
        <a:lstStyle/>
        <a:p>
          <a:endParaRPr lang="en-ZA"/>
        </a:p>
      </dgm:t>
    </dgm:pt>
    <dgm:pt modelId="{ABE72E09-ED25-4DFF-B3CC-F17689475850}">
      <dgm:prSet phldrT="[Text]"/>
      <dgm:spPr/>
      <dgm:t>
        <a:bodyPr/>
        <a:lstStyle/>
        <a:p>
          <a:pPr algn="ctr"/>
          <a:r>
            <a:rPr lang="en-ZA" dirty="0"/>
            <a:t>Pricing Strategies</a:t>
          </a:r>
        </a:p>
      </dgm:t>
    </dgm:pt>
    <dgm:pt modelId="{0C1B3906-4BC2-40C3-80B4-729D5CC35C39}" type="parTrans" cxnId="{5AAF806A-2BA1-477C-B7DF-2CD1F900BFDF}">
      <dgm:prSet/>
      <dgm:spPr/>
      <dgm:t>
        <a:bodyPr/>
        <a:lstStyle/>
        <a:p>
          <a:pPr algn="ctr"/>
          <a:endParaRPr lang="en-ZA"/>
        </a:p>
      </dgm:t>
    </dgm:pt>
    <dgm:pt modelId="{6C23414F-3362-4F9B-9426-9C77AE415736}" type="sibTrans" cxnId="{5AAF806A-2BA1-477C-B7DF-2CD1F900BFDF}">
      <dgm:prSet/>
      <dgm:spPr/>
      <dgm:t>
        <a:bodyPr/>
        <a:lstStyle/>
        <a:p>
          <a:pPr algn="ctr"/>
          <a:endParaRPr lang="en-ZA"/>
        </a:p>
      </dgm:t>
    </dgm:pt>
    <dgm:pt modelId="{2AE63718-08A9-4CC6-B41E-67B2D60600B7}">
      <dgm:prSet phldrT="[Text]"/>
      <dgm:spPr>
        <a:solidFill>
          <a:srgbClr val="92D050"/>
        </a:solidFill>
      </dgm:spPr>
      <dgm:t>
        <a:bodyPr/>
        <a:lstStyle/>
        <a:p>
          <a:pPr algn="ctr"/>
          <a:r>
            <a:rPr lang="en-ZA" dirty="0"/>
            <a:t>market skimming</a:t>
          </a:r>
        </a:p>
      </dgm:t>
    </dgm:pt>
    <dgm:pt modelId="{77A9887E-3827-44B0-B6B7-5A3096EE2451}" type="parTrans" cxnId="{F5408237-7623-4EFB-8804-30F0D5A0EA5D}">
      <dgm:prSet/>
      <dgm:spPr/>
      <dgm:t>
        <a:bodyPr/>
        <a:lstStyle/>
        <a:p>
          <a:pPr algn="ctr"/>
          <a:endParaRPr lang="en-ZA"/>
        </a:p>
      </dgm:t>
    </dgm:pt>
    <dgm:pt modelId="{F5BEA70D-CBE0-4061-B472-6B8C1557C558}" type="sibTrans" cxnId="{F5408237-7623-4EFB-8804-30F0D5A0EA5D}">
      <dgm:prSet/>
      <dgm:spPr/>
      <dgm:t>
        <a:bodyPr/>
        <a:lstStyle/>
        <a:p>
          <a:pPr algn="ctr"/>
          <a:endParaRPr lang="en-ZA"/>
        </a:p>
      </dgm:t>
    </dgm:pt>
    <dgm:pt modelId="{6C91EDCB-07DE-4A03-A4D6-8C4A141BBFF0}">
      <dgm:prSet phldrT="[Text]"/>
      <dgm:spPr>
        <a:solidFill>
          <a:srgbClr val="00B050"/>
        </a:solidFill>
      </dgm:spPr>
      <dgm:t>
        <a:bodyPr/>
        <a:lstStyle/>
        <a:p>
          <a:pPr algn="ctr"/>
          <a:r>
            <a:rPr lang="en-ZA" dirty="0"/>
            <a:t>value pricing</a:t>
          </a:r>
        </a:p>
      </dgm:t>
    </dgm:pt>
    <dgm:pt modelId="{A2A11CBB-0AF7-4BAF-8AC6-3B24B000888A}" type="parTrans" cxnId="{0A632966-B38E-48F8-881E-B1255878A761}">
      <dgm:prSet/>
      <dgm:spPr/>
      <dgm:t>
        <a:bodyPr/>
        <a:lstStyle/>
        <a:p>
          <a:pPr algn="ctr"/>
          <a:endParaRPr lang="en-ZA"/>
        </a:p>
      </dgm:t>
    </dgm:pt>
    <dgm:pt modelId="{9B853AA9-91FA-41F0-9F53-8BB7BF860C97}" type="sibTrans" cxnId="{0A632966-B38E-48F8-881E-B1255878A761}">
      <dgm:prSet/>
      <dgm:spPr/>
      <dgm:t>
        <a:bodyPr/>
        <a:lstStyle/>
        <a:p>
          <a:pPr algn="ctr"/>
          <a:endParaRPr lang="en-ZA"/>
        </a:p>
      </dgm:t>
    </dgm:pt>
    <dgm:pt modelId="{0305CBAF-8BDE-4862-819F-5E31D18480B1}">
      <dgm:prSet phldrT="[Text]"/>
      <dgm:spPr>
        <a:solidFill>
          <a:schemeClr val="bg2">
            <a:lumMod val="50000"/>
          </a:schemeClr>
        </a:solidFill>
      </dgm:spPr>
      <dgm:t>
        <a:bodyPr/>
        <a:lstStyle/>
        <a:p>
          <a:pPr algn="ctr"/>
          <a:r>
            <a:rPr lang="en-ZA" dirty="0"/>
            <a:t>loss leader</a:t>
          </a:r>
        </a:p>
      </dgm:t>
    </dgm:pt>
    <dgm:pt modelId="{7FEC9965-3906-49AD-8A72-A603BE311E78}" type="parTrans" cxnId="{C4C4705F-1C96-4773-A8A1-6B64486DC72D}">
      <dgm:prSet/>
      <dgm:spPr/>
      <dgm:t>
        <a:bodyPr/>
        <a:lstStyle/>
        <a:p>
          <a:pPr algn="ctr"/>
          <a:endParaRPr lang="en-ZA"/>
        </a:p>
      </dgm:t>
    </dgm:pt>
    <dgm:pt modelId="{F15A6DC4-4D54-4B48-85A6-15040CABCB1B}" type="sibTrans" cxnId="{C4C4705F-1C96-4773-A8A1-6B64486DC72D}">
      <dgm:prSet/>
      <dgm:spPr/>
      <dgm:t>
        <a:bodyPr/>
        <a:lstStyle/>
        <a:p>
          <a:pPr algn="ctr"/>
          <a:endParaRPr lang="en-ZA"/>
        </a:p>
      </dgm:t>
    </dgm:pt>
    <dgm:pt modelId="{BB1149C2-DCF3-487C-9FBE-AB0AB98F5913}">
      <dgm:prSet phldrT="[Text]"/>
      <dgm:spPr>
        <a:solidFill>
          <a:srgbClr val="0070C0"/>
        </a:solidFill>
      </dgm:spPr>
      <dgm:t>
        <a:bodyPr/>
        <a:lstStyle/>
        <a:p>
          <a:pPr algn="ctr"/>
          <a:r>
            <a:rPr lang="en-ZA" dirty="0"/>
            <a:t>psychological pricing</a:t>
          </a:r>
        </a:p>
      </dgm:t>
    </dgm:pt>
    <dgm:pt modelId="{E04E8649-69EC-47B0-8279-A1A4939FB45C}" type="parTrans" cxnId="{54C43C0C-51E5-4630-B08C-46F8942718DE}">
      <dgm:prSet/>
      <dgm:spPr/>
      <dgm:t>
        <a:bodyPr/>
        <a:lstStyle/>
        <a:p>
          <a:pPr algn="ctr"/>
          <a:endParaRPr lang="en-ZA"/>
        </a:p>
      </dgm:t>
    </dgm:pt>
    <dgm:pt modelId="{E98C01EC-E2A7-44B6-9AC3-50141DD68DFF}" type="sibTrans" cxnId="{54C43C0C-51E5-4630-B08C-46F8942718DE}">
      <dgm:prSet/>
      <dgm:spPr/>
      <dgm:t>
        <a:bodyPr/>
        <a:lstStyle/>
        <a:p>
          <a:pPr algn="ctr"/>
          <a:endParaRPr lang="en-ZA"/>
        </a:p>
      </dgm:t>
    </dgm:pt>
    <dgm:pt modelId="{D9CBE1E6-96F8-4F13-B40A-EF8494B68F66}">
      <dgm:prSet/>
      <dgm:spPr/>
      <dgm:t>
        <a:bodyPr/>
        <a:lstStyle/>
        <a:p>
          <a:pPr algn="ctr"/>
          <a:r>
            <a:rPr lang="en-ZA" dirty="0"/>
            <a:t>competitor pricing</a:t>
          </a:r>
        </a:p>
      </dgm:t>
    </dgm:pt>
    <dgm:pt modelId="{4DBDE729-FF0B-4DAA-BC82-614A3C9F41EC}" type="parTrans" cxnId="{F33EA506-9A2D-44F7-9D0D-D184A5299D13}">
      <dgm:prSet/>
      <dgm:spPr/>
      <dgm:t>
        <a:bodyPr/>
        <a:lstStyle/>
        <a:p>
          <a:pPr algn="ctr"/>
          <a:endParaRPr lang="en-ZA"/>
        </a:p>
      </dgm:t>
    </dgm:pt>
    <dgm:pt modelId="{591F3AB7-40FD-440F-8A6B-A0D10891E2B6}" type="sibTrans" cxnId="{F33EA506-9A2D-44F7-9D0D-D184A5299D13}">
      <dgm:prSet/>
      <dgm:spPr/>
      <dgm:t>
        <a:bodyPr/>
        <a:lstStyle/>
        <a:p>
          <a:pPr algn="ctr"/>
          <a:endParaRPr lang="en-ZA"/>
        </a:p>
      </dgm:t>
    </dgm:pt>
    <dgm:pt modelId="{E5178944-9855-4E39-8622-EA49E6D1F9A8}">
      <dgm:prSet/>
      <dgm:spPr/>
      <dgm:t>
        <a:bodyPr/>
        <a:lstStyle/>
        <a:p>
          <a:pPr algn="ctr"/>
          <a:r>
            <a:rPr lang="en-ZA" dirty="0"/>
            <a:t>predatory pricing</a:t>
          </a:r>
        </a:p>
      </dgm:t>
    </dgm:pt>
    <dgm:pt modelId="{71B1E1CD-E787-4B58-90CB-CBA1E67F262F}" type="parTrans" cxnId="{B3D13550-9043-478C-AC24-240818A8AE00}">
      <dgm:prSet/>
      <dgm:spPr/>
      <dgm:t>
        <a:bodyPr/>
        <a:lstStyle/>
        <a:p>
          <a:pPr algn="ctr"/>
          <a:endParaRPr lang="en-ZA"/>
        </a:p>
      </dgm:t>
    </dgm:pt>
    <dgm:pt modelId="{92D65A00-1068-4AB8-9260-E1798EAF8B73}" type="sibTrans" cxnId="{B3D13550-9043-478C-AC24-240818A8AE00}">
      <dgm:prSet/>
      <dgm:spPr/>
      <dgm:t>
        <a:bodyPr/>
        <a:lstStyle/>
        <a:p>
          <a:pPr algn="ctr"/>
          <a:endParaRPr lang="en-ZA"/>
        </a:p>
      </dgm:t>
    </dgm:pt>
    <dgm:pt modelId="{667085F0-FC80-409D-8525-635C8850558F}">
      <dgm:prSet/>
      <dgm:spPr>
        <a:solidFill>
          <a:srgbClr val="FFC000"/>
        </a:solidFill>
      </dgm:spPr>
      <dgm:t>
        <a:bodyPr/>
        <a:lstStyle/>
        <a:p>
          <a:pPr algn="ctr"/>
          <a:r>
            <a:rPr lang="en-ZA" dirty="0"/>
            <a:t>cost-plus pricing</a:t>
          </a:r>
        </a:p>
      </dgm:t>
    </dgm:pt>
    <dgm:pt modelId="{5828D591-64E8-4CEC-8C39-D9D4F57064AC}" type="parTrans" cxnId="{99AD7717-25FC-4A61-A9CA-849D40CBFC13}">
      <dgm:prSet/>
      <dgm:spPr/>
      <dgm:t>
        <a:bodyPr/>
        <a:lstStyle/>
        <a:p>
          <a:pPr algn="ctr"/>
          <a:endParaRPr lang="en-ZA"/>
        </a:p>
      </dgm:t>
    </dgm:pt>
    <dgm:pt modelId="{0FF46CE8-ADA3-495A-BB7E-6B4FF6846DFF}" type="sibTrans" cxnId="{99AD7717-25FC-4A61-A9CA-849D40CBFC13}">
      <dgm:prSet/>
      <dgm:spPr/>
      <dgm:t>
        <a:bodyPr/>
        <a:lstStyle/>
        <a:p>
          <a:pPr algn="ctr"/>
          <a:endParaRPr lang="en-ZA"/>
        </a:p>
      </dgm:t>
    </dgm:pt>
    <dgm:pt modelId="{35F87221-F955-4EF2-BD5F-8A5CCD85D0FF}">
      <dgm:prSet/>
      <dgm:spPr/>
      <dgm:t>
        <a:bodyPr/>
        <a:lstStyle/>
        <a:p>
          <a:pPr algn="ctr"/>
          <a:r>
            <a:rPr lang="en-ZA" dirty="0"/>
            <a:t>penetration pricing</a:t>
          </a:r>
        </a:p>
      </dgm:t>
    </dgm:pt>
    <dgm:pt modelId="{CCED59C4-9246-4DCB-BAF4-F56503BBF29D}" type="parTrans" cxnId="{066FB33C-65F3-41BF-8E38-680FF9CE2972}">
      <dgm:prSet/>
      <dgm:spPr/>
      <dgm:t>
        <a:bodyPr/>
        <a:lstStyle/>
        <a:p>
          <a:pPr algn="ctr"/>
          <a:endParaRPr lang="en-ZA"/>
        </a:p>
      </dgm:t>
    </dgm:pt>
    <dgm:pt modelId="{22C32B86-481A-4E89-A9CA-418C1EA4FF82}" type="sibTrans" cxnId="{066FB33C-65F3-41BF-8E38-680FF9CE2972}">
      <dgm:prSet/>
      <dgm:spPr/>
      <dgm:t>
        <a:bodyPr/>
        <a:lstStyle/>
        <a:p>
          <a:pPr algn="ctr"/>
          <a:endParaRPr lang="en-ZA"/>
        </a:p>
      </dgm:t>
    </dgm:pt>
    <dgm:pt modelId="{DB8E1529-DE37-4574-864D-0BDB634A69E0}">
      <dgm:prSet/>
      <dgm:spPr/>
      <dgm:t>
        <a:bodyPr/>
        <a:lstStyle/>
        <a:p>
          <a:pPr algn="ctr"/>
          <a:r>
            <a:rPr lang="en-ZA" dirty="0"/>
            <a:t>contribution pricing</a:t>
          </a:r>
        </a:p>
      </dgm:t>
    </dgm:pt>
    <dgm:pt modelId="{202861C9-ADAF-463E-B463-FAA46F8A83BB}" type="parTrans" cxnId="{596D1712-1E40-4B86-9BE7-E73E11F5A0A0}">
      <dgm:prSet/>
      <dgm:spPr/>
      <dgm:t>
        <a:bodyPr/>
        <a:lstStyle/>
        <a:p>
          <a:pPr algn="ctr"/>
          <a:endParaRPr lang="en-ZA"/>
        </a:p>
      </dgm:t>
    </dgm:pt>
    <dgm:pt modelId="{05553C83-F061-4E99-8878-70AAF9F82DAB}" type="sibTrans" cxnId="{596D1712-1E40-4B86-9BE7-E73E11F5A0A0}">
      <dgm:prSet/>
      <dgm:spPr/>
      <dgm:t>
        <a:bodyPr/>
        <a:lstStyle/>
        <a:p>
          <a:pPr algn="ctr"/>
          <a:endParaRPr lang="en-ZA"/>
        </a:p>
      </dgm:t>
    </dgm:pt>
    <dgm:pt modelId="{86227DB1-2756-4654-B9DC-B8D9E1F92775}" type="pres">
      <dgm:prSet presAssocID="{AB707ECA-1E10-451E-A61F-80726CDEB9A6}" presName="cycle" presStyleCnt="0">
        <dgm:presLayoutVars>
          <dgm:chMax val="1"/>
          <dgm:dir/>
          <dgm:animLvl val="ctr"/>
          <dgm:resizeHandles val="exact"/>
        </dgm:presLayoutVars>
      </dgm:prSet>
      <dgm:spPr/>
      <dgm:t>
        <a:bodyPr/>
        <a:lstStyle/>
        <a:p>
          <a:endParaRPr lang="en-ZA"/>
        </a:p>
      </dgm:t>
    </dgm:pt>
    <dgm:pt modelId="{CB5B7744-AAA5-41F6-BBF8-C206B79F4A2E}" type="pres">
      <dgm:prSet presAssocID="{ABE72E09-ED25-4DFF-B3CC-F17689475850}" presName="centerShape" presStyleLbl="node0" presStyleIdx="0" presStyleCnt="1" custScaleX="163030" custScaleY="169466"/>
      <dgm:spPr>
        <a:prstGeom prst="star7">
          <a:avLst/>
        </a:prstGeom>
      </dgm:spPr>
      <dgm:t>
        <a:bodyPr/>
        <a:lstStyle/>
        <a:p>
          <a:endParaRPr lang="en-ZA"/>
        </a:p>
      </dgm:t>
    </dgm:pt>
    <dgm:pt modelId="{7245B8F2-7F3A-4074-963D-9E3BC1179C76}" type="pres">
      <dgm:prSet presAssocID="{77A9887E-3827-44B0-B6B7-5A3096EE2451}" presName="Name9" presStyleLbl="parChTrans1D2" presStyleIdx="0" presStyleCnt="9"/>
      <dgm:spPr/>
      <dgm:t>
        <a:bodyPr/>
        <a:lstStyle/>
        <a:p>
          <a:endParaRPr lang="en-ZA"/>
        </a:p>
      </dgm:t>
    </dgm:pt>
    <dgm:pt modelId="{80D4C389-4FB1-4BCA-8121-C700B3FDC6E4}" type="pres">
      <dgm:prSet presAssocID="{77A9887E-3827-44B0-B6B7-5A3096EE2451}" presName="connTx" presStyleLbl="parChTrans1D2" presStyleIdx="0" presStyleCnt="9"/>
      <dgm:spPr/>
      <dgm:t>
        <a:bodyPr/>
        <a:lstStyle/>
        <a:p>
          <a:endParaRPr lang="en-ZA"/>
        </a:p>
      </dgm:t>
    </dgm:pt>
    <dgm:pt modelId="{86F6BE1B-09B3-4E06-8CEE-8F91B4B64232}" type="pres">
      <dgm:prSet presAssocID="{2AE63718-08A9-4CC6-B41E-67B2D60600B7}" presName="node" presStyleLbl="node1" presStyleIdx="0" presStyleCnt="9">
        <dgm:presLayoutVars>
          <dgm:bulletEnabled val="1"/>
        </dgm:presLayoutVars>
      </dgm:prSet>
      <dgm:spPr/>
      <dgm:t>
        <a:bodyPr/>
        <a:lstStyle/>
        <a:p>
          <a:endParaRPr lang="en-ZA"/>
        </a:p>
      </dgm:t>
    </dgm:pt>
    <dgm:pt modelId="{7C308924-32AB-4F6E-98EF-761A5B7B9E8B}" type="pres">
      <dgm:prSet presAssocID="{A2A11CBB-0AF7-4BAF-8AC6-3B24B000888A}" presName="Name9" presStyleLbl="parChTrans1D2" presStyleIdx="1" presStyleCnt="9"/>
      <dgm:spPr/>
      <dgm:t>
        <a:bodyPr/>
        <a:lstStyle/>
        <a:p>
          <a:endParaRPr lang="en-ZA"/>
        </a:p>
      </dgm:t>
    </dgm:pt>
    <dgm:pt modelId="{F81863A0-9D16-4B6C-A1BB-C104939D8774}" type="pres">
      <dgm:prSet presAssocID="{A2A11CBB-0AF7-4BAF-8AC6-3B24B000888A}" presName="connTx" presStyleLbl="parChTrans1D2" presStyleIdx="1" presStyleCnt="9"/>
      <dgm:spPr/>
      <dgm:t>
        <a:bodyPr/>
        <a:lstStyle/>
        <a:p>
          <a:endParaRPr lang="en-ZA"/>
        </a:p>
      </dgm:t>
    </dgm:pt>
    <dgm:pt modelId="{DC9D0A72-BCD8-4FFE-B5E6-8340C6449935}" type="pres">
      <dgm:prSet presAssocID="{6C91EDCB-07DE-4A03-A4D6-8C4A141BBFF0}" presName="node" presStyleLbl="node1" presStyleIdx="1" presStyleCnt="9">
        <dgm:presLayoutVars>
          <dgm:bulletEnabled val="1"/>
        </dgm:presLayoutVars>
      </dgm:prSet>
      <dgm:spPr/>
      <dgm:t>
        <a:bodyPr/>
        <a:lstStyle/>
        <a:p>
          <a:endParaRPr lang="en-ZA"/>
        </a:p>
      </dgm:t>
    </dgm:pt>
    <dgm:pt modelId="{5D20B981-B8D1-4B2D-A465-A183692B8CAF}" type="pres">
      <dgm:prSet presAssocID="{7FEC9965-3906-49AD-8A72-A603BE311E78}" presName="Name9" presStyleLbl="parChTrans1D2" presStyleIdx="2" presStyleCnt="9"/>
      <dgm:spPr/>
      <dgm:t>
        <a:bodyPr/>
        <a:lstStyle/>
        <a:p>
          <a:endParaRPr lang="en-ZA"/>
        </a:p>
      </dgm:t>
    </dgm:pt>
    <dgm:pt modelId="{B41EB485-F8FF-4892-9CBE-C6F052A74F47}" type="pres">
      <dgm:prSet presAssocID="{7FEC9965-3906-49AD-8A72-A603BE311E78}" presName="connTx" presStyleLbl="parChTrans1D2" presStyleIdx="2" presStyleCnt="9"/>
      <dgm:spPr/>
      <dgm:t>
        <a:bodyPr/>
        <a:lstStyle/>
        <a:p>
          <a:endParaRPr lang="en-ZA"/>
        </a:p>
      </dgm:t>
    </dgm:pt>
    <dgm:pt modelId="{B368CB1B-EE5B-404B-9CCB-6D24D7981A66}" type="pres">
      <dgm:prSet presAssocID="{0305CBAF-8BDE-4862-819F-5E31D18480B1}" presName="node" presStyleLbl="node1" presStyleIdx="2" presStyleCnt="9">
        <dgm:presLayoutVars>
          <dgm:bulletEnabled val="1"/>
        </dgm:presLayoutVars>
      </dgm:prSet>
      <dgm:spPr/>
      <dgm:t>
        <a:bodyPr/>
        <a:lstStyle/>
        <a:p>
          <a:endParaRPr lang="en-ZA"/>
        </a:p>
      </dgm:t>
    </dgm:pt>
    <dgm:pt modelId="{FA8B1712-CA6C-40F1-A9D3-F3CEB6FEE7D3}" type="pres">
      <dgm:prSet presAssocID="{E04E8649-69EC-47B0-8279-A1A4939FB45C}" presName="Name9" presStyleLbl="parChTrans1D2" presStyleIdx="3" presStyleCnt="9"/>
      <dgm:spPr/>
      <dgm:t>
        <a:bodyPr/>
        <a:lstStyle/>
        <a:p>
          <a:endParaRPr lang="en-ZA"/>
        </a:p>
      </dgm:t>
    </dgm:pt>
    <dgm:pt modelId="{64DEE0EF-D9EE-4E7A-9853-2A5E4F73FA74}" type="pres">
      <dgm:prSet presAssocID="{E04E8649-69EC-47B0-8279-A1A4939FB45C}" presName="connTx" presStyleLbl="parChTrans1D2" presStyleIdx="3" presStyleCnt="9"/>
      <dgm:spPr/>
      <dgm:t>
        <a:bodyPr/>
        <a:lstStyle/>
        <a:p>
          <a:endParaRPr lang="en-ZA"/>
        </a:p>
      </dgm:t>
    </dgm:pt>
    <dgm:pt modelId="{08E61811-8AE8-435B-BFC0-3E46D8586E4F}" type="pres">
      <dgm:prSet presAssocID="{BB1149C2-DCF3-487C-9FBE-AB0AB98F5913}" presName="node" presStyleLbl="node1" presStyleIdx="3" presStyleCnt="9">
        <dgm:presLayoutVars>
          <dgm:bulletEnabled val="1"/>
        </dgm:presLayoutVars>
      </dgm:prSet>
      <dgm:spPr/>
      <dgm:t>
        <a:bodyPr/>
        <a:lstStyle/>
        <a:p>
          <a:endParaRPr lang="en-ZA"/>
        </a:p>
      </dgm:t>
    </dgm:pt>
    <dgm:pt modelId="{92E1D6C2-239D-4889-9D8B-2F9ACFD2F927}" type="pres">
      <dgm:prSet presAssocID="{4DBDE729-FF0B-4DAA-BC82-614A3C9F41EC}" presName="Name9" presStyleLbl="parChTrans1D2" presStyleIdx="4" presStyleCnt="9"/>
      <dgm:spPr/>
      <dgm:t>
        <a:bodyPr/>
        <a:lstStyle/>
        <a:p>
          <a:endParaRPr lang="en-ZA"/>
        </a:p>
      </dgm:t>
    </dgm:pt>
    <dgm:pt modelId="{ACFA6308-88BD-447F-B8EB-1270EAB8AC41}" type="pres">
      <dgm:prSet presAssocID="{4DBDE729-FF0B-4DAA-BC82-614A3C9F41EC}" presName="connTx" presStyleLbl="parChTrans1D2" presStyleIdx="4" presStyleCnt="9"/>
      <dgm:spPr/>
      <dgm:t>
        <a:bodyPr/>
        <a:lstStyle/>
        <a:p>
          <a:endParaRPr lang="en-ZA"/>
        </a:p>
      </dgm:t>
    </dgm:pt>
    <dgm:pt modelId="{E8605E5B-AD06-4027-B0DF-E646FFF073A2}" type="pres">
      <dgm:prSet presAssocID="{D9CBE1E6-96F8-4F13-B40A-EF8494B68F66}" presName="node" presStyleLbl="node1" presStyleIdx="4" presStyleCnt="9">
        <dgm:presLayoutVars>
          <dgm:bulletEnabled val="1"/>
        </dgm:presLayoutVars>
      </dgm:prSet>
      <dgm:spPr/>
      <dgm:t>
        <a:bodyPr/>
        <a:lstStyle/>
        <a:p>
          <a:endParaRPr lang="en-ZA"/>
        </a:p>
      </dgm:t>
    </dgm:pt>
    <dgm:pt modelId="{7FBF0BC7-8B6F-4F76-AB68-C95895E23236}" type="pres">
      <dgm:prSet presAssocID="{71B1E1CD-E787-4B58-90CB-CBA1E67F262F}" presName="Name9" presStyleLbl="parChTrans1D2" presStyleIdx="5" presStyleCnt="9"/>
      <dgm:spPr/>
      <dgm:t>
        <a:bodyPr/>
        <a:lstStyle/>
        <a:p>
          <a:endParaRPr lang="en-ZA"/>
        </a:p>
      </dgm:t>
    </dgm:pt>
    <dgm:pt modelId="{5FADC66F-5A08-4F31-96F7-3F840D09F3CB}" type="pres">
      <dgm:prSet presAssocID="{71B1E1CD-E787-4B58-90CB-CBA1E67F262F}" presName="connTx" presStyleLbl="parChTrans1D2" presStyleIdx="5" presStyleCnt="9"/>
      <dgm:spPr/>
      <dgm:t>
        <a:bodyPr/>
        <a:lstStyle/>
        <a:p>
          <a:endParaRPr lang="en-ZA"/>
        </a:p>
      </dgm:t>
    </dgm:pt>
    <dgm:pt modelId="{F0CBBED3-A4BC-4356-8D2E-97BA487594A9}" type="pres">
      <dgm:prSet presAssocID="{E5178944-9855-4E39-8622-EA49E6D1F9A8}" presName="node" presStyleLbl="node1" presStyleIdx="5" presStyleCnt="9">
        <dgm:presLayoutVars>
          <dgm:bulletEnabled val="1"/>
        </dgm:presLayoutVars>
      </dgm:prSet>
      <dgm:spPr/>
      <dgm:t>
        <a:bodyPr/>
        <a:lstStyle/>
        <a:p>
          <a:endParaRPr lang="en-ZA"/>
        </a:p>
      </dgm:t>
    </dgm:pt>
    <dgm:pt modelId="{65FEC280-9255-47CD-AC8A-0DEC6CD82ED4}" type="pres">
      <dgm:prSet presAssocID="{5828D591-64E8-4CEC-8C39-D9D4F57064AC}" presName="Name9" presStyleLbl="parChTrans1D2" presStyleIdx="6" presStyleCnt="9"/>
      <dgm:spPr/>
      <dgm:t>
        <a:bodyPr/>
        <a:lstStyle/>
        <a:p>
          <a:endParaRPr lang="en-ZA"/>
        </a:p>
      </dgm:t>
    </dgm:pt>
    <dgm:pt modelId="{8A57C522-8FBE-40D5-984C-56BBDCDA66B0}" type="pres">
      <dgm:prSet presAssocID="{5828D591-64E8-4CEC-8C39-D9D4F57064AC}" presName="connTx" presStyleLbl="parChTrans1D2" presStyleIdx="6" presStyleCnt="9"/>
      <dgm:spPr/>
      <dgm:t>
        <a:bodyPr/>
        <a:lstStyle/>
        <a:p>
          <a:endParaRPr lang="en-ZA"/>
        </a:p>
      </dgm:t>
    </dgm:pt>
    <dgm:pt modelId="{4C2C5F45-3145-432C-8781-1BC235470050}" type="pres">
      <dgm:prSet presAssocID="{667085F0-FC80-409D-8525-635C8850558F}" presName="node" presStyleLbl="node1" presStyleIdx="6" presStyleCnt="9">
        <dgm:presLayoutVars>
          <dgm:bulletEnabled val="1"/>
        </dgm:presLayoutVars>
      </dgm:prSet>
      <dgm:spPr/>
      <dgm:t>
        <a:bodyPr/>
        <a:lstStyle/>
        <a:p>
          <a:endParaRPr lang="en-ZA"/>
        </a:p>
      </dgm:t>
    </dgm:pt>
    <dgm:pt modelId="{EED5E962-9EBE-4ED8-BDCE-595AFA10183C}" type="pres">
      <dgm:prSet presAssocID="{CCED59C4-9246-4DCB-BAF4-F56503BBF29D}" presName="Name9" presStyleLbl="parChTrans1D2" presStyleIdx="7" presStyleCnt="9"/>
      <dgm:spPr/>
      <dgm:t>
        <a:bodyPr/>
        <a:lstStyle/>
        <a:p>
          <a:endParaRPr lang="en-ZA"/>
        </a:p>
      </dgm:t>
    </dgm:pt>
    <dgm:pt modelId="{17DDCF89-3927-4CF3-AAFA-4DB1C341F8B0}" type="pres">
      <dgm:prSet presAssocID="{CCED59C4-9246-4DCB-BAF4-F56503BBF29D}" presName="connTx" presStyleLbl="parChTrans1D2" presStyleIdx="7" presStyleCnt="9"/>
      <dgm:spPr/>
      <dgm:t>
        <a:bodyPr/>
        <a:lstStyle/>
        <a:p>
          <a:endParaRPr lang="en-ZA"/>
        </a:p>
      </dgm:t>
    </dgm:pt>
    <dgm:pt modelId="{5E6C967B-DF58-4A29-A3DB-8C95A3F02B76}" type="pres">
      <dgm:prSet presAssocID="{35F87221-F955-4EF2-BD5F-8A5CCD85D0FF}" presName="node" presStyleLbl="node1" presStyleIdx="7" presStyleCnt="9">
        <dgm:presLayoutVars>
          <dgm:bulletEnabled val="1"/>
        </dgm:presLayoutVars>
      </dgm:prSet>
      <dgm:spPr/>
      <dgm:t>
        <a:bodyPr/>
        <a:lstStyle/>
        <a:p>
          <a:endParaRPr lang="en-ZA"/>
        </a:p>
      </dgm:t>
    </dgm:pt>
    <dgm:pt modelId="{581CD018-8B89-448E-AC0B-FC3A6A890348}" type="pres">
      <dgm:prSet presAssocID="{202861C9-ADAF-463E-B463-FAA46F8A83BB}" presName="Name9" presStyleLbl="parChTrans1D2" presStyleIdx="8" presStyleCnt="9"/>
      <dgm:spPr/>
      <dgm:t>
        <a:bodyPr/>
        <a:lstStyle/>
        <a:p>
          <a:endParaRPr lang="en-ZA"/>
        </a:p>
      </dgm:t>
    </dgm:pt>
    <dgm:pt modelId="{C8A50736-C10A-4A49-AB30-D52CC23F4F44}" type="pres">
      <dgm:prSet presAssocID="{202861C9-ADAF-463E-B463-FAA46F8A83BB}" presName="connTx" presStyleLbl="parChTrans1D2" presStyleIdx="8" presStyleCnt="9"/>
      <dgm:spPr/>
      <dgm:t>
        <a:bodyPr/>
        <a:lstStyle/>
        <a:p>
          <a:endParaRPr lang="en-ZA"/>
        </a:p>
      </dgm:t>
    </dgm:pt>
    <dgm:pt modelId="{A70A12DC-C86A-418F-B269-A0EC6EF9409F}" type="pres">
      <dgm:prSet presAssocID="{DB8E1529-DE37-4574-864D-0BDB634A69E0}" presName="node" presStyleLbl="node1" presStyleIdx="8" presStyleCnt="9">
        <dgm:presLayoutVars>
          <dgm:bulletEnabled val="1"/>
        </dgm:presLayoutVars>
      </dgm:prSet>
      <dgm:spPr/>
      <dgm:t>
        <a:bodyPr/>
        <a:lstStyle/>
        <a:p>
          <a:endParaRPr lang="en-ZA"/>
        </a:p>
      </dgm:t>
    </dgm:pt>
  </dgm:ptLst>
  <dgm:cxnLst>
    <dgm:cxn modelId="{E126AB91-DDBB-4619-8010-D698BCF987CA}" type="presOf" srcId="{6C91EDCB-07DE-4A03-A4D6-8C4A141BBFF0}" destId="{DC9D0A72-BCD8-4FFE-B5E6-8340C6449935}" srcOrd="0" destOrd="0" presId="urn:microsoft.com/office/officeart/2005/8/layout/radial1"/>
    <dgm:cxn modelId="{3015D1A9-868A-49A0-A146-387F1C42A724}" type="presOf" srcId="{71B1E1CD-E787-4B58-90CB-CBA1E67F262F}" destId="{7FBF0BC7-8B6F-4F76-AB68-C95895E23236}" srcOrd="0" destOrd="0" presId="urn:microsoft.com/office/officeart/2005/8/layout/radial1"/>
    <dgm:cxn modelId="{836929C6-D52D-4114-A057-1D28CDF1CEEF}" type="presOf" srcId="{D9CBE1E6-96F8-4F13-B40A-EF8494B68F66}" destId="{E8605E5B-AD06-4027-B0DF-E646FFF073A2}" srcOrd="0" destOrd="0" presId="urn:microsoft.com/office/officeart/2005/8/layout/radial1"/>
    <dgm:cxn modelId="{8862E598-D5A9-40FB-92B6-D2B9071B13C9}" type="presOf" srcId="{4DBDE729-FF0B-4DAA-BC82-614A3C9F41EC}" destId="{92E1D6C2-239D-4889-9D8B-2F9ACFD2F927}" srcOrd="0" destOrd="0" presId="urn:microsoft.com/office/officeart/2005/8/layout/radial1"/>
    <dgm:cxn modelId="{D7086734-B9B4-49CE-BE63-578DE05F4450}" type="presOf" srcId="{4DBDE729-FF0B-4DAA-BC82-614A3C9F41EC}" destId="{ACFA6308-88BD-447F-B8EB-1270EAB8AC41}" srcOrd="1" destOrd="0" presId="urn:microsoft.com/office/officeart/2005/8/layout/radial1"/>
    <dgm:cxn modelId="{92F788D7-93E4-4897-A81F-3CE714BF4277}" type="presOf" srcId="{E5178944-9855-4E39-8622-EA49E6D1F9A8}" destId="{F0CBBED3-A4BC-4356-8D2E-97BA487594A9}" srcOrd="0" destOrd="0" presId="urn:microsoft.com/office/officeart/2005/8/layout/radial1"/>
    <dgm:cxn modelId="{271A96EB-D8FB-41CA-9FBF-3DA0765EF2BD}" type="presOf" srcId="{A2A11CBB-0AF7-4BAF-8AC6-3B24B000888A}" destId="{F81863A0-9D16-4B6C-A1BB-C104939D8774}" srcOrd="1" destOrd="0" presId="urn:microsoft.com/office/officeart/2005/8/layout/radial1"/>
    <dgm:cxn modelId="{F33EA506-9A2D-44F7-9D0D-D184A5299D13}" srcId="{ABE72E09-ED25-4DFF-B3CC-F17689475850}" destId="{D9CBE1E6-96F8-4F13-B40A-EF8494B68F66}" srcOrd="4" destOrd="0" parTransId="{4DBDE729-FF0B-4DAA-BC82-614A3C9F41EC}" sibTransId="{591F3AB7-40FD-440F-8A6B-A0D10891E2B6}"/>
    <dgm:cxn modelId="{4D6879B6-3318-435B-97F2-8F3F30D75A57}" type="presOf" srcId="{77A9887E-3827-44B0-B6B7-5A3096EE2451}" destId="{7245B8F2-7F3A-4074-963D-9E3BC1179C76}" srcOrd="0" destOrd="0" presId="urn:microsoft.com/office/officeart/2005/8/layout/radial1"/>
    <dgm:cxn modelId="{741B569B-F330-45B8-96EE-DE921BD1333B}" type="presOf" srcId="{DB8E1529-DE37-4574-864D-0BDB634A69E0}" destId="{A70A12DC-C86A-418F-B269-A0EC6EF9409F}" srcOrd="0" destOrd="0" presId="urn:microsoft.com/office/officeart/2005/8/layout/radial1"/>
    <dgm:cxn modelId="{71CF5691-4061-4A49-B114-4E845066F53A}" type="presOf" srcId="{AB707ECA-1E10-451E-A61F-80726CDEB9A6}" destId="{86227DB1-2756-4654-B9DC-B8D9E1F92775}" srcOrd="0" destOrd="0" presId="urn:microsoft.com/office/officeart/2005/8/layout/radial1"/>
    <dgm:cxn modelId="{354B04A3-3A65-4705-B042-D8FC3A147E4B}" type="presOf" srcId="{202861C9-ADAF-463E-B463-FAA46F8A83BB}" destId="{581CD018-8B89-448E-AC0B-FC3A6A890348}" srcOrd="0" destOrd="0" presId="urn:microsoft.com/office/officeart/2005/8/layout/radial1"/>
    <dgm:cxn modelId="{E998FBF4-683B-41D5-9503-85D09AE6A79B}" type="presOf" srcId="{E04E8649-69EC-47B0-8279-A1A4939FB45C}" destId="{FA8B1712-CA6C-40F1-A9D3-F3CEB6FEE7D3}" srcOrd="0" destOrd="0" presId="urn:microsoft.com/office/officeart/2005/8/layout/radial1"/>
    <dgm:cxn modelId="{2FEB0231-1929-4BF1-A233-1EDC8482CFF6}" type="presOf" srcId="{77A9887E-3827-44B0-B6B7-5A3096EE2451}" destId="{80D4C389-4FB1-4BCA-8121-C700B3FDC6E4}" srcOrd="1" destOrd="0" presId="urn:microsoft.com/office/officeart/2005/8/layout/radial1"/>
    <dgm:cxn modelId="{922EA1FD-D73E-43A4-9DC2-084DE9DF1E07}" type="presOf" srcId="{CCED59C4-9246-4DCB-BAF4-F56503BBF29D}" destId="{17DDCF89-3927-4CF3-AAFA-4DB1C341F8B0}" srcOrd="1" destOrd="0" presId="urn:microsoft.com/office/officeart/2005/8/layout/radial1"/>
    <dgm:cxn modelId="{B3D13550-9043-478C-AC24-240818A8AE00}" srcId="{ABE72E09-ED25-4DFF-B3CC-F17689475850}" destId="{E5178944-9855-4E39-8622-EA49E6D1F9A8}" srcOrd="5" destOrd="0" parTransId="{71B1E1CD-E787-4B58-90CB-CBA1E67F262F}" sibTransId="{92D65A00-1068-4AB8-9260-E1798EAF8B73}"/>
    <dgm:cxn modelId="{48B11C93-070F-4400-AC9F-8EF27E342E23}" type="presOf" srcId="{E04E8649-69EC-47B0-8279-A1A4939FB45C}" destId="{64DEE0EF-D9EE-4E7A-9853-2A5E4F73FA74}" srcOrd="1" destOrd="0" presId="urn:microsoft.com/office/officeart/2005/8/layout/radial1"/>
    <dgm:cxn modelId="{89099B0D-6708-4DCF-98DB-0DAADAE3B32F}" type="presOf" srcId="{5828D591-64E8-4CEC-8C39-D9D4F57064AC}" destId="{65FEC280-9255-47CD-AC8A-0DEC6CD82ED4}" srcOrd="0" destOrd="0" presId="urn:microsoft.com/office/officeart/2005/8/layout/radial1"/>
    <dgm:cxn modelId="{F5408237-7623-4EFB-8804-30F0D5A0EA5D}" srcId="{ABE72E09-ED25-4DFF-B3CC-F17689475850}" destId="{2AE63718-08A9-4CC6-B41E-67B2D60600B7}" srcOrd="0" destOrd="0" parTransId="{77A9887E-3827-44B0-B6B7-5A3096EE2451}" sibTransId="{F5BEA70D-CBE0-4061-B472-6B8C1557C558}"/>
    <dgm:cxn modelId="{19EE6CAF-EC30-4966-8C17-FB04C1B2F0BB}" type="presOf" srcId="{7FEC9965-3906-49AD-8A72-A603BE311E78}" destId="{5D20B981-B8D1-4B2D-A465-A183692B8CAF}" srcOrd="0" destOrd="0" presId="urn:microsoft.com/office/officeart/2005/8/layout/radial1"/>
    <dgm:cxn modelId="{54C43C0C-51E5-4630-B08C-46F8942718DE}" srcId="{ABE72E09-ED25-4DFF-B3CC-F17689475850}" destId="{BB1149C2-DCF3-487C-9FBE-AB0AB98F5913}" srcOrd="3" destOrd="0" parTransId="{E04E8649-69EC-47B0-8279-A1A4939FB45C}" sibTransId="{E98C01EC-E2A7-44B6-9AC3-50141DD68DFF}"/>
    <dgm:cxn modelId="{1BF8BF58-5887-412D-BB15-B4F935CE6D01}" type="presOf" srcId="{7FEC9965-3906-49AD-8A72-A603BE311E78}" destId="{B41EB485-F8FF-4892-9CBE-C6F052A74F47}" srcOrd="1" destOrd="0" presId="urn:microsoft.com/office/officeart/2005/8/layout/radial1"/>
    <dgm:cxn modelId="{FA372905-BBB2-41E4-9FE4-A50E03AF1298}" type="presOf" srcId="{2AE63718-08A9-4CC6-B41E-67B2D60600B7}" destId="{86F6BE1B-09B3-4E06-8CEE-8F91B4B64232}" srcOrd="0" destOrd="0" presId="urn:microsoft.com/office/officeart/2005/8/layout/radial1"/>
    <dgm:cxn modelId="{9416DEE2-3818-4034-B3AC-6C79F7435341}" type="presOf" srcId="{A2A11CBB-0AF7-4BAF-8AC6-3B24B000888A}" destId="{7C308924-32AB-4F6E-98EF-761A5B7B9E8B}" srcOrd="0" destOrd="0" presId="urn:microsoft.com/office/officeart/2005/8/layout/radial1"/>
    <dgm:cxn modelId="{596D1712-1E40-4B86-9BE7-E73E11F5A0A0}" srcId="{ABE72E09-ED25-4DFF-B3CC-F17689475850}" destId="{DB8E1529-DE37-4574-864D-0BDB634A69E0}" srcOrd="8" destOrd="0" parTransId="{202861C9-ADAF-463E-B463-FAA46F8A83BB}" sibTransId="{05553C83-F061-4E99-8878-70AAF9F82DAB}"/>
    <dgm:cxn modelId="{A9C2F0CE-108B-4C8A-8EC7-6A1DBE54C763}" type="presOf" srcId="{5828D591-64E8-4CEC-8C39-D9D4F57064AC}" destId="{8A57C522-8FBE-40D5-984C-56BBDCDA66B0}" srcOrd="1" destOrd="0" presId="urn:microsoft.com/office/officeart/2005/8/layout/radial1"/>
    <dgm:cxn modelId="{C4C4705F-1C96-4773-A8A1-6B64486DC72D}" srcId="{ABE72E09-ED25-4DFF-B3CC-F17689475850}" destId="{0305CBAF-8BDE-4862-819F-5E31D18480B1}" srcOrd="2" destOrd="0" parTransId="{7FEC9965-3906-49AD-8A72-A603BE311E78}" sibTransId="{F15A6DC4-4D54-4B48-85A6-15040CABCB1B}"/>
    <dgm:cxn modelId="{0A632966-B38E-48F8-881E-B1255878A761}" srcId="{ABE72E09-ED25-4DFF-B3CC-F17689475850}" destId="{6C91EDCB-07DE-4A03-A4D6-8C4A141BBFF0}" srcOrd="1" destOrd="0" parTransId="{A2A11CBB-0AF7-4BAF-8AC6-3B24B000888A}" sibTransId="{9B853AA9-91FA-41F0-9F53-8BB7BF860C97}"/>
    <dgm:cxn modelId="{C747B407-AA17-4001-BB5B-BB7727E2AC6B}" type="presOf" srcId="{35F87221-F955-4EF2-BD5F-8A5CCD85D0FF}" destId="{5E6C967B-DF58-4A29-A3DB-8C95A3F02B76}" srcOrd="0" destOrd="0" presId="urn:microsoft.com/office/officeart/2005/8/layout/radial1"/>
    <dgm:cxn modelId="{DD08A968-7C4F-4F6E-AD73-95B9CB80293C}" type="presOf" srcId="{71B1E1CD-E787-4B58-90CB-CBA1E67F262F}" destId="{5FADC66F-5A08-4F31-96F7-3F840D09F3CB}" srcOrd="1" destOrd="0" presId="urn:microsoft.com/office/officeart/2005/8/layout/radial1"/>
    <dgm:cxn modelId="{99AD7717-25FC-4A61-A9CA-849D40CBFC13}" srcId="{ABE72E09-ED25-4DFF-B3CC-F17689475850}" destId="{667085F0-FC80-409D-8525-635C8850558F}" srcOrd="6" destOrd="0" parTransId="{5828D591-64E8-4CEC-8C39-D9D4F57064AC}" sibTransId="{0FF46CE8-ADA3-495A-BB7E-6B4FF6846DFF}"/>
    <dgm:cxn modelId="{170A7DC6-E95C-49C4-8FE7-6259B3B2FDC3}" type="presOf" srcId="{202861C9-ADAF-463E-B463-FAA46F8A83BB}" destId="{C8A50736-C10A-4A49-AB30-D52CC23F4F44}" srcOrd="1" destOrd="0" presId="urn:microsoft.com/office/officeart/2005/8/layout/radial1"/>
    <dgm:cxn modelId="{4FA20A16-AD08-4963-9A7B-4E6B3680718A}" type="presOf" srcId="{CCED59C4-9246-4DCB-BAF4-F56503BBF29D}" destId="{EED5E962-9EBE-4ED8-BDCE-595AFA10183C}" srcOrd="0" destOrd="0" presId="urn:microsoft.com/office/officeart/2005/8/layout/radial1"/>
    <dgm:cxn modelId="{5EBB90CC-095A-4A28-9014-A5CCDCCD0082}" type="presOf" srcId="{0305CBAF-8BDE-4862-819F-5E31D18480B1}" destId="{B368CB1B-EE5B-404B-9CCB-6D24D7981A66}" srcOrd="0" destOrd="0" presId="urn:microsoft.com/office/officeart/2005/8/layout/radial1"/>
    <dgm:cxn modelId="{066FB33C-65F3-41BF-8E38-680FF9CE2972}" srcId="{ABE72E09-ED25-4DFF-B3CC-F17689475850}" destId="{35F87221-F955-4EF2-BD5F-8A5CCD85D0FF}" srcOrd="7" destOrd="0" parTransId="{CCED59C4-9246-4DCB-BAF4-F56503BBF29D}" sibTransId="{22C32B86-481A-4E89-A9CA-418C1EA4FF82}"/>
    <dgm:cxn modelId="{7C56EF9E-61C5-45D4-AB5F-DB693DDD11A5}" type="presOf" srcId="{BB1149C2-DCF3-487C-9FBE-AB0AB98F5913}" destId="{08E61811-8AE8-435B-BFC0-3E46D8586E4F}" srcOrd="0" destOrd="0" presId="urn:microsoft.com/office/officeart/2005/8/layout/radial1"/>
    <dgm:cxn modelId="{EE237F95-CC41-4D3F-85C3-105BCBF194EE}" type="presOf" srcId="{667085F0-FC80-409D-8525-635C8850558F}" destId="{4C2C5F45-3145-432C-8781-1BC235470050}" srcOrd="0" destOrd="0" presId="urn:microsoft.com/office/officeart/2005/8/layout/radial1"/>
    <dgm:cxn modelId="{5AAF806A-2BA1-477C-B7DF-2CD1F900BFDF}" srcId="{AB707ECA-1E10-451E-A61F-80726CDEB9A6}" destId="{ABE72E09-ED25-4DFF-B3CC-F17689475850}" srcOrd="0" destOrd="0" parTransId="{0C1B3906-4BC2-40C3-80B4-729D5CC35C39}" sibTransId="{6C23414F-3362-4F9B-9426-9C77AE415736}"/>
    <dgm:cxn modelId="{52C74698-AA2A-45A6-BD96-E0E2E775B1A3}" type="presOf" srcId="{ABE72E09-ED25-4DFF-B3CC-F17689475850}" destId="{CB5B7744-AAA5-41F6-BBF8-C206B79F4A2E}" srcOrd="0" destOrd="0" presId="urn:microsoft.com/office/officeart/2005/8/layout/radial1"/>
    <dgm:cxn modelId="{4258AB04-E691-40B6-8080-B02EA8A05AB9}" type="presParOf" srcId="{86227DB1-2756-4654-B9DC-B8D9E1F92775}" destId="{CB5B7744-AAA5-41F6-BBF8-C206B79F4A2E}" srcOrd="0" destOrd="0" presId="urn:microsoft.com/office/officeart/2005/8/layout/radial1"/>
    <dgm:cxn modelId="{1D8D09F8-B218-479C-A478-C380523B6AED}" type="presParOf" srcId="{86227DB1-2756-4654-B9DC-B8D9E1F92775}" destId="{7245B8F2-7F3A-4074-963D-9E3BC1179C76}" srcOrd="1" destOrd="0" presId="urn:microsoft.com/office/officeart/2005/8/layout/radial1"/>
    <dgm:cxn modelId="{C1FBEBFF-CBBE-4050-BFAE-6EF23C84A68D}" type="presParOf" srcId="{7245B8F2-7F3A-4074-963D-9E3BC1179C76}" destId="{80D4C389-4FB1-4BCA-8121-C700B3FDC6E4}" srcOrd="0" destOrd="0" presId="urn:microsoft.com/office/officeart/2005/8/layout/radial1"/>
    <dgm:cxn modelId="{73A4FAC6-07AB-4225-A309-9C131BA0A9B0}" type="presParOf" srcId="{86227DB1-2756-4654-B9DC-B8D9E1F92775}" destId="{86F6BE1B-09B3-4E06-8CEE-8F91B4B64232}" srcOrd="2" destOrd="0" presId="urn:microsoft.com/office/officeart/2005/8/layout/radial1"/>
    <dgm:cxn modelId="{958AD082-7542-4974-B2DF-3A37BF714F85}" type="presParOf" srcId="{86227DB1-2756-4654-B9DC-B8D9E1F92775}" destId="{7C308924-32AB-4F6E-98EF-761A5B7B9E8B}" srcOrd="3" destOrd="0" presId="urn:microsoft.com/office/officeart/2005/8/layout/radial1"/>
    <dgm:cxn modelId="{37A484B0-98C7-4506-8B54-FF81088C79A7}" type="presParOf" srcId="{7C308924-32AB-4F6E-98EF-761A5B7B9E8B}" destId="{F81863A0-9D16-4B6C-A1BB-C104939D8774}" srcOrd="0" destOrd="0" presId="urn:microsoft.com/office/officeart/2005/8/layout/radial1"/>
    <dgm:cxn modelId="{2B63D063-8605-4ED9-8BFB-0A53578D4958}" type="presParOf" srcId="{86227DB1-2756-4654-B9DC-B8D9E1F92775}" destId="{DC9D0A72-BCD8-4FFE-B5E6-8340C6449935}" srcOrd="4" destOrd="0" presId="urn:microsoft.com/office/officeart/2005/8/layout/radial1"/>
    <dgm:cxn modelId="{9E434BFA-48A5-4BB0-806E-C967ACC88A16}" type="presParOf" srcId="{86227DB1-2756-4654-B9DC-B8D9E1F92775}" destId="{5D20B981-B8D1-4B2D-A465-A183692B8CAF}" srcOrd="5" destOrd="0" presId="urn:microsoft.com/office/officeart/2005/8/layout/radial1"/>
    <dgm:cxn modelId="{328580B8-FE0D-4D2D-A49A-F5100CEB3CCF}" type="presParOf" srcId="{5D20B981-B8D1-4B2D-A465-A183692B8CAF}" destId="{B41EB485-F8FF-4892-9CBE-C6F052A74F47}" srcOrd="0" destOrd="0" presId="urn:microsoft.com/office/officeart/2005/8/layout/radial1"/>
    <dgm:cxn modelId="{0A92B6D0-93E1-4785-8370-4CA27E601882}" type="presParOf" srcId="{86227DB1-2756-4654-B9DC-B8D9E1F92775}" destId="{B368CB1B-EE5B-404B-9CCB-6D24D7981A66}" srcOrd="6" destOrd="0" presId="urn:microsoft.com/office/officeart/2005/8/layout/radial1"/>
    <dgm:cxn modelId="{DF9BA4A5-0CBE-40B1-81D5-50DE15CA5A50}" type="presParOf" srcId="{86227DB1-2756-4654-B9DC-B8D9E1F92775}" destId="{FA8B1712-CA6C-40F1-A9D3-F3CEB6FEE7D3}" srcOrd="7" destOrd="0" presId="urn:microsoft.com/office/officeart/2005/8/layout/radial1"/>
    <dgm:cxn modelId="{E09B9357-E73C-4D28-A964-660DF7CEDA73}" type="presParOf" srcId="{FA8B1712-CA6C-40F1-A9D3-F3CEB6FEE7D3}" destId="{64DEE0EF-D9EE-4E7A-9853-2A5E4F73FA74}" srcOrd="0" destOrd="0" presId="urn:microsoft.com/office/officeart/2005/8/layout/radial1"/>
    <dgm:cxn modelId="{A08A2AFE-ADF8-495C-91FD-C3F83BE2648B}" type="presParOf" srcId="{86227DB1-2756-4654-B9DC-B8D9E1F92775}" destId="{08E61811-8AE8-435B-BFC0-3E46D8586E4F}" srcOrd="8" destOrd="0" presId="urn:microsoft.com/office/officeart/2005/8/layout/radial1"/>
    <dgm:cxn modelId="{3AFFD019-5B2A-4395-9D2B-3282B1C2AC95}" type="presParOf" srcId="{86227DB1-2756-4654-B9DC-B8D9E1F92775}" destId="{92E1D6C2-239D-4889-9D8B-2F9ACFD2F927}" srcOrd="9" destOrd="0" presId="urn:microsoft.com/office/officeart/2005/8/layout/radial1"/>
    <dgm:cxn modelId="{CDA49DAA-7481-4C3D-98F6-6B0A2CABE6D1}" type="presParOf" srcId="{92E1D6C2-239D-4889-9D8B-2F9ACFD2F927}" destId="{ACFA6308-88BD-447F-B8EB-1270EAB8AC41}" srcOrd="0" destOrd="0" presId="urn:microsoft.com/office/officeart/2005/8/layout/radial1"/>
    <dgm:cxn modelId="{E99E89A2-E8DA-4FFF-9053-E001056B97AE}" type="presParOf" srcId="{86227DB1-2756-4654-B9DC-B8D9E1F92775}" destId="{E8605E5B-AD06-4027-B0DF-E646FFF073A2}" srcOrd="10" destOrd="0" presId="urn:microsoft.com/office/officeart/2005/8/layout/radial1"/>
    <dgm:cxn modelId="{927F874F-C01A-4EE9-B54F-0AA331FC3D6C}" type="presParOf" srcId="{86227DB1-2756-4654-B9DC-B8D9E1F92775}" destId="{7FBF0BC7-8B6F-4F76-AB68-C95895E23236}" srcOrd="11" destOrd="0" presId="urn:microsoft.com/office/officeart/2005/8/layout/radial1"/>
    <dgm:cxn modelId="{129336CA-C4EF-4321-9ECC-4E3E56832E2D}" type="presParOf" srcId="{7FBF0BC7-8B6F-4F76-AB68-C95895E23236}" destId="{5FADC66F-5A08-4F31-96F7-3F840D09F3CB}" srcOrd="0" destOrd="0" presId="urn:microsoft.com/office/officeart/2005/8/layout/radial1"/>
    <dgm:cxn modelId="{55EA4DCB-5ADD-4FBB-BB2C-0C0CD5F99AAE}" type="presParOf" srcId="{86227DB1-2756-4654-B9DC-B8D9E1F92775}" destId="{F0CBBED3-A4BC-4356-8D2E-97BA487594A9}" srcOrd="12" destOrd="0" presId="urn:microsoft.com/office/officeart/2005/8/layout/radial1"/>
    <dgm:cxn modelId="{E376BF5C-9F83-4CA8-8CCE-D0DCD55A0434}" type="presParOf" srcId="{86227DB1-2756-4654-B9DC-B8D9E1F92775}" destId="{65FEC280-9255-47CD-AC8A-0DEC6CD82ED4}" srcOrd="13" destOrd="0" presId="urn:microsoft.com/office/officeart/2005/8/layout/radial1"/>
    <dgm:cxn modelId="{67088E8B-57D7-42CF-8A85-854AF81B97CF}" type="presParOf" srcId="{65FEC280-9255-47CD-AC8A-0DEC6CD82ED4}" destId="{8A57C522-8FBE-40D5-984C-56BBDCDA66B0}" srcOrd="0" destOrd="0" presId="urn:microsoft.com/office/officeart/2005/8/layout/radial1"/>
    <dgm:cxn modelId="{7B8F06A9-AC2B-4A03-9EC6-14AD648A8223}" type="presParOf" srcId="{86227DB1-2756-4654-B9DC-B8D9E1F92775}" destId="{4C2C5F45-3145-432C-8781-1BC235470050}" srcOrd="14" destOrd="0" presId="urn:microsoft.com/office/officeart/2005/8/layout/radial1"/>
    <dgm:cxn modelId="{EF9FE86E-8F1F-485C-961F-F701DA5364B6}" type="presParOf" srcId="{86227DB1-2756-4654-B9DC-B8D9E1F92775}" destId="{EED5E962-9EBE-4ED8-BDCE-595AFA10183C}" srcOrd="15" destOrd="0" presId="urn:microsoft.com/office/officeart/2005/8/layout/radial1"/>
    <dgm:cxn modelId="{8C3964DD-9091-4960-81BB-E92E96CE13B0}" type="presParOf" srcId="{EED5E962-9EBE-4ED8-BDCE-595AFA10183C}" destId="{17DDCF89-3927-4CF3-AAFA-4DB1C341F8B0}" srcOrd="0" destOrd="0" presId="urn:microsoft.com/office/officeart/2005/8/layout/radial1"/>
    <dgm:cxn modelId="{1DC3C00E-DFBF-4068-B621-0171BF1E0B28}" type="presParOf" srcId="{86227DB1-2756-4654-B9DC-B8D9E1F92775}" destId="{5E6C967B-DF58-4A29-A3DB-8C95A3F02B76}" srcOrd="16" destOrd="0" presId="urn:microsoft.com/office/officeart/2005/8/layout/radial1"/>
    <dgm:cxn modelId="{4E690ACC-3434-41AC-A80C-77663C529070}" type="presParOf" srcId="{86227DB1-2756-4654-B9DC-B8D9E1F92775}" destId="{581CD018-8B89-448E-AC0B-FC3A6A890348}" srcOrd="17" destOrd="0" presId="urn:microsoft.com/office/officeart/2005/8/layout/radial1"/>
    <dgm:cxn modelId="{B2E328EA-BC6B-417C-8CE1-F5087CEAA485}" type="presParOf" srcId="{581CD018-8B89-448E-AC0B-FC3A6A890348}" destId="{C8A50736-C10A-4A49-AB30-D52CC23F4F44}" srcOrd="0" destOrd="0" presId="urn:microsoft.com/office/officeart/2005/8/layout/radial1"/>
    <dgm:cxn modelId="{2363A61E-7354-4675-81EA-37C8C5BC94D7}" type="presParOf" srcId="{86227DB1-2756-4654-B9DC-B8D9E1F92775}" destId="{A70A12DC-C86A-418F-B269-A0EC6EF9409F}"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AB707ECA-1E10-451E-A61F-80726CDEB9A6}" type="doc">
      <dgm:prSet loTypeId="urn:microsoft.com/office/officeart/2005/8/layout/radial1" loCatId="cycle" qsTypeId="urn:microsoft.com/office/officeart/2005/8/quickstyle/simple1" qsCatId="simple" csTypeId="urn:microsoft.com/office/officeart/2005/8/colors/colorful1#2" csCatId="colorful" phldr="1"/>
      <dgm:spPr/>
      <dgm:t>
        <a:bodyPr/>
        <a:lstStyle/>
        <a:p>
          <a:endParaRPr lang="en-ZA"/>
        </a:p>
      </dgm:t>
    </dgm:pt>
    <dgm:pt modelId="{ABE72E09-ED25-4DFF-B3CC-F17689475850}">
      <dgm:prSet phldrT="[Text]"/>
      <dgm:spPr/>
      <dgm:t>
        <a:bodyPr/>
        <a:lstStyle/>
        <a:p>
          <a:pPr algn="ctr"/>
          <a:r>
            <a:rPr lang="en-ZA" dirty="0"/>
            <a:t>Pricing Strategies</a:t>
          </a:r>
        </a:p>
      </dgm:t>
    </dgm:pt>
    <dgm:pt modelId="{0C1B3906-4BC2-40C3-80B4-729D5CC35C39}" type="parTrans" cxnId="{5AAF806A-2BA1-477C-B7DF-2CD1F900BFDF}">
      <dgm:prSet/>
      <dgm:spPr/>
      <dgm:t>
        <a:bodyPr/>
        <a:lstStyle/>
        <a:p>
          <a:pPr algn="ctr"/>
          <a:endParaRPr lang="en-ZA"/>
        </a:p>
      </dgm:t>
    </dgm:pt>
    <dgm:pt modelId="{6C23414F-3362-4F9B-9426-9C77AE415736}" type="sibTrans" cxnId="{5AAF806A-2BA1-477C-B7DF-2CD1F900BFDF}">
      <dgm:prSet/>
      <dgm:spPr/>
      <dgm:t>
        <a:bodyPr/>
        <a:lstStyle/>
        <a:p>
          <a:pPr algn="ctr"/>
          <a:endParaRPr lang="en-ZA"/>
        </a:p>
      </dgm:t>
    </dgm:pt>
    <dgm:pt modelId="{2AE63718-08A9-4CC6-B41E-67B2D60600B7}">
      <dgm:prSet phldrT="[Text]"/>
      <dgm:spPr>
        <a:solidFill>
          <a:srgbClr val="92D050"/>
        </a:solidFill>
      </dgm:spPr>
      <dgm:t>
        <a:bodyPr/>
        <a:lstStyle/>
        <a:p>
          <a:pPr algn="ctr"/>
          <a:r>
            <a:rPr lang="en-ZA" dirty="0"/>
            <a:t>market skimming</a:t>
          </a:r>
        </a:p>
      </dgm:t>
    </dgm:pt>
    <dgm:pt modelId="{77A9887E-3827-44B0-B6B7-5A3096EE2451}" type="parTrans" cxnId="{F5408237-7623-4EFB-8804-30F0D5A0EA5D}">
      <dgm:prSet/>
      <dgm:spPr/>
      <dgm:t>
        <a:bodyPr/>
        <a:lstStyle/>
        <a:p>
          <a:pPr algn="ctr"/>
          <a:endParaRPr lang="en-ZA"/>
        </a:p>
      </dgm:t>
    </dgm:pt>
    <dgm:pt modelId="{F5BEA70D-CBE0-4061-B472-6B8C1557C558}" type="sibTrans" cxnId="{F5408237-7623-4EFB-8804-30F0D5A0EA5D}">
      <dgm:prSet/>
      <dgm:spPr/>
      <dgm:t>
        <a:bodyPr/>
        <a:lstStyle/>
        <a:p>
          <a:pPr algn="ctr"/>
          <a:endParaRPr lang="en-ZA"/>
        </a:p>
      </dgm:t>
    </dgm:pt>
    <dgm:pt modelId="{6C91EDCB-07DE-4A03-A4D6-8C4A141BBFF0}">
      <dgm:prSet phldrT="[Text]"/>
      <dgm:spPr>
        <a:solidFill>
          <a:srgbClr val="00B050"/>
        </a:solidFill>
      </dgm:spPr>
      <dgm:t>
        <a:bodyPr/>
        <a:lstStyle/>
        <a:p>
          <a:pPr algn="ctr"/>
          <a:r>
            <a:rPr lang="en-ZA" dirty="0"/>
            <a:t>value pricing</a:t>
          </a:r>
        </a:p>
      </dgm:t>
    </dgm:pt>
    <dgm:pt modelId="{A2A11CBB-0AF7-4BAF-8AC6-3B24B000888A}" type="parTrans" cxnId="{0A632966-B38E-48F8-881E-B1255878A761}">
      <dgm:prSet/>
      <dgm:spPr/>
      <dgm:t>
        <a:bodyPr/>
        <a:lstStyle/>
        <a:p>
          <a:pPr algn="ctr"/>
          <a:endParaRPr lang="en-ZA"/>
        </a:p>
      </dgm:t>
    </dgm:pt>
    <dgm:pt modelId="{9B853AA9-91FA-41F0-9F53-8BB7BF860C97}" type="sibTrans" cxnId="{0A632966-B38E-48F8-881E-B1255878A761}">
      <dgm:prSet/>
      <dgm:spPr/>
      <dgm:t>
        <a:bodyPr/>
        <a:lstStyle/>
        <a:p>
          <a:pPr algn="ctr"/>
          <a:endParaRPr lang="en-ZA"/>
        </a:p>
      </dgm:t>
    </dgm:pt>
    <dgm:pt modelId="{0305CBAF-8BDE-4862-819F-5E31D18480B1}">
      <dgm:prSet phldrT="[Text]"/>
      <dgm:spPr>
        <a:solidFill>
          <a:schemeClr val="bg2">
            <a:lumMod val="50000"/>
          </a:schemeClr>
        </a:solidFill>
      </dgm:spPr>
      <dgm:t>
        <a:bodyPr/>
        <a:lstStyle/>
        <a:p>
          <a:pPr algn="ctr"/>
          <a:r>
            <a:rPr lang="en-ZA" dirty="0"/>
            <a:t>loss leader</a:t>
          </a:r>
        </a:p>
      </dgm:t>
    </dgm:pt>
    <dgm:pt modelId="{7FEC9965-3906-49AD-8A72-A603BE311E78}" type="parTrans" cxnId="{C4C4705F-1C96-4773-A8A1-6B64486DC72D}">
      <dgm:prSet/>
      <dgm:spPr/>
      <dgm:t>
        <a:bodyPr/>
        <a:lstStyle/>
        <a:p>
          <a:pPr algn="ctr"/>
          <a:endParaRPr lang="en-ZA"/>
        </a:p>
      </dgm:t>
    </dgm:pt>
    <dgm:pt modelId="{F15A6DC4-4D54-4B48-85A6-15040CABCB1B}" type="sibTrans" cxnId="{C4C4705F-1C96-4773-A8A1-6B64486DC72D}">
      <dgm:prSet/>
      <dgm:spPr/>
      <dgm:t>
        <a:bodyPr/>
        <a:lstStyle/>
        <a:p>
          <a:pPr algn="ctr"/>
          <a:endParaRPr lang="en-ZA"/>
        </a:p>
      </dgm:t>
    </dgm:pt>
    <dgm:pt modelId="{BB1149C2-DCF3-487C-9FBE-AB0AB98F5913}">
      <dgm:prSet phldrT="[Text]"/>
      <dgm:spPr>
        <a:solidFill>
          <a:srgbClr val="0070C0"/>
        </a:solidFill>
      </dgm:spPr>
      <dgm:t>
        <a:bodyPr/>
        <a:lstStyle/>
        <a:p>
          <a:pPr algn="ctr"/>
          <a:r>
            <a:rPr lang="en-ZA" dirty="0"/>
            <a:t>psychological pricing</a:t>
          </a:r>
        </a:p>
      </dgm:t>
    </dgm:pt>
    <dgm:pt modelId="{E04E8649-69EC-47B0-8279-A1A4939FB45C}" type="parTrans" cxnId="{54C43C0C-51E5-4630-B08C-46F8942718DE}">
      <dgm:prSet/>
      <dgm:spPr/>
      <dgm:t>
        <a:bodyPr/>
        <a:lstStyle/>
        <a:p>
          <a:pPr algn="ctr"/>
          <a:endParaRPr lang="en-ZA"/>
        </a:p>
      </dgm:t>
    </dgm:pt>
    <dgm:pt modelId="{E98C01EC-E2A7-44B6-9AC3-50141DD68DFF}" type="sibTrans" cxnId="{54C43C0C-51E5-4630-B08C-46F8942718DE}">
      <dgm:prSet/>
      <dgm:spPr/>
      <dgm:t>
        <a:bodyPr/>
        <a:lstStyle/>
        <a:p>
          <a:pPr algn="ctr"/>
          <a:endParaRPr lang="en-ZA"/>
        </a:p>
      </dgm:t>
    </dgm:pt>
    <dgm:pt modelId="{D9CBE1E6-96F8-4F13-B40A-EF8494B68F66}">
      <dgm:prSet/>
      <dgm:spPr/>
      <dgm:t>
        <a:bodyPr/>
        <a:lstStyle/>
        <a:p>
          <a:pPr algn="ctr"/>
          <a:r>
            <a:rPr lang="en-ZA" dirty="0"/>
            <a:t>competitor pricing</a:t>
          </a:r>
        </a:p>
      </dgm:t>
    </dgm:pt>
    <dgm:pt modelId="{4DBDE729-FF0B-4DAA-BC82-614A3C9F41EC}" type="parTrans" cxnId="{F33EA506-9A2D-44F7-9D0D-D184A5299D13}">
      <dgm:prSet/>
      <dgm:spPr/>
      <dgm:t>
        <a:bodyPr/>
        <a:lstStyle/>
        <a:p>
          <a:pPr algn="ctr"/>
          <a:endParaRPr lang="en-ZA"/>
        </a:p>
      </dgm:t>
    </dgm:pt>
    <dgm:pt modelId="{591F3AB7-40FD-440F-8A6B-A0D10891E2B6}" type="sibTrans" cxnId="{F33EA506-9A2D-44F7-9D0D-D184A5299D13}">
      <dgm:prSet/>
      <dgm:spPr/>
      <dgm:t>
        <a:bodyPr/>
        <a:lstStyle/>
        <a:p>
          <a:pPr algn="ctr"/>
          <a:endParaRPr lang="en-ZA"/>
        </a:p>
      </dgm:t>
    </dgm:pt>
    <dgm:pt modelId="{E5178944-9855-4E39-8622-EA49E6D1F9A8}">
      <dgm:prSet/>
      <dgm:spPr/>
      <dgm:t>
        <a:bodyPr/>
        <a:lstStyle/>
        <a:p>
          <a:pPr algn="ctr"/>
          <a:r>
            <a:rPr lang="en-ZA" dirty="0"/>
            <a:t>predatory pricing</a:t>
          </a:r>
        </a:p>
      </dgm:t>
    </dgm:pt>
    <dgm:pt modelId="{71B1E1CD-E787-4B58-90CB-CBA1E67F262F}" type="parTrans" cxnId="{B3D13550-9043-478C-AC24-240818A8AE00}">
      <dgm:prSet/>
      <dgm:spPr/>
      <dgm:t>
        <a:bodyPr/>
        <a:lstStyle/>
        <a:p>
          <a:pPr algn="ctr"/>
          <a:endParaRPr lang="en-ZA"/>
        </a:p>
      </dgm:t>
    </dgm:pt>
    <dgm:pt modelId="{92D65A00-1068-4AB8-9260-E1798EAF8B73}" type="sibTrans" cxnId="{B3D13550-9043-478C-AC24-240818A8AE00}">
      <dgm:prSet/>
      <dgm:spPr/>
      <dgm:t>
        <a:bodyPr/>
        <a:lstStyle/>
        <a:p>
          <a:pPr algn="ctr"/>
          <a:endParaRPr lang="en-ZA"/>
        </a:p>
      </dgm:t>
    </dgm:pt>
    <dgm:pt modelId="{667085F0-FC80-409D-8525-635C8850558F}">
      <dgm:prSet/>
      <dgm:spPr>
        <a:solidFill>
          <a:srgbClr val="FFC000"/>
        </a:solidFill>
      </dgm:spPr>
      <dgm:t>
        <a:bodyPr/>
        <a:lstStyle/>
        <a:p>
          <a:pPr algn="ctr"/>
          <a:r>
            <a:rPr lang="en-ZA" dirty="0"/>
            <a:t>cost-plus pricing</a:t>
          </a:r>
        </a:p>
      </dgm:t>
    </dgm:pt>
    <dgm:pt modelId="{5828D591-64E8-4CEC-8C39-D9D4F57064AC}" type="parTrans" cxnId="{99AD7717-25FC-4A61-A9CA-849D40CBFC13}">
      <dgm:prSet/>
      <dgm:spPr/>
      <dgm:t>
        <a:bodyPr/>
        <a:lstStyle/>
        <a:p>
          <a:pPr algn="ctr"/>
          <a:endParaRPr lang="en-ZA"/>
        </a:p>
      </dgm:t>
    </dgm:pt>
    <dgm:pt modelId="{0FF46CE8-ADA3-495A-BB7E-6B4FF6846DFF}" type="sibTrans" cxnId="{99AD7717-25FC-4A61-A9CA-849D40CBFC13}">
      <dgm:prSet/>
      <dgm:spPr/>
      <dgm:t>
        <a:bodyPr/>
        <a:lstStyle/>
        <a:p>
          <a:pPr algn="ctr"/>
          <a:endParaRPr lang="en-ZA"/>
        </a:p>
      </dgm:t>
    </dgm:pt>
    <dgm:pt modelId="{35F87221-F955-4EF2-BD5F-8A5CCD85D0FF}">
      <dgm:prSet custT="1"/>
      <dgm:spPr/>
      <dgm:t>
        <a:bodyPr/>
        <a:lstStyle/>
        <a:p>
          <a:pPr algn="ctr"/>
          <a:r>
            <a:rPr lang="en-ZA" sz="2000" dirty="0"/>
            <a:t>penetration pricing</a:t>
          </a:r>
        </a:p>
      </dgm:t>
    </dgm:pt>
    <dgm:pt modelId="{CCED59C4-9246-4DCB-BAF4-F56503BBF29D}" type="parTrans" cxnId="{066FB33C-65F3-41BF-8E38-680FF9CE2972}">
      <dgm:prSet/>
      <dgm:spPr/>
      <dgm:t>
        <a:bodyPr/>
        <a:lstStyle/>
        <a:p>
          <a:pPr algn="ctr"/>
          <a:endParaRPr lang="en-ZA"/>
        </a:p>
      </dgm:t>
    </dgm:pt>
    <dgm:pt modelId="{22C32B86-481A-4E89-A9CA-418C1EA4FF82}" type="sibTrans" cxnId="{066FB33C-65F3-41BF-8E38-680FF9CE2972}">
      <dgm:prSet/>
      <dgm:spPr/>
      <dgm:t>
        <a:bodyPr/>
        <a:lstStyle/>
        <a:p>
          <a:pPr algn="ctr"/>
          <a:endParaRPr lang="en-ZA"/>
        </a:p>
      </dgm:t>
    </dgm:pt>
    <dgm:pt modelId="{DB8E1529-DE37-4574-864D-0BDB634A69E0}">
      <dgm:prSet/>
      <dgm:spPr/>
      <dgm:t>
        <a:bodyPr/>
        <a:lstStyle/>
        <a:p>
          <a:pPr algn="ctr"/>
          <a:r>
            <a:rPr lang="en-ZA" dirty="0"/>
            <a:t>contribution pricing</a:t>
          </a:r>
        </a:p>
      </dgm:t>
    </dgm:pt>
    <dgm:pt modelId="{202861C9-ADAF-463E-B463-FAA46F8A83BB}" type="parTrans" cxnId="{596D1712-1E40-4B86-9BE7-E73E11F5A0A0}">
      <dgm:prSet/>
      <dgm:spPr/>
      <dgm:t>
        <a:bodyPr/>
        <a:lstStyle/>
        <a:p>
          <a:pPr algn="ctr"/>
          <a:endParaRPr lang="en-ZA"/>
        </a:p>
      </dgm:t>
    </dgm:pt>
    <dgm:pt modelId="{05553C83-F061-4E99-8878-70AAF9F82DAB}" type="sibTrans" cxnId="{596D1712-1E40-4B86-9BE7-E73E11F5A0A0}">
      <dgm:prSet/>
      <dgm:spPr/>
      <dgm:t>
        <a:bodyPr/>
        <a:lstStyle/>
        <a:p>
          <a:pPr algn="ctr"/>
          <a:endParaRPr lang="en-ZA"/>
        </a:p>
      </dgm:t>
    </dgm:pt>
    <dgm:pt modelId="{86227DB1-2756-4654-B9DC-B8D9E1F92775}" type="pres">
      <dgm:prSet presAssocID="{AB707ECA-1E10-451E-A61F-80726CDEB9A6}" presName="cycle" presStyleCnt="0">
        <dgm:presLayoutVars>
          <dgm:chMax val="1"/>
          <dgm:dir/>
          <dgm:animLvl val="ctr"/>
          <dgm:resizeHandles val="exact"/>
        </dgm:presLayoutVars>
      </dgm:prSet>
      <dgm:spPr/>
      <dgm:t>
        <a:bodyPr/>
        <a:lstStyle/>
        <a:p>
          <a:endParaRPr lang="en-ZA"/>
        </a:p>
      </dgm:t>
    </dgm:pt>
    <dgm:pt modelId="{CB5B7744-AAA5-41F6-BBF8-C206B79F4A2E}" type="pres">
      <dgm:prSet presAssocID="{ABE72E09-ED25-4DFF-B3CC-F17689475850}" presName="centerShape" presStyleLbl="node0" presStyleIdx="0" presStyleCnt="1" custScaleX="163030" custScaleY="169466"/>
      <dgm:spPr>
        <a:prstGeom prst="star7">
          <a:avLst/>
        </a:prstGeom>
      </dgm:spPr>
      <dgm:t>
        <a:bodyPr/>
        <a:lstStyle/>
        <a:p>
          <a:endParaRPr lang="en-ZA"/>
        </a:p>
      </dgm:t>
    </dgm:pt>
    <dgm:pt modelId="{7245B8F2-7F3A-4074-963D-9E3BC1179C76}" type="pres">
      <dgm:prSet presAssocID="{77A9887E-3827-44B0-B6B7-5A3096EE2451}" presName="Name9" presStyleLbl="parChTrans1D2" presStyleIdx="0" presStyleCnt="9"/>
      <dgm:spPr/>
      <dgm:t>
        <a:bodyPr/>
        <a:lstStyle/>
        <a:p>
          <a:endParaRPr lang="en-ZA"/>
        </a:p>
      </dgm:t>
    </dgm:pt>
    <dgm:pt modelId="{80D4C389-4FB1-4BCA-8121-C700B3FDC6E4}" type="pres">
      <dgm:prSet presAssocID="{77A9887E-3827-44B0-B6B7-5A3096EE2451}" presName="connTx" presStyleLbl="parChTrans1D2" presStyleIdx="0" presStyleCnt="9"/>
      <dgm:spPr/>
      <dgm:t>
        <a:bodyPr/>
        <a:lstStyle/>
        <a:p>
          <a:endParaRPr lang="en-ZA"/>
        </a:p>
      </dgm:t>
    </dgm:pt>
    <dgm:pt modelId="{86F6BE1B-09B3-4E06-8CEE-8F91B4B64232}" type="pres">
      <dgm:prSet presAssocID="{2AE63718-08A9-4CC6-B41E-67B2D60600B7}" presName="node" presStyleLbl="node1" presStyleIdx="0" presStyleCnt="9">
        <dgm:presLayoutVars>
          <dgm:bulletEnabled val="1"/>
        </dgm:presLayoutVars>
      </dgm:prSet>
      <dgm:spPr/>
      <dgm:t>
        <a:bodyPr/>
        <a:lstStyle/>
        <a:p>
          <a:endParaRPr lang="en-ZA"/>
        </a:p>
      </dgm:t>
    </dgm:pt>
    <dgm:pt modelId="{7C308924-32AB-4F6E-98EF-761A5B7B9E8B}" type="pres">
      <dgm:prSet presAssocID="{A2A11CBB-0AF7-4BAF-8AC6-3B24B000888A}" presName="Name9" presStyleLbl="parChTrans1D2" presStyleIdx="1" presStyleCnt="9"/>
      <dgm:spPr/>
      <dgm:t>
        <a:bodyPr/>
        <a:lstStyle/>
        <a:p>
          <a:endParaRPr lang="en-ZA"/>
        </a:p>
      </dgm:t>
    </dgm:pt>
    <dgm:pt modelId="{F81863A0-9D16-4B6C-A1BB-C104939D8774}" type="pres">
      <dgm:prSet presAssocID="{A2A11CBB-0AF7-4BAF-8AC6-3B24B000888A}" presName="connTx" presStyleLbl="parChTrans1D2" presStyleIdx="1" presStyleCnt="9"/>
      <dgm:spPr/>
      <dgm:t>
        <a:bodyPr/>
        <a:lstStyle/>
        <a:p>
          <a:endParaRPr lang="en-ZA"/>
        </a:p>
      </dgm:t>
    </dgm:pt>
    <dgm:pt modelId="{DC9D0A72-BCD8-4FFE-B5E6-8340C6449935}" type="pres">
      <dgm:prSet presAssocID="{6C91EDCB-07DE-4A03-A4D6-8C4A141BBFF0}" presName="node" presStyleLbl="node1" presStyleIdx="1" presStyleCnt="9">
        <dgm:presLayoutVars>
          <dgm:bulletEnabled val="1"/>
        </dgm:presLayoutVars>
      </dgm:prSet>
      <dgm:spPr/>
      <dgm:t>
        <a:bodyPr/>
        <a:lstStyle/>
        <a:p>
          <a:endParaRPr lang="en-ZA"/>
        </a:p>
      </dgm:t>
    </dgm:pt>
    <dgm:pt modelId="{5D20B981-B8D1-4B2D-A465-A183692B8CAF}" type="pres">
      <dgm:prSet presAssocID="{7FEC9965-3906-49AD-8A72-A603BE311E78}" presName="Name9" presStyleLbl="parChTrans1D2" presStyleIdx="2" presStyleCnt="9"/>
      <dgm:spPr/>
      <dgm:t>
        <a:bodyPr/>
        <a:lstStyle/>
        <a:p>
          <a:endParaRPr lang="en-ZA"/>
        </a:p>
      </dgm:t>
    </dgm:pt>
    <dgm:pt modelId="{B41EB485-F8FF-4892-9CBE-C6F052A74F47}" type="pres">
      <dgm:prSet presAssocID="{7FEC9965-3906-49AD-8A72-A603BE311E78}" presName="connTx" presStyleLbl="parChTrans1D2" presStyleIdx="2" presStyleCnt="9"/>
      <dgm:spPr/>
      <dgm:t>
        <a:bodyPr/>
        <a:lstStyle/>
        <a:p>
          <a:endParaRPr lang="en-ZA"/>
        </a:p>
      </dgm:t>
    </dgm:pt>
    <dgm:pt modelId="{B368CB1B-EE5B-404B-9CCB-6D24D7981A66}" type="pres">
      <dgm:prSet presAssocID="{0305CBAF-8BDE-4862-819F-5E31D18480B1}" presName="node" presStyleLbl="node1" presStyleIdx="2" presStyleCnt="9">
        <dgm:presLayoutVars>
          <dgm:bulletEnabled val="1"/>
        </dgm:presLayoutVars>
      </dgm:prSet>
      <dgm:spPr/>
      <dgm:t>
        <a:bodyPr/>
        <a:lstStyle/>
        <a:p>
          <a:endParaRPr lang="en-ZA"/>
        </a:p>
      </dgm:t>
    </dgm:pt>
    <dgm:pt modelId="{FA8B1712-CA6C-40F1-A9D3-F3CEB6FEE7D3}" type="pres">
      <dgm:prSet presAssocID="{E04E8649-69EC-47B0-8279-A1A4939FB45C}" presName="Name9" presStyleLbl="parChTrans1D2" presStyleIdx="3" presStyleCnt="9"/>
      <dgm:spPr/>
      <dgm:t>
        <a:bodyPr/>
        <a:lstStyle/>
        <a:p>
          <a:endParaRPr lang="en-ZA"/>
        </a:p>
      </dgm:t>
    </dgm:pt>
    <dgm:pt modelId="{64DEE0EF-D9EE-4E7A-9853-2A5E4F73FA74}" type="pres">
      <dgm:prSet presAssocID="{E04E8649-69EC-47B0-8279-A1A4939FB45C}" presName="connTx" presStyleLbl="parChTrans1D2" presStyleIdx="3" presStyleCnt="9"/>
      <dgm:spPr/>
      <dgm:t>
        <a:bodyPr/>
        <a:lstStyle/>
        <a:p>
          <a:endParaRPr lang="en-ZA"/>
        </a:p>
      </dgm:t>
    </dgm:pt>
    <dgm:pt modelId="{08E61811-8AE8-435B-BFC0-3E46D8586E4F}" type="pres">
      <dgm:prSet presAssocID="{BB1149C2-DCF3-487C-9FBE-AB0AB98F5913}" presName="node" presStyleLbl="node1" presStyleIdx="3" presStyleCnt="9">
        <dgm:presLayoutVars>
          <dgm:bulletEnabled val="1"/>
        </dgm:presLayoutVars>
      </dgm:prSet>
      <dgm:spPr/>
      <dgm:t>
        <a:bodyPr/>
        <a:lstStyle/>
        <a:p>
          <a:endParaRPr lang="en-ZA"/>
        </a:p>
      </dgm:t>
    </dgm:pt>
    <dgm:pt modelId="{92E1D6C2-239D-4889-9D8B-2F9ACFD2F927}" type="pres">
      <dgm:prSet presAssocID="{4DBDE729-FF0B-4DAA-BC82-614A3C9F41EC}" presName="Name9" presStyleLbl="parChTrans1D2" presStyleIdx="4" presStyleCnt="9"/>
      <dgm:spPr/>
      <dgm:t>
        <a:bodyPr/>
        <a:lstStyle/>
        <a:p>
          <a:endParaRPr lang="en-ZA"/>
        </a:p>
      </dgm:t>
    </dgm:pt>
    <dgm:pt modelId="{ACFA6308-88BD-447F-B8EB-1270EAB8AC41}" type="pres">
      <dgm:prSet presAssocID="{4DBDE729-FF0B-4DAA-BC82-614A3C9F41EC}" presName="connTx" presStyleLbl="parChTrans1D2" presStyleIdx="4" presStyleCnt="9"/>
      <dgm:spPr/>
      <dgm:t>
        <a:bodyPr/>
        <a:lstStyle/>
        <a:p>
          <a:endParaRPr lang="en-ZA"/>
        </a:p>
      </dgm:t>
    </dgm:pt>
    <dgm:pt modelId="{E8605E5B-AD06-4027-B0DF-E646FFF073A2}" type="pres">
      <dgm:prSet presAssocID="{D9CBE1E6-96F8-4F13-B40A-EF8494B68F66}" presName="node" presStyleLbl="node1" presStyleIdx="4" presStyleCnt="9">
        <dgm:presLayoutVars>
          <dgm:bulletEnabled val="1"/>
        </dgm:presLayoutVars>
      </dgm:prSet>
      <dgm:spPr/>
      <dgm:t>
        <a:bodyPr/>
        <a:lstStyle/>
        <a:p>
          <a:endParaRPr lang="en-ZA"/>
        </a:p>
      </dgm:t>
    </dgm:pt>
    <dgm:pt modelId="{7FBF0BC7-8B6F-4F76-AB68-C95895E23236}" type="pres">
      <dgm:prSet presAssocID="{71B1E1CD-E787-4B58-90CB-CBA1E67F262F}" presName="Name9" presStyleLbl="parChTrans1D2" presStyleIdx="5" presStyleCnt="9"/>
      <dgm:spPr/>
      <dgm:t>
        <a:bodyPr/>
        <a:lstStyle/>
        <a:p>
          <a:endParaRPr lang="en-ZA"/>
        </a:p>
      </dgm:t>
    </dgm:pt>
    <dgm:pt modelId="{5FADC66F-5A08-4F31-96F7-3F840D09F3CB}" type="pres">
      <dgm:prSet presAssocID="{71B1E1CD-E787-4B58-90CB-CBA1E67F262F}" presName="connTx" presStyleLbl="parChTrans1D2" presStyleIdx="5" presStyleCnt="9"/>
      <dgm:spPr/>
      <dgm:t>
        <a:bodyPr/>
        <a:lstStyle/>
        <a:p>
          <a:endParaRPr lang="en-ZA"/>
        </a:p>
      </dgm:t>
    </dgm:pt>
    <dgm:pt modelId="{F0CBBED3-A4BC-4356-8D2E-97BA487594A9}" type="pres">
      <dgm:prSet presAssocID="{E5178944-9855-4E39-8622-EA49E6D1F9A8}" presName="node" presStyleLbl="node1" presStyleIdx="5" presStyleCnt="9">
        <dgm:presLayoutVars>
          <dgm:bulletEnabled val="1"/>
        </dgm:presLayoutVars>
      </dgm:prSet>
      <dgm:spPr/>
      <dgm:t>
        <a:bodyPr/>
        <a:lstStyle/>
        <a:p>
          <a:endParaRPr lang="en-ZA"/>
        </a:p>
      </dgm:t>
    </dgm:pt>
    <dgm:pt modelId="{65FEC280-9255-47CD-AC8A-0DEC6CD82ED4}" type="pres">
      <dgm:prSet presAssocID="{5828D591-64E8-4CEC-8C39-D9D4F57064AC}" presName="Name9" presStyleLbl="parChTrans1D2" presStyleIdx="6" presStyleCnt="9"/>
      <dgm:spPr/>
      <dgm:t>
        <a:bodyPr/>
        <a:lstStyle/>
        <a:p>
          <a:endParaRPr lang="en-ZA"/>
        </a:p>
      </dgm:t>
    </dgm:pt>
    <dgm:pt modelId="{8A57C522-8FBE-40D5-984C-56BBDCDA66B0}" type="pres">
      <dgm:prSet presAssocID="{5828D591-64E8-4CEC-8C39-D9D4F57064AC}" presName="connTx" presStyleLbl="parChTrans1D2" presStyleIdx="6" presStyleCnt="9"/>
      <dgm:spPr/>
      <dgm:t>
        <a:bodyPr/>
        <a:lstStyle/>
        <a:p>
          <a:endParaRPr lang="en-ZA"/>
        </a:p>
      </dgm:t>
    </dgm:pt>
    <dgm:pt modelId="{4C2C5F45-3145-432C-8781-1BC235470050}" type="pres">
      <dgm:prSet presAssocID="{667085F0-FC80-409D-8525-635C8850558F}" presName="node" presStyleLbl="node1" presStyleIdx="6" presStyleCnt="9">
        <dgm:presLayoutVars>
          <dgm:bulletEnabled val="1"/>
        </dgm:presLayoutVars>
      </dgm:prSet>
      <dgm:spPr/>
      <dgm:t>
        <a:bodyPr/>
        <a:lstStyle/>
        <a:p>
          <a:endParaRPr lang="en-ZA"/>
        </a:p>
      </dgm:t>
    </dgm:pt>
    <dgm:pt modelId="{EED5E962-9EBE-4ED8-BDCE-595AFA10183C}" type="pres">
      <dgm:prSet presAssocID="{CCED59C4-9246-4DCB-BAF4-F56503BBF29D}" presName="Name9" presStyleLbl="parChTrans1D2" presStyleIdx="7" presStyleCnt="9"/>
      <dgm:spPr/>
      <dgm:t>
        <a:bodyPr/>
        <a:lstStyle/>
        <a:p>
          <a:endParaRPr lang="en-ZA"/>
        </a:p>
      </dgm:t>
    </dgm:pt>
    <dgm:pt modelId="{17DDCF89-3927-4CF3-AAFA-4DB1C341F8B0}" type="pres">
      <dgm:prSet presAssocID="{CCED59C4-9246-4DCB-BAF4-F56503BBF29D}" presName="connTx" presStyleLbl="parChTrans1D2" presStyleIdx="7" presStyleCnt="9"/>
      <dgm:spPr/>
      <dgm:t>
        <a:bodyPr/>
        <a:lstStyle/>
        <a:p>
          <a:endParaRPr lang="en-ZA"/>
        </a:p>
      </dgm:t>
    </dgm:pt>
    <dgm:pt modelId="{5E6C967B-DF58-4A29-A3DB-8C95A3F02B76}" type="pres">
      <dgm:prSet presAssocID="{35F87221-F955-4EF2-BD5F-8A5CCD85D0FF}" presName="node" presStyleLbl="node1" presStyleIdx="7" presStyleCnt="9" custScaleX="180208" custScaleY="165109">
        <dgm:presLayoutVars>
          <dgm:bulletEnabled val="1"/>
        </dgm:presLayoutVars>
      </dgm:prSet>
      <dgm:spPr/>
      <dgm:t>
        <a:bodyPr/>
        <a:lstStyle/>
        <a:p>
          <a:endParaRPr lang="en-ZA"/>
        </a:p>
      </dgm:t>
    </dgm:pt>
    <dgm:pt modelId="{581CD018-8B89-448E-AC0B-FC3A6A890348}" type="pres">
      <dgm:prSet presAssocID="{202861C9-ADAF-463E-B463-FAA46F8A83BB}" presName="Name9" presStyleLbl="parChTrans1D2" presStyleIdx="8" presStyleCnt="9"/>
      <dgm:spPr/>
      <dgm:t>
        <a:bodyPr/>
        <a:lstStyle/>
        <a:p>
          <a:endParaRPr lang="en-ZA"/>
        </a:p>
      </dgm:t>
    </dgm:pt>
    <dgm:pt modelId="{C8A50736-C10A-4A49-AB30-D52CC23F4F44}" type="pres">
      <dgm:prSet presAssocID="{202861C9-ADAF-463E-B463-FAA46F8A83BB}" presName="connTx" presStyleLbl="parChTrans1D2" presStyleIdx="8" presStyleCnt="9"/>
      <dgm:spPr/>
      <dgm:t>
        <a:bodyPr/>
        <a:lstStyle/>
        <a:p>
          <a:endParaRPr lang="en-ZA"/>
        </a:p>
      </dgm:t>
    </dgm:pt>
    <dgm:pt modelId="{A70A12DC-C86A-418F-B269-A0EC6EF9409F}" type="pres">
      <dgm:prSet presAssocID="{DB8E1529-DE37-4574-864D-0BDB634A69E0}" presName="node" presStyleLbl="node1" presStyleIdx="8" presStyleCnt="9">
        <dgm:presLayoutVars>
          <dgm:bulletEnabled val="1"/>
        </dgm:presLayoutVars>
      </dgm:prSet>
      <dgm:spPr/>
      <dgm:t>
        <a:bodyPr/>
        <a:lstStyle/>
        <a:p>
          <a:endParaRPr lang="en-ZA"/>
        </a:p>
      </dgm:t>
    </dgm:pt>
  </dgm:ptLst>
  <dgm:cxnLst>
    <dgm:cxn modelId="{5BFE8785-6CEE-481C-A68F-4DB6D04F5AA1}" type="presOf" srcId="{202861C9-ADAF-463E-B463-FAA46F8A83BB}" destId="{C8A50736-C10A-4A49-AB30-D52CC23F4F44}" srcOrd="1" destOrd="0" presId="urn:microsoft.com/office/officeart/2005/8/layout/radial1"/>
    <dgm:cxn modelId="{FC8226FF-1187-4289-8DD5-E76B2344F168}" type="presOf" srcId="{AB707ECA-1E10-451E-A61F-80726CDEB9A6}" destId="{86227DB1-2756-4654-B9DC-B8D9E1F92775}" srcOrd="0" destOrd="0" presId="urn:microsoft.com/office/officeart/2005/8/layout/radial1"/>
    <dgm:cxn modelId="{355C2B4E-2688-48AC-98A9-DFEE080F86EB}" type="presOf" srcId="{CCED59C4-9246-4DCB-BAF4-F56503BBF29D}" destId="{17DDCF89-3927-4CF3-AAFA-4DB1C341F8B0}" srcOrd="1" destOrd="0" presId="urn:microsoft.com/office/officeart/2005/8/layout/radial1"/>
    <dgm:cxn modelId="{81463B68-EAE4-41D3-98BE-CD59B44B8E36}" type="presOf" srcId="{5828D591-64E8-4CEC-8C39-D9D4F57064AC}" destId="{65FEC280-9255-47CD-AC8A-0DEC6CD82ED4}" srcOrd="0" destOrd="0" presId="urn:microsoft.com/office/officeart/2005/8/layout/radial1"/>
    <dgm:cxn modelId="{AD92A73D-DC1D-47AD-AB56-75C8844F0856}" type="presOf" srcId="{71B1E1CD-E787-4B58-90CB-CBA1E67F262F}" destId="{7FBF0BC7-8B6F-4F76-AB68-C95895E23236}" srcOrd="0" destOrd="0" presId="urn:microsoft.com/office/officeart/2005/8/layout/radial1"/>
    <dgm:cxn modelId="{066FB33C-65F3-41BF-8E38-680FF9CE2972}" srcId="{ABE72E09-ED25-4DFF-B3CC-F17689475850}" destId="{35F87221-F955-4EF2-BD5F-8A5CCD85D0FF}" srcOrd="7" destOrd="0" parTransId="{CCED59C4-9246-4DCB-BAF4-F56503BBF29D}" sibTransId="{22C32B86-481A-4E89-A9CA-418C1EA4FF82}"/>
    <dgm:cxn modelId="{2F72B3F3-E691-4748-8EC9-33CFBBE2F23C}" type="presOf" srcId="{71B1E1CD-E787-4B58-90CB-CBA1E67F262F}" destId="{5FADC66F-5A08-4F31-96F7-3F840D09F3CB}" srcOrd="1" destOrd="0" presId="urn:microsoft.com/office/officeart/2005/8/layout/radial1"/>
    <dgm:cxn modelId="{0A632966-B38E-48F8-881E-B1255878A761}" srcId="{ABE72E09-ED25-4DFF-B3CC-F17689475850}" destId="{6C91EDCB-07DE-4A03-A4D6-8C4A141BBFF0}" srcOrd="1" destOrd="0" parTransId="{A2A11CBB-0AF7-4BAF-8AC6-3B24B000888A}" sibTransId="{9B853AA9-91FA-41F0-9F53-8BB7BF860C97}"/>
    <dgm:cxn modelId="{5AAF806A-2BA1-477C-B7DF-2CD1F900BFDF}" srcId="{AB707ECA-1E10-451E-A61F-80726CDEB9A6}" destId="{ABE72E09-ED25-4DFF-B3CC-F17689475850}" srcOrd="0" destOrd="0" parTransId="{0C1B3906-4BC2-40C3-80B4-729D5CC35C39}" sibTransId="{6C23414F-3362-4F9B-9426-9C77AE415736}"/>
    <dgm:cxn modelId="{9625BF48-4DDA-4F27-8E2E-44FB32BF00C1}" type="presOf" srcId="{5828D591-64E8-4CEC-8C39-D9D4F57064AC}" destId="{8A57C522-8FBE-40D5-984C-56BBDCDA66B0}" srcOrd="1" destOrd="0" presId="urn:microsoft.com/office/officeart/2005/8/layout/radial1"/>
    <dgm:cxn modelId="{A5B52932-2237-4E93-B317-0468D02DB953}" type="presOf" srcId="{D9CBE1E6-96F8-4F13-B40A-EF8494B68F66}" destId="{E8605E5B-AD06-4027-B0DF-E646FFF073A2}" srcOrd="0" destOrd="0" presId="urn:microsoft.com/office/officeart/2005/8/layout/radial1"/>
    <dgm:cxn modelId="{7571A6EB-13BF-475C-BD96-3196013C5B5C}" type="presOf" srcId="{CCED59C4-9246-4DCB-BAF4-F56503BBF29D}" destId="{EED5E962-9EBE-4ED8-BDCE-595AFA10183C}" srcOrd="0" destOrd="0" presId="urn:microsoft.com/office/officeart/2005/8/layout/radial1"/>
    <dgm:cxn modelId="{03E5FA4E-A908-46E6-8A4F-67CA5570E488}" type="presOf" srcId="{DB8E1529-DE37-4574-864D-0BDB634A69E0}" destId="{A70A12DC-C86A-418F-B269-A0EC6EF9409F}" srcOrd="0" destOrd="0" presId="urn:microsoft.com/office/officeart/2005/8/layout/radial1"/>
    <dgm:cxn modelId="{F5408237-7623-4EFB-8804-30F0D5A0EA5D}" srcId="{ABE72E09-ED25-4DFF-B3CC-F17689475850}" destId="{2AE63718-08A9-4CC6-B41E-67B2D60600B7}" srcOrd="0" destOrd="0" parTransId="{77A9887E-3827-44B0-B6B7-5A3096EE2451}" sibTransId="{F5BEA70D-CBE0-4061-B472-6B8C1557C558}"/>
    <dgm:cxn modelId="{54C43C0C-51E5-4630-B08C-46F8942718DE}" srcId="{ABE72E09-ED25-4DFF-B3CC-F17689475850}" destId="{BB1149C2-DCF3-487C-9FBE-AB0AB98F5913}" srcOrd="3" destOrd="0" parTransId="{E04E8649-69EC-47B0-8279-A1A4939FB45C}" sibTransId="{E98C01EC-E2A7-44B6-9AC3-50141DD68DFF}"/>
    <dgm:cxn modelId="{D26610F6-4C93-4C87-82B7-C31E2A9F3466}" type="presOf" srcId="{4DBDE729-FF0B-4DAA-BC82-614A3C9F41EC}" destId="{ACFA6308-88BD-447F-B8EB-1270EAB8AC41}" srcOrd="1" destOrd="0" presId="urn:microsoft.com/office/officeart/2005/8/layout/radial1"/>
    <dgm:cxn modelId="{216C37C7-4D87-4CC6-92C1-9A7D3BF06123}" type="presOf" srcId="{E5178944-9855-4E39-8622-EA49E6D1F9A8}" destId="{F0CBBED3-A4BC-4356-8D2E-97BA487594A9}" srcOrd="0" destOrd="0" presId="urn:microsoft.com/office/officeart/2005/8/layout/radial1"/>
    <dgm:cxn modelId="{CCFE5A5F-EC10-433D-9586-B6EE08D05AE0}" type="presOf" srcId="{2AE63718-08A9-4CC6-B41E-67B2D60600B7}" destId="{86F6BE1B-09B3-4E06-8CEE-8F91B4B64232}" srcOrd="0" destOrd="0" presId="urn:microsoft.com/office/officeart/2005/8/layout/radial1"/>
    <dgm:cxn modelId="{934E9BFB-4B9C-49FC-8E7C-08E5C8960298}" type="presOf" srcId="{ABE72E09-ED25-4DFF-B3CC-F17689475850}" destId="{CB5B7744-AAA5-41F6-BBF8-C206B79F4A2E}" srcOrd="0" destOrd="0" presId="urn:microsoft.com/office/officeart/2005/8/layout/radial1"/>
    <dgm:cxn modelId="{30C9E373-9980-4F0B-8DEE-567B1A1B06F5}" type="presOf" srcId="{35F87221-F955-4EF2-BD5F-8A5CCD85D0FF}" destId="{5E6C967B-DF58-4A29-A3DB-8C95A3F02B76}" srcOrd="0" destOrd="0" presId="urn:microsoft.com/office/officeart/2005/8/layout/radial1"/>
    <dgm:cxn modelId="{D0378C2D-B8B4-4FBD-8CDC-00F187A80699}" type="presOf" srcId="{E04E8649-69EC-47B0-8279-A1A4939FB45C}" destId="{64DEE0EF-D9EE-4E7A-9853-2A5E4F73FA74}" srcOrd="1" destOrd="0" presId="urn:microsoft.com/office/officeart/2005/8/layout/radial1"/>
    <dgm:cxn modelId="{C4C4705F-1C96-4773-A8A1-6B64486DC72D}" srcId="{ABE72E09-ED25-4DFF-B3CC-F17689475850}" destId="{0305CBAF-8BDE-4862-819F-5E31D18480B1}" srcOrd="2" destOrd="0" parTransId="{7FEC9965-3906-49AD-8A72-A603BE311E78}" sibTransId="{F15A6DC4-4D54-4B48-85A6-15040CABCB1B}"/>
    <dgm:cxn modelId="{D9CCBE52-2BEE-44B4-89DF-5D06612B904C}" type="presOf" srcId="{A2A11CBB-0AF7-4BAF-8AC6-3B24B000888A}" destId="{7C308924-32AB-4F6E-98EF-761A5B7B9E8B}" srcOrd="0" destOrd="0" presId="urn:microsoft.com/office/officeart/2005/8/layout/radial1"/>
    <dgm:cxn modelId="{B3D13550-9043-478C-AC24-240818A8AE00}" srcId="{ABE72E09-ED25-4DFF-B3CC-F17689475850}" destId="{E5178944-9855-4E39-8622-EA49E6D1F9A8}" srcOrd="5" destOrd="0" parTransId="{71B1E1CD-E787-4B58-90CB-CBA1E67F262F}" sibTransId="{92D65A00-1068-4AB8-9260-E1798EAF8B73}"/>
    <dgm:cxn modelId="{60EC3DAD-0046-48AA-8393-7A51BC8DB3C9}" type="presOf" srcId="{6C91EDCB-07DE-4A03-A4D6-8C4A141BBFF0}" destId="{DC9D0A72-BCD8-4FFE-B5E6-8340C6449935}" srcOrd="0" destOrd="0" presId="urn:microsoft.com/office/officeart/2005/8/layout/radial1"/>
    <dgm:cxn modelId="{596D1712-1E40-4B86-9BE7-E73E11F5A0A0}" srcId="{ABE72E09-ED25-4DFF-B3CC-F17689475850}" destId="{DB8E1529-DE37-4574-864D-0BDB634A69E0}" srcOrd="8" destOrd="0" parTransId="{202861C9-ADAF-463E-B463-FAA46F8A83BB}" sibTransId="{05553C83-F061-4E99-8878-70AAF9F82DAB}"/>
    <dgm:cxn modelId="{7989FEBA-5F9A-4A12-B827-D52A965B8A10}" type="presOf" srcId="{0305CBAF-8BDE-4862-819F-5E31D18480B1}" destId="{B368CB1B-EE5B-404B-9CCB-6D24D7981A66}" srcOrd="0" destOrd="0" presId="urn:microsoft.com/office/officeart/2005/8/layout/radial1"/>
    <dgm:cxn modelId="{8F3EDA20-1EA7-41FE-B011-9464E3B2C18D}" type="presOf" srcId="{7FEC9965-3906-49AD-8A72-A603BE311E78}" destId="{B41EB485-F8FF-4892-9CBE-C6F052A74F47}" srcOrd="1" destOrd="0" presId="urn:microsoft.com/office/officeart/2005/8/layout/radial1"/>
    <dgm:cxn modelId="{2B6F239C-228A-478A-831B-060E184899D0}" type="presOf" srcId="{202861C9-ADAF-463E-B463-FAA46F8A83BB}" destId="{581CD018-8B89-448E-AC0B-FC3A6A890348}" srcOrd="0" destOrd="0" presId="urn:microsoft.com/office/officeart/2005/8/layout/radial1"/>
    <dgm:cxn modelId="{94287C5B-E489-4C1B-801A-87BFA964E265}" type="presOf" srcId="{7FEC9965-3906-49AD-8A72-A603BE311E78}" destId="{5D20B981-B8D1-4B2D-A465-A183692B8CAF}" srcOrd="0" destOrd="0" presId="urn:microsoft.com/office/officeart/2005/8/layout/radial1"/>
    <dgm:cxn modelId="{482F4EBC-BD0D-4195-9428-BEF202836021}" type="presOf" srcId="{77A9887E-3827-44B0-B6B7-5A3096EE2451}" destId="{80D4C389-4FB1-4BCA-8121-C700B3FDC6E4}" srcOrd="1" destOrd="0" presId="urn:microsoft.com/office/officeart/2005/8/layout/radial1"/>
    <dgm:cxn modelId="{38FCFA19-E0B8-4ADC-BEE2-F1888E93D4FA}" type="presOf" srcId="{4DBDE729-FF0B-4DAA-BC82-614A3C9F41EC}" destId="{92E1D6C2-239D-4889-9D8B-2F9ACFD2F927}" srcOrd="0" destOrd="0" presId="urn:microsoft.com/office/officeart/2005/8/layout/radial1"/>
    <dgm:cxn modelId="{F33EA506-9A2D-44F7-9D0D-D184A5299D13}" srcId="{ABE72E09-ED25-4DFF-B3CC-F17689475850}" destId="{D9CBE1E6-96F8-4F13-B40A-EF8494B68F66}" srcOrd="4" destOrd="0" parTransId="{4DBDE729-FF0B-4DAA-BC82-614A3C9F41EC}" sibTransId="{591F3AB7-40FD-440F-8A6B-A0D10891E2B6}"/>
    <dgm:cxn modelId="{99AD7717-25FC-4A61-A9CA-849D40CBFC13}" srcId="{ABE72E09-ED25-4DFF-B3CC-F17689475850}" destId="{667085F0-FC80-409D-8525-635C8850558F}" srcOrd="6" destOrd="0" parTransId="{5828D591-64E8-4CEC-8C39-D9D4F57064AC}" sibTransId="{0FF46CE8-ADA3-495A-BB7E-6B4FF6846DFF}"/>
    <dgm:cxn modelId="{8D6928EC-28F7-4CCF-984F-780FC4EBFA9B}" type="presOf" srcId="{E04E8649-69EC-47B0-8279-A1A4939FB45C}" destId="{FA8B1712-CA6C-40F1-A9D3-F3CEB6FEE7D3}" srcOrd="0" destOrd="0" presId="urn:microsoft.com/office/officeart/2005/8/layout/radial1"/>
    <dgm:cxn modelId="{65F94EBE-AA61-4ED8-AB68-777032C23CE6}" type="presOf" srcId="{77A9887E-3827-44B0-B6B7-5A3096EE2451}" destId="{7245B8F2-7F3A-4074-963D-9E3BC1179C76}" srcOrd="0" destOrd="0" presId="urn:microsoft.com/office/officeart/2005/8/layout/radial1"/>
    <dgm:cxn modelId="{B7FC46BB-5C5C-42CC-BF85-12B5F228F107}" type="presOf" srcId="{667085F0-FC80-409D-8525-635C8850558F}" destId="{4C2C5F45-3145-432C-8781-1BC235470050}" srcOrd="0" destOrd="0" presId="urn:microsoft.com/office/officeart/2005/8/layout/radial1"/>
    <dgm:cxn modelId="{D295B9A8-ABA5-4D01-BE40-E4967EE2D4E1}" type="presOf" srcId="{BB1149C2-DCF3-487C-9FBE-AB0AB98F5913}" destId="{08E61811-8AE8-435B-BFC0-3E46D8586E4F}" srcOrd="0" destOrd="0" presId="urn:microsoft.com/office/officeart/2005/8/layout/radial1"/>
    <dgm:cxn modelId="{A0B00976-F497-46EC-951A-6FDDEFC6C15F}" type="presOf" srcId="{A2A11CBB-0AF7-4BAF-8AC6-3B24B000888A}" destId="{F81863A0-9D16-4B6C-A1BB-C104939D8774}" srcOrd="1" destOrd="0" presId="urn:microsoft.com/office/officeart/2005/8/layout/radial1"/>
    <dgm:cxn modelId="{DA01517C-8F74-4D42-A1B6-5BDF62BF2968}" type="presParOf" srcId="{86227DB1-2756-4654-B9DC-B8D9E1F92775}" destId="{CB5B7744-AAA5-41F6-BBF8-C206B79F4A2E}" srcOrd="0" destOrd="0" presId="urn:microsoft.com/office/officeart/2005/8/layout/radial1"/>
    <dgm:cxn modelId="{B72CABD4-289B-444B-9E03-42C3100687E0}" type="presParOf" srcId="{86227DB1-2756-4654-B9DC-B8D9E1F92775}" destId="{7245B8F2-7F3A-4074-963D-9E3BC1179C76}" srcOrd="1" destOrd="0" presId="urn:microsoft.com/office/officeart/2005/8/layout/radial1"/>
    <dgm:cxn modelId="{E8A52D4A-A76E-44F2-B1B7-C761F3780B10}" type="presParOf" srcId="{7245B8F2-7F3A-4074-963D-9E3BC1179C76}" destId="{80D4C389-4FB1-4BCA-8121-C700B3FDC6E4}" srcOrd="0" destOrd="0" presId="urn:microsoft.com/office/officeart/2005/8/layout/radial1"/>
    <dgm:cxn modelId="{B22F86B6-F8C5-4F16-B4D7-4609DEE5FF9D}" type="presParOf" srcId="{86227DB1-2756-4654-B9DC-B8D9E1F92775}" destId="{86F6BE1B-09B3-4E06-8CEE-8F91B4B64232}" srcOrd="2" destOrd="0" presId="urn:microsoft.com/office/officeart/2005/8/layout/radial1"/>
    <dgm:cxn modelId="{84CAB7F1-D269-4F3A-9334-47BC48D7D879}" type="presParOf" srcId="{86227DB1-2756-4654-B9DC-B8D9E1F92775}" destId="{7C308924-32AB-4F6E-98EF-761A5B7B9E8B}" srcOrd="3" destOrd="0" presId="urn:microsoft.com/office/officeart/2005/8/layout/radial1"/>
    <dgm:cxn modelId="{26DBA835-0F77-49DA-8F22-01E8A88BD36A}" type="presParOf" srcId="{7C308924-32AB-4F6E-98EF-761A5B7B9E8B}" destId="{F81863A0-9D16-4B6C-A1BB-C104939D8774}" srcOrd="0" destOrd="0" presId="urn:microsoft.com/office/officeart/2005/8/layout/radial1"/>
    <dgm:cxn modelId="{ECC2F52D-05AE-492F-9F02-CC40B9C2B927}" type="presParOf" srcId="{86227DB1-2756-4654-B9DC-B8D9E1F92775}" destId="{DC9D0A72-BCD8-4FFE-B5E6-8340C6449935}" srcOrd="4" destOrd="0" presId="urn:microsoft.com/office/officeart/2005/8/layout/radial1"/>
    <dgm:cxn modelId="{4CBBC6B7-3E8A-451D-956D-2480175734FF}" type="presParOf" srcId="{86227DB1-2756-4654-B9DC-B8D9E1F92775}" destId="{5D20B981-B8D1-4B2D-A465-A183692B8CAF}" srcOrd="5" destOrd="0" presId="urn:microsoft.com/office/officeart/2005/8/layout/radial1"/>
    <dgm:cxn modelId="{87119E5E-570F-44D7-9438-6CBE313F7F52}" type="presParOf" srcId="{5D20B981-B8D1-4B2D-A465-A183692B8CAF}" destId="{B41EB485-F8FF-4892-9CBE-C6F052A74F47}" srcOrd="0" destOrd="0" presId="urn:microsoft.com/office/officeart/2005/8/layout/radial1"/>
    <dgm:cxn modelId="{AABBB7D9-6973-4080-B6EA-8C822B7CB636}" type="presParOf" srcId="{86227DB1-2756-4654-B9DC-B8D9E1F92775}" destId="{B368CB1B-EE5B-404B-9CCB-6D24D7981A66}" srcOrd="6" destOrd="0" presId="urn:microsoft.com/office/officeart/2005/8/layout/radial1"/>
    <dgm:cxn modelId="{805AEA3E-6D99-4353-BFF1-E02693267B6C}" type="presParOf" srcId="{86227DB1-2756-4654-B9DC-B8D9E1F92775}" destId="{FA8B1712-CA6C-40F1-A9D3-F3CEB6FEE7D3}" srcOrd="7" destOrd="0" presId="urn:microsoft.com/office/officeart/2005/8/layout/radial1"/>
    <dgm:cxn modelId="{A578D838-100A-488D-A8B0-72EB0775613E}" type="presParOf" srcId="{FA8B1712-CA6C-40F1-A9D3-F3CEB6FEE7D3}" destId="{64DEE0EF-D9EE-4E7A-9853-2A5E4F73FA74}" srcOrd="0" destOrd="0" presId="urn:microsoft.com/office/officeart/2005/8/layout/radial1"/>
    <dgm:cxn modelId="{3CCE8CD2-37BC-48B0-9F32-782574FED8FF}" type="presParOf" srcId="{86227DB1-2756-4654-B9DC-B8D9E1F92775}" destId="{08E61811-8AE8-435B-BFC0-3E46D8586E4F}" srcOrd="8" destOrd="0" presId="urn:microsoft.com/office/officeart/2005/8/layout/radial1"/>
    <dgm:cxn modelId="{4F3E0E0E-DEEC-4E6E-BBF4-354D32933D94}" type="presParOf" srcId="{86227DB1-2756-4654-B9DC-B8D9E1F92775}" destId="{92E1D6C2-239D-4889-9D8B-2F9ACFD2F927}" srcOrd="9" destOrd="0" presId="urn:microsoft.com/office/officeart/2005/8/layout/radial1"/>
    <dgm:cxn modelId="{DA0F7A90-1829-4435-838C-8885A6E80753}" type="presParOf" srcId="{92E1D6C2-239D-4889-9D8B-2F9ACFD2F927}" destId="{ACFA6308-88BD-447F-B8EB-1270EAB8AC41}" srcOrd="0" destOrd="0" presId="urn:microsoft.com/office/officeart/2005/8/layout/radial1"/>
    <dgm:cxn modelId="{4780FDF4-4E79-4921-97A4-7B5B773C393C}" type="presParOf" srcId="{86227DB1-2756-4654-B9DC-B8D9E1F92775}" destId="{E8605E5B-AD06-4027-B0DF-E646FFF073A2}" srcOrd="10" destOrd="0" presId="urn:microsoft.com/office/officeart/2005/8/layout/radial1"/>
    <dgm:cxn modelId="{5F50CECF-7FE7-4CF8-A86A-4A50DEEAF803}" type="presParOf" srcId="{86227DB1-2756-4654-B9DC-B8D9E1F92775}" destId="{7FBF0BC7-8B6F-4F76-AB68-C95895E23236}" srcOrd="11" destOrd="0" presId="urn:microsoft.com/office/officeart/2005/8/layout/radial1"/>
    <dgm:cxn modelId="{C1181FCC-346E-4B1C-8D8B-8BFDA63A1CCA}" type="presParOf" srcId="{7FBF0BC7-8B6F-4F76-AB68-C95895E23236}" destId="{5FADC66F-5A08-4F31-96F7-3F840D09F3CB}" srcOrd="0" destOrd="0" presId="urn:microsoft.com/office/officeart/2005/8/layout/radial1"/>
    <dgm:cxn modelId="{58A3CA33-C36B-4F0B-830D-F528C1FE55B9}" type="presParOf" srcId="{86227DB1-2756-4654-B9DC-B8D9E1F92775}" destId="{F0CBBED3-A4BC-4356-8D2E-97BA487594A9}" srcOrd="12" destOrd="0" presId="urn:microsoft.com/office/officeart/2005/8/layout/radial1"/>
    <dgm:cxn modelId="{D4515899-F4BD-4FE2-82DF-8ECCB0D23FF1}" type="presParOf" srcId="{86227DB1-2756-4654-B9DC-B8D9E1F92775}" destId="{65FEC280-9255-47CD-AC8A-0DEC6CD82ED4}" srcOrd="13" destOrd="0" presId="urn:microsoft.com/office/officeart/2005/8/layout/radial1"/>
    <dgm:cxn modelId="{B7BF07BF-C646-4089-99F8-D7306F26E309}" type="presParOf" srcId="{65FEC280-9255-47CD-AC8A-0DEC6CD82ED4}" destId="{8A57C522-8FBE-40D5-984C-56BBDCDA66B0}" srcOrd="0" destOrd="0" presId="urn:microsoft.com/office/officeart/2005/8/layout/radial1"/>
    <dgm:cxn modelId="{6F34CFB7-96D7-4D36-A12B-51F20A03DBEC}" type="presParOf" srcId="{86227DB1-2756-4654-B9DC-B8D9E1F92775}" destId="{4C2C5F45-3145-432C-8781-1BC235470050}" srcOrd="14" destOrd="0" presId="urn:microsoft.com/office/officeart/2005/8/layout/radial1"/>
    <dgm:cxn modelId="{62B6711E-22FD-46F1-B3A1-507852B5EC10}" type="presParOf" srcId="{86227DB1-2756-4654-B9DC-B8D9E1F92775}" destId="{EED5E962-9EBE-4ED8-BDCE-595AFA10183C}" srcOrd="15" destOrd="0" presId="urn:microsoft.com/office/officeart/2005/8/layout/radial1"/>
    <dgm:cxn modelId="{B85E24D9-ECA9-4B9B-A35C-50895809F4CE}" type="presParOf" srcId="{EED5E962-9EBE-4ED8-BDCE-595AFA10183C}" destId="{17DDCF89-3927-4CF3-AAFA-4DB1C341F8B0}" srcOrd="0" destOrd="0" presId="urn:microsoft.com/office/officeart/2005/8/layout/radial1"/>
    <dgm:cxn modelId="{C456C28A-B84B-4045-A905-CFB299A0DC5A}" type="presParOf" srcId="{86227DB1-2756-4654-B9DC-B8D9E1F92775}" destId="{5E6C967B-DF58-4A29-A3DB-8C95A3F02B76}" srcOrd="16" destOrd="0" presId="urn:microsoft.com/office/officeart/2005/8/layout/radial1"/>
    <dgm:cxn modelId="{58F67B76-13AF-4D24-B4B0-F6C8DCA2358E}" type="presParOf" srcId="{86227DB1-2756-4654-B9DC-B8D9E1F92775}" destId="{581CD018-8B89-448E-AC0B-FC3A6A890348}" srcOrd="17" destOrd="0" presId="urn:microsoft.com/office/officeart/2005/8/layout/radial1"/>
    <dgm:cxn modelId="{C5EE52BE-8D2C-40D3-898B-71EC82D73920}" type="presParOf" srcId="{581CD018-8B89-448E-AC0B-FC3A6A890348}" destId="{C8A50736-C10A-4A49-AB30-D52CC23F4F44}" srcOrd="0" destOrd="0" presId="urn:microsoft.com/office/officeart/2005/8/layout/radial1"/>
    <dgm:cxn modelId="{1E0C8616-7586-46BD-911A-5753A8F78C7C}" type="presParOf" srcId="{86227DB1-2756-4654-B9DC-B8D9E1F92775}" destId="{A70A12DC-C86A-418F-B269-A0EC6EF9409F}"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AB707ECA-1E10-451E-A61F-80726CDEB9A6}" type="doc">
      <dgm:prSet loTypeId="urn:microsoft.com/office/officeart/2005/8/layout/radial1" loCatId="cycle" qsTypeId="urn:microsoft.com/office/officeart/2005/8/quickstyle/simple1" qsCatId="simple" csTypeId="urn:microsoft.com/office/officeart/2005/8/colors/colorful1#3" csCatId="colorful" phldr="1"/>
      <dgm:spPr/>
      <dgm:t>
        <a:bodyPr/>
        <a:lstStyle/>
        <a:p>
          <a:endParaRPr lang="en-ZA"/>
        </a:p>
      </dgm:t>
    </dgm:pt>
    <dgm:pt modelId="{ABE72E09-ED25-4DFF-B3CC-F17689475850}">
      <dgm:prSet phldrT="[Text]"/>
      <dgm:spPr/>
      <dgm:t>
        <a:bodyPr/>
        <a:lstStyle/>
        <a:p>
          <a:pPr algn="ctr"/>
          <a:r>
            <a:rPr lang="en-ZA" dirty="0"/>
            <a:t>Pricing Strategies</a:t>
          </a:r>
        </a:p>
      </dgm:t>
    </dgm:pt>
    <dgm:pt modelId="{0C1B3906-4BC2-40C3-80B4-729D5CC35C39}" type="parTrans" cxnId="{5AAF806A-2BA1-477C-B7DF-2CD1F900BFDF}">
      <dgm:prSet/>
      <dgm:spPr/>
      <dgm:t>
        <a:bodyPr/>
        <a:lstStyle/>
        <a:p>
          <a:pPr algn="ctr"/>
          <a:endParaRPr lang="en-ZA"/>
        </a:p>
      </dgm:t>
    </dgm:pt>
    <dgm:pt modelId="{6C23414F-3362-4F9B-9426-9C77AE415736}" type="sibTrans" cxnId="{5AAF806A-2BA1-477C-B7DF-2CD1F900BFDF}">
      <dgm:prSet/>
      <dgm:spPr/>
      <dgm:t>
        <a:bodyPr/>
        <a:lstStyle/>
        <a:p>
          <a:pPr algn="ctr"/>
          <a:endParaRPr lang="en-ZA"/>
        </a:p>
      </dgm:t>
    </dgm:pt>
    <dgm:pt modelId="{2AE63718-08A9-4CC6-B41E-67B2D60600B7}">
      <dgm:prSet phldrT="[Text]" custT="1"/>
      <dgm:spPr>
        <a:solidFill>
          <a:srgbClr val="92D050"/>
        </a:solidFill>
      </dgm:spPr>
      <dgm:t>
        <a:bodyPr/>
        <a:lstStyle/>
        <a:p>
          <a:pPr algn="ctr"/>
          <a:r>
            <a:rPr lang="en-ZA" sz="2000" dirty="0"/>
            <a:t>market skimming</a:t>
          </a:r>
        </a:p>
      </dgm:t>
    </dgm:pt>
    <dgm:pt modelId="{77A9887E-3827-44B0-B6B7-5A3096EE2451}" type="parTrans" cxnId="{F5408237-7623-4EFB-8804-30F0D5A0EA5D}">
      <dgm:prSet/>
      <dgm:spPr/>
      <dgm:t>
        <a:bodyPr/>
        <a:lstStyle/>
        <a:p>
          <a:pPr algn="ctr"/>
          <a:endParaRPr lang="en-ZA"/>
        </a:p>
      </dgm:t>
    </dgm:pt>
    <dgm:pt modelId="{F5BEA70D-CBE0-4061-B472-6B8C1557C558}" type="sibTrans" cxnId="{F5408237-7623-4EFB-8804-30F0D5A0EA5D}">
      <dgm:prSet/>
      <dgm:spPr/>
      <dgm:t>
        <a:bodyPr/>
        <a:lstStyle/>
        <a:p>
          <a:pPr algn="ctr"/>
          <a:endParaRPr lang="en-ZA"/>
        </a:p>
      </dgm:t>
    </dgm:pt>
    <dgm:pt modelId="{6C91EDCB-07DE-4A03-A4D6-8C4A141BBFF0}">
      <dgm:prSet phldrT="[Text]"/>
      <dgm:spPr>
        <a:solidFill>
          <a:srgbClr val="00B050"/>
        </a:solidFill>
      </dgm:spPr>
      <dgm:t>
        <a:bodyPr/>
        <a:lstStyle/>
        <a:p>
          <a:pPr algn="ctr"/>
          <a:r>
            <a:rPr lang="en-ZA" dirty="0"/>
            <a:t>value pricing</a:t>
          </a:r>
        </a:p>
      </dgm:t>
    </dgm:pt>
    <dgm:pt modelId="{A2A11CBB-0AF7-4BAF-8AC6-3B24B000888A}" type="parTrans" cxnId="{0A632966-B38E-48F8-881E-B1255878A761}">
      <dgm:prSet/>
      <dgm:spPr/>
      <dgm:t>
        <a:bodyPr/>
        <a:lstStyle/>
        <a:p>
          <a:pPr algn="ctr"/>
          <a:endParaRPr lang="en-ZA"/>
        </a:p>
      </dgm:t>
    </dgm:pt>
    <dgm:pt modelId="{9B853AA9-91FA-41F0-9F53-8BB7BF860C97}" type="sibTrans" cxnId="{0A632966-B38E-48F8-881E-B1255878A761}">
      <dgm:prSet/>
      <dgm:spPr/>
      <dgm:t>
        <a:bodyPr/>
        <a:lstStyle/>
        <a:p>
          <a:pPr algn="ctr"/>
          <a:endParaRPr lang="en-ZA"/>
        </a:p>
      </dgm:t>
    </dgm:pt>
    <dgm:pt modelId="{0305CBAF-8BDE-4862-819F-5E31D18480B1}">
      <dgm:prSet phldrT="[Text]"/>
      <dgm:spPr>
        <a:solidFill>
          <a:schemeClr val="bg2">
            <a:lumMod val="50000"/>
          </a:schemeClr>
        </a:solidFill>
      </dgm:spPr>
      <dgm:t>
        <a:bodyPr/>
        <a:lstStyle/>
        <a:p>
          <a:pPr algn="ctr"/>
          <a:r>
            <a:rPr lang="en-ZA" dirty="0"/>
            <a:t>loss leader</a:t>
          </a:r>
        </a:p>
      </dgm:t>
    </dgm:pt>
    <dgm:pt modelId="{7FEC9965-3906-49AD-8A72-A603BE311E78}" type="parTrans" cxnId="{C4C4705F-1C96-4773-A8A1-6B64486DC72D}">
      <dgm:prSet/>
      <dgm:spPr/>
      <dgm:t>
        <a:bodyPr/>
        <a:lstStyle/>
        <a:p>
          <a:pPr algn="ctr"/>
          <a:endParaRPr lang="en-ZA"/>
        </a:p>
      </dgm:t>
    </dgm:pt>
    <dgm:pt modelId="{F15A6DC4-4D54-4B48-85A6-15040CABCB1B}" type="sibTrans" cxnId="{C4C4705F-1C96-4773-A8A1-6B64486DC72D}">
      <dgm:prSet/>
      <dgm:spPr/>
      <dgm:t>
        <a:bodyPr/>
        <a:lstStyle/>
        <a:p>
          <a:pPr algn="ctr"/>
          <a:endParaRPr lang="en-ZA"/>
        </a:p>
      </dgm:t>
    </dgm:pt>
    <dgm:pt modelId="{BB1149C2-DCF3-487C-9FBE-AB0AB98F5913}">
      <dgm:prSet phldrT="[Text]"/>
      <dgm:spPr>
        <a:solidFill>
          <a:srgbClr val="0070C0"/>
        </a:solidFill>
      </dgm:spPr>
      <dgm:t>
        <a:bodyPr/>
        <a:lstStyle/>
        <a:p>
          <a:pPr algn="ctr"/>
          <a:r>
            <a:rPr lang="en-ZA" dirty="0"/>
            <a:t>psychological pricing</a:t>
          </a:r>
        </a:p>
      </dgm:t>
    </dgm:pt>
    <dgm:pt modelId="{E04E8649-69EC-47B0-8279-A1A4939FB45C}" type="parTrans" cxnId="{54C43C0C-51E5-4630-B08C-46F8942718DE}">
      <dgm:prSet/>
      <dgm:spPr/>
      <dgm:t>
        <a:bodyPr/>
        <a:lstStyle/>
        <a:p>
          <a:pPr algn="ctr"/>
          <a:endParaRPr lang="en-ZA"/>
        </a:p>
      </dgm:t>
    </dgm:pt>
    <dgm:pt modelId="{E98C01EC-E2A7-44B6-9AC3-50141DD68DFF}" type="sibTrans" cxnId="{54C43C0C-51E5-4630-B08C-46F8942718DE}">
      <dgm:prSet/>
      <dgm:spPr/>
      <dgm:t>
        <a:bodyPr/>
        <a:lstStyle/>
        <a:p>
          <a:pPr algn="ctr"/>
          <a:endParaRPr lang="en-ZA"/>
        </a:p>
      </dgm:t>
    </dgm:pt>
    <dgm:pt modelId="{D9CBE1E6-96F8-4F13-B40A-EF8494B68F66}">
      <dgm:prSet/>
      <dgm:spPr/>
      <dgm:t>
        <a:bodyPr/>
        <a:lstStyle/>
        <a:p>
          <a:pPr algn="ctr"/>
          <a:r>
            <a:rPr lang="en-ZA" dirty="0"/>
            <a:t>competitor pricing</a:t>
          </a:r>
        </a:p>
      </dgm:t>
    </dgm:pt>
    <dgm:pt modelId="{4DBDE729-FF0B-4DAA-BC82-614A3C9F41EC}" type="parTrans" cxnId="{F33EA506-9A2D-44F7-9D0D-D184A5299D13}">
      <dgm:prSet/>
      <dgm:spPr/>
      <dgm:t>
        <a:bodyPr/>
        <a:lstStyle/>
        <a:p>
          <a:pPr algn="ctr"/>
          <a:endParaRPr lang="en-ZA"/>
        </a:p>
      </dgm:t>
    </dgm:pt>
    <dgm:pt modelId="{591F3AB7-40FD-440F-8A6B-A0D10891E2B6}" type="sibTrans" cxnId="{F33EA506-9A2D-44F7-9D0D-D184A5299D13}">
      <dgm:prSet/>
      <dgm:spPr/>
      <dgm:t>
        <a:bodyPr/>
        <a:lstStyle/>
        <a:p>
          <a:pPr algn="ctr"/>
          <a:endParaRPr lang="en-ZA"/>
        </a:p>
      </dgm:t>
    </dgm:pt>
    <dgm:pt modelId="{E5178944-9855-4E39-8622-EA49E6D1F9A8}">
      <dgm:prSet/>
      <dgm:spPr/>
      <dgm:t>
        <a:bodyPr/>
        <a:lstStyle/>
        <a:p>
          <a:pPr algn="ctr"/>
          <a:r>
            <a:rPr lang="en-ZA" dirty="0"/>
            <a:t>predatory pricing</a:t>
          </a:r>
        </a:p>
      </dgm:t>
    </dgm:pt>
    <dgm:pt modelId="{71B1E1CD-E787-4B58-90CB-CBA1E67F262F}" type="parTrans" cxnId="{B3D13550-9043-478C-AC24-240818A8AE00}">
      <dgm:prSet/>
      <dgm:spPr/>
      <dgm:t>
        <a:bodyPr/>
        <a:lstStyle/>
        <a:p>
          <a:pPr algn="ctr"/>
          <a:endParaRPr lang="en-ZA"/>
        </a:p>
      </dgm:t>
    </dgm:pt>
    <dgm:pt modelId="{92D65A00-1068-4AB8-9260-E1798EAF8B73}" type="sibTrans" cxnId="{B3D13550-9043-478C-AC24-240818A8AE00}">
      <dgm:prSet/>
      <dgm:spPr/>
      <dgm:t>
        <a:bodyPr/>
        <a:lstStyle/>
        <a:p>
          <a:pPr algn="ctr"/>
          <a:endParaRPr lang="en-ZA"/>
        </a:p>
      </dgm:t>
    </dgm:pt>
    <dgm:pt modelId="{667085F0-FC80-409D-8525-635C8850558F}">
      <dgm:prSet/>
      <dgm:spPr>
        <a:solidFill>
          <a:srgbClr val="FFC000"/>
        </a:solidFill>
      </dgm:spPr>
      <dgm:t>
        <a:bodyPr/>
        <a:lstStyle/>
        <a:p>
          <a:pPr algn="ctr"/>
          <a:r>
            <a:rPr lang="en-ZA" dirty="0"/>
            <a:t>cost-plus pricing</a:t>
          </a:r>
        </a:p>
      </dgm:t>
    </dgm:pt>
    <dgm:pt modelId="{5828D591-64E8-4CEC-8C39-D9D4F57064AC}" type="parTrans" cxnId="{99AD7717-25FC-4A61-A9CA-849D40CBFC13}">
      <dgm:prSet/>
      <dgm:spPr/>
      <dgm:t>
        <a:bodyPr/>
        <a:lstStyle/>
        <a:p>
          <a:pPr algn="ctr"/>
          <a:endParaRPr lang="en-ZA"/>
        </a:p>
      </dgm:t>
    </dgm:pt>
    <dgm:pt modelId="{0FF46CE8-ADA3-495A-BB7E-6B4FF6846DFF}" type="sibTrans" cxnId="{99AD7717-25FC-4A61-A9CA-849D40CBFC13}">
      <dgm:prSet/>
      <dgm:spPr/>
      <dgm:t>
        <a:bodyPr/>
        <a:lstStyle/>
        <a:p>
          <a:pPr algn="ctr"/>
          <a:endParaRPr lang="en-ZA"/>
        </a:p>
      </dgm:t>
    </dgm:pt>
    <dgm:pt modelId="{35F87221-F955-4EF2-BD5F-8A5CCD85D0FF}">
      <dgm:prSet/>
      <dgm:spPr/>
      <dgm:t>
        <a:bodyPr/>
        <a:lstStyle/>
        <a:p>
          <a:pPr algn="ctr"/>
          <a:r>
            <a:rPr lang="en-ZA" dirty="0"/>
            <a:t>penetration pricing</a:t>
          </a:r>
        </a:p>
      </dgm:t>
    </dgm:pt>
    <dgm:pt modelId="{CCED59C4-9246-4DCB-BAF4-F56503BBF29D}" type="parTrans" cxnId="{066FB33C-65F3-41BF-8E38-680FF9CE2972}">
      <dgm:prSet/>
      <dgm:spPr/>
      <dgm:t>
        <a:bodyPr/>
        <a:lstStyle/>
        <a:p>
          <a:pPr algn="ctr"/>
          <a:endParaRPr lang="en-ZA"/>
        </a:p>
      </dgm:t>
    </dgm:pt>
    <dgm:pt modelId="{22C32B86-481A-4E89-A9CA-418C1EA4FF82}" type="sibTrans" cxnId="{066FB33C-65F3-41BF-8E38-680FF9CE2972}">
      <dgm:prSet/>
      <dgm:spPr/>
      <dgm:t>
        <a:bodyPr/>
        <a:lstStyle/>
        <a:p>
          <a:pPr algn="ctr"/>
          <a:endParaRPr lang="en-ZA"/>
        </a:p>
      </dgm:t>
    </dgm:pt>
    <dgm:pt modelId="{DB8E1529-DE37-4574-864D-0BDB634A69E0}">
      <dgm:prSet/>
      <dgm:spPr/>
      <dgm:t>
        <a:bodyPr/>
        <a:lstStyle/>
        <a:p>
          <a:pPr algn="ctr"/>
          <a:r>
            <a:rPr lang="en-ZA" dirty="0"/>
            <a:t>contribution pricing</a:t>
          </a:r>
        </a:p>
      </dgm:t>
    </dgm:pt>
    <dgm:pt modelId="{202861C9-ADAF-463E-B463-FAA46F8A83BB}" type="parTrans" cxnId="{596D1712-1E40-4B86-9BE7-E73E11F5A0A0}">
      <dgm:prSet/>
      <dgm:spPr/>
      <dgm:t>
        <a:bodyPr/>
        <a:lstStyle/>
        <a:p>
          <a:pPr algn="ctr"/>
          <a:endParaRPr lang="en-ZA"/>
        </a:p>
      </dgm:t>
    </dgm:pt>
    <dgm:pt modelId="{05553C83-F061-4E99-8878-70AAF9F82DAB}" type="sibTrans" cxnId="{596D1712-1E40-4B86-9BE7-E73E11F5A0A0}">
      <dgm:prSet/>
      <dgm:spPr/>
      <dgm:t>
        <a:bodyPr/>
        <a:lstStyle/>
        <a:p>
          <a:pPr algn="ctr"/>
          <a:endParaRPr lang="en-ZA"/>
        </a:p>
      </dgm:t>
    </dgm:pt>
    <dgm:pt modelId="{86227DB1-2756-4654-B9DC-B8D9E1F92775}" type="pres">
      <dgm:prSet presAssocID="{AB707ECA-1E10-451E-A61F-80726CDEB9A6}" presName="cycle" presStyleCnt="0">
        <dgm:presLayoutVars>
          <dgm:chMax val="1"/>
          <dgm:dir/>
          <dgm:animLvl val="ctr"/>
          <dgm:resizeHandles val="exact"/>
        </dgm:presLayoutVars>
      </dgm:prSet>
      <dgm:spPr/>
      <dgm:t>
        <a:bodyPr/>
        <a:lstStyle/>
        <a:p>
          <a:endParaRPr lang="en-ZA"/>
        </a:p>
      </dgm:t>
    </dgm:pt>
    <dgm:pt modelId="{CB5B7744-AAA5-41F6-BBF8-C206B79F4A2E}" type="pres">
      <dgm:prSet presAssocID="{ABE72E09-ED25-4DFF-B3CC-F17689475850}" presName="centerShape" presStyleLbl="node0" presStyleIdx="0" presStyleCnt="1" custScaleX="163030" custScaleY="169466"/>
      <dgm:spPr>
        <a:prstGeom prst="star7">
          <a:avLst/>
        </a:prstGeom>
      </dgm:spPr>
      <dgm:t>
        <a:bodyPr/>
        <a:lstStyle/>
        <a:p>
          <a:endParaRPr lang="en-ZA"/>
        </a:p>
      </dgm:t>
    </dgm:pt>
    <dgm:pt modelId="{7245B8F2-7F3A-4074-963D-9E3BC1179C76}" type="pres">
      <dgm:prSet presAssocID="{77A9887E-3827-44B0-B6B7-5A3096EE2451}" presName="Name9" presStyleLbl="parChTrans1D2" presStyleIdx="0" presStyleCnt="9"/>
      <dgm:spPr/>
      <dgm:t>
        <a:bodyPr/>
        <a:lstStyle/>
        <a:p>
          <a:endParaRPr lang="en-ZA"/>
        </a:p>
      </dgm:t>
    </dgm:pt>
    <dgm:pt modelId="{80D4C389-4FB1-4BCA-8121-C700B3FDC6E4}" type="pres">
      <dgm:prSet presAssocID="{77A9887E-3827-44B0-B6B7-5A3096EE2451}" presName="connTx" presStyleLbl="parChTrans1D2" presStyleIdx="0" presStyleCnt="9"/>
      <dgm:spPr/>
      <dgm:t>
        <a:bodyPr/>
        <a:lstStyle/>
        <a:p>
          <a:endParaRPr lang="en-ZA"/>
        </a:p>
      </dgm:t>
    </dgm:pt>
    <dgm:pt modelId="{86F6BE1B-09B3-4E06-8CEE-8F91B4B64232}" type="pres">
      <dgm:prSet presAssocID="{2AE63718-08A9-4CC6-B41E-67B2D60600B7}" presName="node" presStyleLbl="node1" presStyleIdx="0" presStyleCnt="9" custScaleX="159945" custScaleY="146731">
        <dgm:presLayoutVars>
          <dgm:bulletEnabled val="1"/>
        </dgm:presLayoutVars>
      </dgm:prSet>
      <dgm:spPr/>
      <dgm:t>
        <a:bodyPr/>
        <a:lstStyle/>
        <a:p>
          <a:endParaRPr lang="en-ZA"/>
        </a:p>
      </dgm:t>
    </dgm:pt>
    <dgm:pt modelId="{7C308924-32AB-4F6E-98EF-761A5B7B9E8B}" type="pres">
      <dgm:prSet presAssocID="{A2A11CBB-0AF7-4BAF-8AC6-3B24B000888A}" presName="Name9" presStyleLbl="parChTrans1D2" presStyleIdx="1" presStyleCnt="9"/>
      <dgm:spPr/>
      <dgm:t>
        <a:bodyPr/>
        <a:lstStyle/>
        <a:p>
          <a:endParaRPr lang="en-ZA"/>
        </a:p>
      </dgm:t>
    </dgm:pt>
    <dgm:pt modelId="{F81863A0-9D16-4B6C-A1BB-C104939D8774}" type="pres">
      <dgm:prSet presAssocID="{A2A11CBB-0AF7-4BAF-8AC6-3B24B000888A}" presName="connTx" presStyleLbl="parChTrans1D2" presStyleIdx="1" presStyleCnt="9"/>
      <dgm:spPr/>
      <dgm:t>
        <a:bodyPr/>
        <a:lstStyle/>
        <a:p>
          <a:endParaRPr lang="en-ZA"/>
        </a:p>
      </dgm:t>
    </dgm:pt>
    <dgm:pt modelId="{DC9D0A72-BCD8-4FFE-B5E6-8340C6449935}" type="pres">
      <dgm:prSet presAssocID="{6C91EDCB-07DE-4A03-A4D6-8C4A141BBFF0}" presName="node" presStyleLbl="node1" presStyleIdx="1" presStyleCnt="9">
        <dgm:presLayoutVars>
          <dgm:bulletEnabled val="1"/>
        </dgm:presLayoutVars>
      </dgm:prSet>
      <dgm:spPr/>
      <dgm:t>
        <a:bodyPr/>
        <a:lstStyle/>
        <a:p>
          <a:endParaRPr lang="en-ZA"/>
        </a:p>
      </dgm:t>
    </dgm:pt>
    <dgm:pt modelId="{5D20B981-B8D1-4B2D-A465-A183692B8CAF}" type="pres">
      <dgm:prSet presAssocID="{7FEC9965-3906-49AD-8A72-A603BE311E78}" presName="Name9" presStyleLbl="parChTrans1D2" presStyleIdx="2" presStyleCnt="9"/>
      <dgm:spPr/>
      <dgm:t>
        <a:bodyPr/>
        <a:lstStyle/>
        <a:p>
          <a:endParaRPr lang="en-ZA"/>
        </a:p>
      </dgm:t>
    </dgm:pt>
    <dgm:pt modelId="{B41EB485-F8FF-4892-9CBE-C6F052A74F47}" type="pres">
      <dgm:prSet presAssocID="{7FEC9965-3906-49AD-8A72-A603BE311E78}" presName="connTx" presStyleLbl="parChTrans1D2" presStyleIdx="2" presStyleCnt="9"/>
      <dgm:spPr/>
      <dgm:t>
        <a:bodyPr/>
        <a:lstStyle/>
        <a:p>
          <a:endParaRPr lang="en-ZA"/>
        </a:p>
      </dgm:t>
    </dgm:pt>
    <dgm:pt modelId="{B368CB1B-EE5B-404B-9CCB-6D24D7981A66}" type="pres">
      <dgm:prSet presAssocID="{0305CBAF-8BDE-4862-819F-5E31D18480B1}" presName="node" presStyleLbl="node1" presStyleIdx="2" presStyleCnt="9">
        <dgm:presLayoutVars>
          <dgm:bulletEnabled val="1"/>
        </dgm:presLayoutVars>
      </dgm:prSet>
      <dgm:spPr/>
      <dgm:t>
        <a:bodyPr/>
        <a:lstStyle/>
        <a:p>
          <a:endParaRPr lang="en-ZA"/>
        </a:p>
      </dgm:t>
    </dgm:pt>
    <dgm:pt modelId="{FA8B1712-CA6C-40F1-A9D3-F3CEB6FEE7D3}" type="pres">
      <dgm:prSet presAssocID="{E04E8649-69EC-47B0-8279-A1A4939FB45C}" presName="Name9" presStyleLbl="parChTrans1D2" presStyleIdx="3" presStyleCnt="9"/>
      <dgm:spPr/>
      <dgm:t>
        <a:bodyPr/>
        <a:lstStyle/>
        <a:p>
          <a:endParaRPr lang="en-ZA"/>
        </a:p>
      </dgm:t>
    </dgm:pt>
    <dgm:pt modelId="{64DEE0EF-D9EE-4E7A-9853-2A5E4F73FA74}" type="pres">
      <dgm:prSet presAssocID="{E04E8649-69EC-47B0-8279-A1A4939FB45C}" presName="connTx" presStyleLbl="parChTrans1D2" presStyleIdx="3" presStyleCnt="9"/>
      <dgm:spPr/>
      <dgm:t>
        <a:bodyPr/>
        <a:lstStyle/>
        <a:p>
          <a:endParaRPr lang="en-ZA"/>
        </a:p>
      </dgm:t>
    </dgm:pt>
    <dgm:pt modelId="{08E61811-8AE8-435B-BFC0-3E46D8586E4F}" type="pres">
      <dgm:prSet presAssocID="{BB1149C2-DCF3-487C-9FBE-AB0AB98F5913}" presName="node" presStyleLbl="node1" presStyleIdx="3" presStyleCnt="9">
        <dgm:presLayoutVars>
          <dgm:bulletEnabled val="1"/>
        </dgm:presLayoutVars>
      </dgm:prSet>
      <dgm:spPr/>
      <dgm:t>
        <a:bodyPr/>
        <a:lstStyle/>
        <a:p>
          <a:endParaRPr lang="en-ZA"/>
        </a:p>
      </dgm:t>
    </dgm:pt>
    <dgm:pt modelId="{92E1D6C2-239D-4889-9D8B-2F9ACFD2F927}" type="pres">
      <dgm:prSet presAssocID="{4DBDE729-FF0B-4DAA-BC82-614A3C9F41EC}" presName="Name9" presStyleLbl="parChTrans1D2" presStyleIdx="4" presStyleCnt="9"/>
      <dgm:spPr/>
      <dgm:t>
        <a:bodyPr/>
        <a:lstStyle/>
        <a:p>
          <a:endParaRPr lang="en-ZA"/>
        </a:p>
      </dgm:t>
    </dgm:pt>
    <dgm:pt modelId="{ACFA6308-88BD-447F-B8EB-1270EAB8AC41}" type="pres">
      <dgm:prSet presAssocID="{4DBDE729-FF0B-4DAA-BC82-614A3C9F41EC}" presName="connTx" presStyleLbl="parChTrans1D2" presStyleIdx="4" presStyleCnt="9"/>
      <dgm:spPr/>
      <dgm:t>
        <a:bodyPr/>
        <a:lstStyle/>
        <a:p>
          <a:endParaRPr lang="en-ZA"/>
        </a:p>
      </dgm:t>
    </dgm:pt>
    <dgm:pt modelId="{E8605E5B-AD06-4027-B0DF-E646FFF073A2}" type="pres">
      <dgm:prSet presAssocID="{D9CBE1E6-96F8-4F13-B40A-EF8494B68F66}" presName="node" presStyleLbl="node1" presStyleIdx="4" presStyleCnt="9">
        <dgm:presLayoutVars>
          <dgm:bulletEnabled val="1"/>
        </dgm:presLayoutVars>
      </dgm:prSet>
      <dgm:spPr/>
      <dgm:t>
        <a:bodyPr/>
        <a:lstStyle/>
        <a:p>
          <a:endParaRPr lang="en-ZA"/>
        </a:p>
      </dgm:t>
    </dgm:pt>
    <dgm:pt modelId="{7FBF0BC7-8B6F-4F76-AB68-C95895E23236}" type="pres">
      <dgm:prSet presAssocID="{71B1E1CD-E787-4B58-90CB-CBA1E67F262F}" presName="Name9" presStyleLbl="parChTrans1D2" presStyleIdx="5" presStyleCnt="9"/>
      <dgm:spPr/>
      <dgm:t>
        <a:bodyPr/>
        <a:lstStyle/>
        <a:p>
          <a:endParaRPr lang="en-ZA"/>
        </a:p>
      </dgm:t>
    </dgm:pt>
    <dgm:pt modelId="{5FADC66F-5A08-4F31-96F7-3F840D09F3CB}" type="pres">
      <dgm:prSet presAssocID="{71B1E1CD-E787-4B58-90CB-CBA1E67F262F}" presName="connTx" presStyleLbl="parChTrans1D2" presStyleIdx="5" presStyleCnt="9"/>
      <dgm:spPr/>
      <dgm:t>
        <a:bodyPr/>
        <a:lstStyle/>
        <a:p>
          <a:endParaRPr lang="en-ZA"/>
        </a:p>
      </dgm:t>
    </dgm:pt>
    <dgm:pt modelId="{F0CBBED3-A4BC-4356-8D2E-97BA487594A9}" type="pres">
      <dgm:prSet presAssocID="{E5178944-9855-4E39-8622-EA49E6D1F9A8}" presName="node" presStyleLbl="node1" presStyleIdx="5" presStyleCnt="9">
        <dgm:presLayoutVars>
          <dgm:bulletEnabled val="1"/>
        </dgm:presLayoutVars>
      </dgm:prSet>
      <dgm:spPr/>
      <dgm:t>
        <a:bodyPr/>
        <a:lstStyle/>
        <a:p>
          <a:endParaRPr lang="en-ZA"/>
        </a:p>
      </dgm:t>
    </dgm:pt>
    <dgm:pt modelId="{65FEC280-9255-47CD-AC8A-0DEC6CD82ED4}" type="pres">
      <dgm:prSet presAssocID="{5828D591-64E8-4CEC-8C39-D9D4F57064AC}" presName="Name9" presStyleLbl="parChTrans1D2" presStyleIdx="6" presStyleCnt="9"/>
      <dgm:spPr/>
      <dgm:t>
        <a:bodyPr/>
        <a:lstStyle/>
        <a:p>
          <a:endParaRPr lang="en-ZA"/>
        </a:p>
      </dgm:t>
    </dgm:pt>
    <dgm:pt modelId="{8A57C522-8FBE-40D5-984C-56BBDCDA66B0}" type="pres">
      <dgm:prSet presAssocID="{5828D591-64E8-4CEC-8C39-D9D4F57064AC}" presName="connTx" presStyleLbl="parChTrans1D2" presStyleIdx="6" presStyleCnt="9"/>
      <dgm:spPr/>
      <dgm:t>
        <a:bodyPr/>
        <a:lstStyle/>
        <a:p>
          <a:endParaRPr lang="en-ZA"/>
        </a:p>
      </dgm:t>
    </dgm:pt>
    <dgm:pt modelId="{4C2C5F45-3145-432C-8781-1BC235470050}" type="pres">
      <dgm:prSet presAssocID="{667085F0-FC80-409D-8525-635C8850558F}" presName="node" presStyleLbl="node1" presStyleIdx="6" presStyleCnt="9">
        <dgm:presLayoutVars>
          <dgm:bulletEnabled val="1"/>
        </dgm:presLayoutVars>
      </dgm:prSet>
      <dgm:spPr/>
      <dgm:t>
        <a:bodyPr/>
        <a:lstStyle/>
        <a:p>
          <a:endParaRPr lang="en-ZA"/>
        </a:p>
      </dgm:t>
    </dgm:pt>
    <dgm:pt modelId="{EED5E962-9EBE-4ED8-BDCE-595AFA10183C}" type="pres">
      <dgm:prSet presAssocID="{CCED59C4-9246-4DCB-BAF4-F56503BBF29D}" presName="Name9" presStyleLbl="parChTrans1D2" presStyleIdx="7" presStyleCnt="9"/>
      <dgm:spPr/>
      <dgm:t>
        <a:bodyPr/>
        <a:lstStyle/>
        <a:p>
          <a:endParaRPr lang="en-ZA"/>
        </a:p>
      </dgm:t>
    </dgm:pt>
    <dgm:pt modelId="{17DDCF89-3927-4CF3-AAFA-4DB1C341F8B0}" type="pres">
      <dgm:prSet presAssocID="{CCED59C4-9246-4DCB-BAF4-F56503BBF29D}" presName="connTx" presStyleLbl="parChTrans1D2" presStyleIdx="7" presStyleCnt="9"/>
      <dgm:spPr/>
      <dgm:t>
        <a:bodyPr/>
        <a:lstStyle/>
        <a:p>
          <a:endParaRPr lang="en-ZA"/>
        </a:p>
      </dgm:t>
    </dgm:pt>
    <dgm:pt modelId="{5E6C967B-DF58-4A29-A3DB-8C95A3F02B76}" type="pres">
      <dgm:prSet presAssocID="{35F87221-F955-4EF2-BD5F-8A5CCD85D0FF}" presName="node" presStyleLbl="node1" presStyleIdx="7" presStyleCnt="9">
        <dgm:presLayoutVars>
          <dgm:bulletEnabled val="1"/>
        </dgm:presLayoutVars>
      </dgm:prSet>
      <dgm:spPr/>
      <dgm:t>
        <a:bodyPr/>
        <a:lstStyle/>
        <a:p>
          <a:endParaRPr lang="en-ZA"/>
        </a:p>
      </dgm:t>
    </dgm:pt>
    <dgm:pt modelId="{581CD018-8B89-448E-AC0B-FC3A6A890348}" type="pres">
      <dgm:prSet presAssocID="{202861C9-ADAF-463E-B463-FAA46F8A83BB}" presName="Name9" presStyleLbl="parChTrans1D2" presStyleIdx="8" presStyleCnt="9"/>
      <dgm:spPr/>
      <dgm:t>
        <a:bodyPr/>
        <a:lstStyle/>
        <a:p>
          <a:endParaRPr lang="en-ZA"/>
        </a:p>
      </dgm:t>
    </dgm:pt>
    <dgm:pt modelId="{C8A50736-C10A-4A49-AB30-D52CC23F4F44}" type="pres">
      <dgm:prSet presAssocID="{202861C9-ADAF-463E-B463-FAA46F8A83BB}" presName="connTx" presStyleLbl="parChTrans1D2" presStyleIdx="8" presStyleCnt="9"/>
      <dgm:spPr/>
      <dgm:t>
        <a:bodyPr/>
        <a:lstStyle/>
        <a:p>
          <a:endParaRPr lang="en-ZA"/>
        </a:p>
      </dgm:t>
    </dgm:pt>
    <dgm:pt modelId="{A70A12DC-C86A-418F-B269-A0EC6EF9409F}" type="pres">
      <dgm:prSet presAssocID="{DB8E1529-DE37-4574-864D-0BDB634A69E0}" presName="node" presStyleLbl="node1" presStyleIdx="8" presStyleCnt="9">
        <dgm:presLayoutVars>
          <dgm:bulletEnabled val="1"/>
        </dgm:presLayoutVars>
      </dgm:prSet>
      <dgm:spPr/>
      <dgm:t>
        <a:bodyPr/>
        <a:lstStyle/>
        <a:p>
          <a:endParaRPr lang="en-ZA"/>
        </a:p>
      </dgm:t>
    </dgm:pt>
  </dgm:ptLst>
  <dgm:cxnLst>
    <dgm:cxn modelId="{17F63DE4-591F-449C-9379-E8FF5A8770CC}" type="presOf" srcId="{ABE72E09-ED25-4DFF-B3CC-F17689475850}" destId="{CB5B7744-AAA5-41F6-BBF8-C206B79F4A2E}" srcOrd="0" destOrd="0" presId="urn:microsoft.com/office/officeart/2005/8/layout/radial1"/>
    <dgm:cxn modelId="{89DD09C3-50BC-4462-BECA-4F237D8D1929}" type="presOf" srcId="{4DBDE729-FF0B-4DAA-BC82-614A3C9F41EC}" destId="{ACFA6308-88BD-447F-B8EB-1270EAB8AC41}" srcOrd="1" destOrd="0" presId="urn:microsoft.com/office/officeart/2005/8/layout/radial1"/>
    <dgm:cxn modelId="{569B1B5C-DB85-4E87-90B6-8B3E7F4CDAA6}" type="presOf" srcId="{BB1149C2-DCF3-487C-9FBE-AB0AB98F5913}" destId="{08E61811-8AE8-435B-BFC0-3E46D8586E4F}" srcOrd="0" destOrd="0" presId="urn:microsoft.com/office/officeart/2005/8/layout/radial1"/>
    <dgm:cxn modelId="{1AA46437-2195-4FA5-ACD6-765850AA5F0B}" type="presOf" srcId="{E04E8649-69EC-47B0-8279-A1A4939FB45C}" destId="{FA8B1712-CA6C-40F1-A9D3-F3CEB6FEE7D3}" srcOrd="0" destOrd="0" presId="urn:microsoft.com/office/officeart/2005/8/layout/radial1"/>
    <dgm:cxn modelId="{648D3F55-BB6B-4054-9FFF-7B943212B089}" type="presOf" srcId="{CCED59C4-9246-4DCB-BAF4-F56503BBF29D}" destId="{17DDCF89-3927-4CF3-AAFA-4DB1C341F8B0}" srcOrd="1" destOrd="0" presId="urn:microsoft.com/office/officeart/2005/8/layout/radial1"/>
    <dgm:cxn modelId="{1B76606F-82F6-4D49-ADA7-0C847C981975}" type="presOf" srcId="{E5178944-9855-4E39-8622-EA49E6D1F9A8}" destId="{F0CBBED3-A4BC-4356-8D2E-97BA487594A9}" srcOrd="0" destOrd="0" presId="urn:microsoft.com/office/officeart/2005/8/layout/radial1"/>
    <dgm:cxn modelId="{4D242CBA-8271-496A-9A9F-55812AE5419E}" type="presOf" srcId="{A2A11CBB-0AF7-4BAF-8AC6-3B24B000888A}" destId="{7C308924-32AB-4F6E-98EF-761A5B7B9E8B}" srcOrd="0" destOrd="0" presId="urn:microsoft.com/office/officeart/2005/8/layout/radial1"/>
    <dgm:cxn modelId="{B68A787F-C05F-4CA0-9E67-AB806F9781C2}" type="presOf" srcId="{CCED59C4-9246-4DCB-BAF4-F56503BBF29D}" destId="{EED5E962-9EBE-4ED8-BDCE-595AFA10183C}" srcOrd="0" destOrd="0" presId="urn:microsoft.com/office/officeart/2005/8/layout/radial1"/>
    <dgm:cxn modelId="{D790FE77-2398-4274-9A34-236C3838A323}" type="presOf" srcId="{667085F0-FC80-409D-8525-635C8850558F}" destId="{4C2C5F45-3145-432C-8781-1BC235470050}" srcOrd="0" destOrd="0" presId="urn:microsoft.com/office/officeart/2005/8/layout/radial1"/>
    <dgm:cxn modelId="{BD998E2A-9CC0-495A-BDB9-D8B0BC4131D1}" type="presOf" srcId="{A2A11CBB-0AF7-4BAF-8AC6-3B24B000888A}" destId="{F81863A0-9D16-4B6C-A1BB-C104939D8774}" srcOrd="1" destOrd="0" presId="urn:microsoft.com/office/officeart/2005/8/layout/radial1"/>
    <dgm:cxn modelId="{1F90179E-2992-481C-A0A5-0CBF9455504A}" type="presOf" srcId="{4DBDE729-FF0B-4DAA-BC82-614A3C9F41EC}" destId="{92E1D6C2-239D-4889-9D8B-2F9ACFD2F927}" srcOrd="0" destOrd="0" presId="urn:microsoft.com/office/officeart/2005/8/layout/radial1"/>
    <dgm:cxn modelId="{066FB33C-65F3-41BF-8E38-680FF9CE2972}" srcId="{ABE72E09-ED25-4DFF-B3CC-F17689475850}" destId="{35F87221-F955-4EF2-BD5F-8A5CCD85D0FF}" srcOrd="7" destOrd="0" parTransId="{CCED59C4-9246-4DCB-BAF4-F56503BBF29D}" sibTransId="{22C32B86-481A-4E89-A9CA-418C1EA4FF82}"/>
    <dgm:cxn modelId="{0A632966-B38E-48F8-881E-B1255878A761}" srcId="{ABE72E09-ED25-4DFF-B3CC-F17689475850}" destId="{6C91EDCB-07DE-4A03-A4D6-8C4A141BBFF0}" srcOrd="1" destOrd="0" parTransId="{A2A11CBB-0AF7-4BAF-8AC6-3B24B000888A}" sibTransId="{9B853AA9-91FA-41F0-9F53-8BB7BF860C97}"/>
    <dgm:cxn modelId="{5AAF806A-2BA1-477C-B7DF-2CD1F900BFDF}" srcId="{AB707ECA-1E10-451E-A61F-80726CDEB9A6}" destId="{ABE72E09-ED25-4DFF-B3CC-F17689475850}" srcOrd="0" destOrd="0" parTransId="{0C1B3906-4BC2-40C3-80B4-729D5CC35C39}" sibTransId="{6C23414F-3362-4F9B-9426-9C77AE415736}"/>
    <dgm:cxn modelId="{C80BEE8C-7988-4E5A-9F9D-B9F87E77D9DA}" type="presOf" srcId="{77A9887E-3827-44B0-B6B7-5A3096EE2451}" destId="{7245B8F2-7F3A-4074-963D-9E3BC1179C76}" srcOrd="0" destOrd="0" presId="urn:microsoft.com/office/officeart/2005/8/layout/radial1"/>
    <dgm:cxn modelId="{EAC7D8AE-BB2B-45A9-9726-70A7A0817F45}" type="presOf" srcId="{6C91EDCB-07DE-4A03-A4D6-8C4A141BBFF0}" destId="{DC9D0A72-BCD8-4FFE-B5E6-8340C6449935}" srcOrd="0" destOrd="0" presId="urn:microsoft.com/office/officeart/2005/8/layout/radial1"/>
    <dgm:cxn modelId="{F5408237-7623-4EFB-8804-30F0D5A0EA5D}" srcId="{ABE72E09-ED25-4DFF-B3CC-F17689475850}" destId="{2AE63718-08A9-4CC6-B41E-67B2D60600B7}" srcOrd="0" destOrd="0" parTransId="{77A9887E-3827-44B0-B6B7-5A3096EE2451}" sibTransId="{F5BEA70D-CBE0-4061-B472-6B8C1557C558}"/>
    <dgm:cxn modelId="{CD27E734-0B02-49E7-BD72-E2BA895B18DA}" type="presOf" srcId="{7FEC9965-3906-49AD-8A72-A603BE311E78}" destId="{5D20B981-B8D1-4B2D-A465-A183692B8CAF}" srcOrd="0" destOrd="0" presId="urn:microsoft.com/office/officeart/2005/8/layout/radial1"/>
    <dgm:cxn modelId="{864E3758-815A-41AA-A14C-DBC4443D3ABF}" type="presOf" srcId="{5828D591-64E8-4CEC-8C39-D9D4F57064AC}" destId="{65FEC280-9255-47CD-AC8A-0DEC6CD82ED4}" srcOrd="0" destOrd="0" presId="urn:microsoft.com/office/officeart/2005/8/layout/radial1"/>
    <dgm:cxn modelId="{D827CBD4-A656-4E9C-A4E5-A6C025CABB38}" type="presOf" srcId="{D9CBE1E6-96F8-4F13-B40A-EF8494B68F66}" destId="{E8605E5B-AD06-4027-B0DF-E646FFF073A2}" srcOrd="0" destOrd="0" presId="urn:microsoft.com/office/officeart/2005/8/layout/radial1"/>
    <dgm:cxn modelId="{54C43C0C-51E5-4630-B08C-46F8942718DE}" srcId="{ABE72E09-ED25-4DFF-B3CC-F17689475850}" destId="{BB1149C2-DCF3-487C-9FBE-AB0AB98F5913}" srcOrd="3" destOrd="0" parTransId="{E04E8649-69EC-47B0-8279-A1A4939FB45C}" sibTransId="{E98C01EC-E2A7-44B6-9AC3-50141DD68DFF}"/>
    <dgm:cxn modelId="{76BB56F9-7F39-425F-82C7-AD84CD4DFA44}" type="presOf" srcId="{AB707ECA-1E10-451E-A61F-80726CDEB9A6}" destId="{86227DB1-2756-4654-B9DC-B8D9E1F92775}" srcOrd="0" destOrd="0" presId="urn:microsoft.com/office/officeart/2005/8/layout/radial1"/>
    <dgm:cxn modelId="{F6775F1E-32DD-4E16-8537-77054E1B4754}" type="presOf" srcId="{E04E8649-69EC-47B0-8279-A1A4939FB45C}" destId="{64DEE0EF-D9EE-4E7A-9853-2A5E4F73FA74}" srcOrd="1" destOrd="0" presId="urn:microsoft.com/office/officeart/2005/8/layout/radial1"/>
    <dgm:cxn modelId="{3CC0CD78-6C53-45D1-AD6B-FF8BB7A17E59}" type="presOf" srcId="{35F87221-F955-4EF2-BD5F-8A5CCD85D0FF}" destId="{5E6C967B-DF58-4A29-A3DB-8C95A3F02B76}" srcOrd="0" destOrd="0" presId="urn:microsoft.com/office/officeart/2005/8/layout/radial1"/>
    <dgm:cxn modelId="{20F6A4A0-C6E5-4C3C-A775-D99F79D5F40D}" type="presOf" srcId="{5828D591-64E8-4CEC-8C39-D9D4F57064AC}" destId="{8A57C522-8FBE-40D5-984C-56BBDCDA66B0}" srcOrd="1" destOrd="0" presId="urn:microsoft.com/office/officeart/2005/8/layout/radial1"/>
    <dgm:cxn modelId="{64D99756-C692-4B2A-9158-3681937BEFB9}" type="presOf" srcId="{77A9887E-3827-44B0-B6B7-5A3096EE2451}" destId="{80D4C389-4FB1-4BCA-8121-C700B3FDC6E4}" srcOrd="1" destOrd="0" presId="urn:microsoft.com/office/officeart/2005/8/layout/radial1"/>
    <dgm:cxn modelId="{7D0ADEF3-44E9-48BB-ADC2-5EAAC677C410}" type="presOf" srcId="{2AE63718-08A9-4CC6-B41E-67B2D60600B7}" destId="{86F6BE1B-09B3-4E06-8CEE-8F91B4B64232}" srcOrd="0" destOrd="0" presId="urn:microsoft.com/office/officeart/2005/8/layout/radial1"/>
    <dgm:cxn modelId="{C4C4705F-1C96-4773-A8A1-6B64486DC72D}" srcId="{ABE72E09-ED25-4DFF-B3CC-F17689475850}" destId="{0305CBAF-8BDE-4862-819F-5E31D18480B1}" srcOrd="2" destOrd="0" parTransId="{7FEC9965-3906-49AD-8A72-A603BE311E78}" sibTransId="{F15A6DC4-4D54-4B48-85A6-15040CABCB1B}"/>
    <dgm:cxn modelId="{B3D13550-9043-478C-AC24-240818A8AE00}" srcId="{ABE72E09-ED25-4DFF-B3CC-F17689475850}" destId="{E5178944-9855-4E39-8622-EA49E6D1F9A8}" srcOrd="5" destOrd="0" parTransId="{71B1E1CD-E787-4B58-90CB-CBA1E67F262F}" sibTransId="{92D65A00-1068-4AB8-9260-E1798EAF8B73}"/>
    <dgm:cxn modelId="{DABD1E32-1E0B-4AD9-9638-369E32F13CE9}" type="presOf" srcId="{DB8E1529-DE37-4574-864D-0BDB634A69E0}" destId="{A70A12DC-C86A-418F-B269-A0EC6EF9409F}" srcOrd="0" destOrd="0" presId="urn:microsoft.com/office/officeart/2005/8/layout/radial1"/>
    <dgm:cxn modelId="{596D1712-1E40-4B86-9BE7-E73E11F5A0A0}" srcId="{ABE72E09-ED25-4DFF-B3CC-F17689475850}" destId="{DB8E1529-DE37-4574-864D-0BDB634A69E0}" srcOrd="8" destOrd="0" parTransId="{202861C9-ADAF-463E-B463-FAA46F8A83BB}" sibTransId="{05553C83-F061-4E99-8878-70AAF9F82DAB}"/>
    <dgm:cxn modelId="{2A4681C9-C4F4-4BD8-8FA4-7298E8765148}" type="presOf" srcId="{71B1E1CD-E787-4B58-90CB-CBA1E67F262F}" destId="{5FADC66F-5A08-4F31-96F7-3F840D09F3CB}" srcOrd="1" destOrd="0" presId="urn:microsoft.com/office/officeart/2005/8/layout/radial1"/>
    <dgm:cxn modelId="{28EAE694-E01A-4A42-B8B1-D6D6A80D769F}" type="presOf" srcId="{0305CBAF-8BDE-4862-819F-5E31D18480B1}" destId="{B368CB1B-EE5B-404B-9CCB-6D24D7981A66}" srcOrd="0" destOrd="0" presId="urn:microsoft.com/office/officeart/2005/8/layout/radial1"/>
    <dgm:cxn modelId="{F33EA506-9A2D-44F7-9D0D-D184A5299D13}" srcId="{ABE72E09-ED25-4DFF-B3CC-F17689475850}" destId="{D9CBE1E6-96F8-4F13-B40A-EF8494B68F66}" srcOrd="4" destOrd="0" parTransId="{4DBDE729-FF0B-4DAA-BC82-614A3C9F41EC}" sibTransId="{591F3AB7-40FD-440F-8A6B-A0D10891E2B6}"/>
    <dgm:cxn modelId="{4170860E-C7EB-4100-8378-21778C541C65}" type="presOf" srcId="{202861C9-ADAF-463E-B463-FAA46F8A83BB}" destId="{C8A50736-C10A-4A49-AB30-D52CC23F4F44}" srcOrd="1" destOrd="0" presId="urn:microsoft.com/office/officeart/2005/8/layout/radial1"/>
    <dgm:cxn modelId="{99AD7717-25FC-4A61-A9CA-849D40CBFC13}" srcId="{ABE72E09-ED25-4DFF-B3CC-F17689475850}" destId="{667085F0-FC80-409D-8525-635C8850558F}" srcOrd="6" destOrd="0" parTransId="{5828D591-64E8-4CEC-8C39-D9D4F57064AC}" sibTransId="{0FF46CE8-ADA3-495A-BB7E-6B4FF6846DFF}"/>
    <dgm:cxn modelId="{E7B8F6D2-CF7C-4A97-82D9-F2804759769E}" type="presOf" srcId="{7FEC9965-3906-49AD-8A72-A603BE311E78}" destId="{B41EB485-F8FF-4892-9CBE-C6F052A74F47}" srcOrd="1" destOrd="0" presId="urn:microsoft.com/office/officeart/2005/8/layout/radial1"/>
    <dgm:cxn modelId="{8900DC1E-2DC8-451E-A58D-60F12A4B4E5D}" type="presOf" srcId="{71B1E1CD-E787-4B58-90CB-CBA1E67F262F}" destId="{7FBF0BC7-8B6F-4F76-AB68-C95895E23236}" srcOrd="0" destOrd="0" presId="urn:microsoft.com/office/officeart/2005/8/layout/radial1"/>
    <dgm:cxn modelId="{ECC8BA4E-4AB3-4F68-B631-7A61D564EE25}" type="presOf" srcId="{202861C9-ADAF-463E-B463-FAA46F8A83BB}" destId="{581CD018-8B89-448E-AC0B-FC3A6A890348}" srcOrd="0" destOrd="0" presId="urn:microsoft.com/office/officeart/2005/8/layout/radial1"/>
    <dgm:cxn modelId="{A543C4BB-E5AA-4398-B618-945A3FE15C67}" type="presParOf" srcId="{86227DB1-2756-4654-B9DC-B8D9E1F92775}" destId="{CB5B7744-AAA5-41F6-BBF8-C206B79F4A2E}" srcOrd="0" destOrd="0" presId="urn:microsoft.com/office/officeart/2005/8/layout/radial1"/>
    <dgm:cxn modelId="{45060A4E-4C94-4AB1-B890-BFCA0F0A66FD}" type="presParOf" srcId="{86227DB1-2756-4654-B9DC-B8D9E1F92775}" destId="{7245B8F2-7F3A-4074-963D-9E3BC1179C76}" srcOrd="1" destOrd="0" presId="urn:microsoft.com/office/officeart/2005/8/layout/radial1"/>
    <dgm:cxn modelId="{FE73056F-2776-4871-9AF4-14F51565C728}" type="presParOf" srcId="{7245B8F2-7F3A-4074-963D-9E3BC1179C76}" destId="{80D4C389-4FB1-4BCA-8121-C700B3FDC6E4}" srcOrd="0" destOrd="0" presId="urn:microsoft.com/office/officeart/2005/8/layout/radial1"/>
    <dgm:cxn modelId="{8574B5A3-42BB-4E04-A2C8-DD9398FF3188}" type="presParOf" srcId="{86227DB1-2756-4654-B9DC-B8D9E1F92775}" destId="{86F6BE1B-09B3-4E06-8CEE-8F91B4B64232}" srcOrd="2" destOrd="0" presId="urn:microsoft.com/office/officeart/2005/8/layout/radial1"/>
    <dgm:cxn modelId="{25C86C3C-AEA1-4D4C-882A-FC75A0224750}" type="presParOf" srcId="{86227DB1-2756-4654-B9DC-B8D9E1F92775}" destId="{7C308924-32AB-4F6E-98EF-761A5B7B9E8B}" srcOrd="3" destOrd="0" presId="urn:microsoft.com/office/officeart/2005/8/layout/radial1"/>
    <dgm:cxn modelId="{5CAB8624-B56C-46D1-A05F-4EDCBA65F568}" type="presParOf" srcId="{7C308924-32AB-4F6E-98EF-761A5B7B9E8B}" destId="{F81863A0-9D16-4B6C-A1BB-C104939D8774}" srcOrd="0" destOrd="0" presId="urn:microsoft.com/office/officeart/2005/8/layout/radial1"/>
    <dgm:cxn modelId="{C2729919-B896-4A80-A683-2EA4CC8C8C31}" type="presParOf" srcId="{86227DB1-2756-4654-B9DC-B8D9E1F92775}" destId="{DC9D0A72-BCD8-4FFE-B5E6-8340C6449935}" srcOrd="4" destOrd="0" presId="urn:microsoft.com/office/officeart/2005/8/layout/radial1"/>
    <dgm:cxn modelId="{7C754CD3-EE3B-4927-94C6-3D9646F79099}" type="presParOf" srcId="{86227DB1-2756-4654-B9DC-B8D9E1F92775}" destId="{5D20B981-B8D1-4B2D-A465-A183692B8CAF}" srcOrd="5" destOrd="0" presId="urn:microsoft.com/office/officeart/2005/8/layout/radial1"/>
    <dgm:cxn modelId="{58FCD228-A5D1-4B73-B707-CE6025FCFC6F}" type="presParOf" srcId="{5D20B981-B8D1-4B2D-A465-A183692B8CAF}" destId="{B41EB485-F8FF-4892-9CBE-C6F052A74F47}" srcOrd="0" destOrd="0" presId="urn:microsoft.com/office/officeart/2005/8/layout/radial1"/>
    <dgm:cxn modelId="{E8A616BC-7D0D-4AA0-AB12-8D54101A9E8C}" type="presParOf" srcId="{86227DB1-2756-4654-B9DC-B8D9E1F92775}" destId="{B368CB1B-EE5B-404B-9CCB-6D24D7981A66}" srcOrd="6" destOrd="0" presId="urn:microsoft.com/office/officeart/2005/8/layout/radial1"/>
    <dgm:cxn modelId="{66C5A814-ECD9-4972-BAA3-7132DE76AF74}" type="presParOf" srcId="{86227DB1-2756-4654-B9DC-B8D9E1F92775}" destId="{FA8B1712-CA6C-40F1-A9D3-F3CEB6FEE7D3}" srcOrd="7" destOrd="0" presId="urn:microsoft.com/office/officeart/2005/8/layout/radial1"/>
    <dgm:cxn modelId="{F84C096C-21A7-4999-B107-DD1C0976FCEC}" type="presParOf" srcId="{FA8B1712-CA6C-40F1-A9D3-F3CEB6FEE7D3}" destId="{64DEE0EF-D9EE-4E7A-9853-2A5E4F73FA74}" srcOrd="0" destOrd="0" presId="urn:microsoft.com/office/officeart/2005/8/layout/radial1"/>
    <dgm:cxn modelId="{14E88163-1D73-447F-9275-49DAC7199347}" type="presParOf" srcId="{86227DB1-2756-4654-B9DC-B8D9E1F92775}" destId="{08E61811-8AE8-435B-BFC0-3E46D8586E4F}" srcOrd="8" destOrd="0" presId="urn:microsoft.com/office/officeart/2005/8/layout/radial1"/>
    <dgm:cxn modelId="{C8AC2D8C-15D3-48F9-869F-16A32F927F9C}" type="presParOf" srcId="{86227DB1-2756-4654-B9DC-B8D9E1F92775}" destId="{92E1D6C2-239D-4889-9D8B-2F9ACFD2F927}" srcOrd="9" destOrd="0" presId="urn:microsoft.com/office/officeart/2005/8/layout/radial1"/>
    <dgm:cxn modelId="{044C73FC-E199-4FE9-AAD0-86E472D35E6E}" type="presParOf" srcId="{92E1D6C2-239D-4889-9D8B-2F9ACFD2F927}" destId="{ACFA6308-88BD-447F-B8EB-1270EAB8AC41}" srcOrd="0" destOrd="0" presId="urn:microsoft.com/office/officeart/2005/8/layout/radial1"/>
    <dgm:cxn modelId="{45879583-132D-4766-9D55-60425FDD7AF0}" type="presParOf" srcId="{86227DB1-2756-4654-B9DC-B8D9E1F92775}" destId="{E8605E5B-AD06-4027-B0DF-E646FFF073A2}" srcOrd="10" destOrd="0" presId="urn:microsoft.com/office/officeart/2005/8/layout/radial1"/>
    <dgm:cxn modelId="{77F6D820-4066-4A86-B6BE-4449AF87E252}" type="presParOf" srcId="{86227DB1-2756-4654-B9DC-B8D9E1F92775}" destId="{7FBF0BC7-8B6F-4F76-AB68-C95895E23236}" srcOrd="11" destOrd="0" presId="urn:microsoft.com/office/officeart/2005/8/layout/radial1"/>
    <dgm:cxn modelId="{AB06F010-09F5-4C99-B349-C2B5BB61B688}" type="presParOf" srcId="{7FBF0BC7-8B6F-4F76-AB68-C95895E23236}" destId="{5FADC66F-5A08-4F31-96F7-3F840D09F3CB}" srcOrd="0" destOrd="0" presId="urn:microsoft.com/office/officeart/2005/8/layout/radial1"/>
    <dgm:cxn modelId="{2CC765D7-CC87-40D4-A2BA-7092767262B6}" type="presParOf" srcId="{86227DB1-2756-4654-B9DC-B8D9E1F92775}" destId="{F0CBBED3-A4BC-4356-8D2E-97BA487594A9}" srcOrd="12" destOrd="0" presId="urn:microsoft.com/office/officeart/2005/8/layout/radial1"/>
    <dgm:cxn modelId="{89FF3B58-8974-47B6-8FFA-A1994E378E48}" type="presParOf" srcId="{86227DB1-2756-4654-B9DC-B8D9E1F92775}" destId="{65FEC280-9255-47CD-AC8A-0DEC6CD82ED4}" srcOrd="13" destOrd="0" presId="urn:microsoft.com/office/officeart/2005/8/layout/radial1"/>
    <dgm:cxn modelId="{1145A2FC-AF51-45C9-BF82-BCFE6F280E58}" type="presParOf" srcId="{65FEC280-9255-47CD-AC8A-0DEC6CD82ED4}" destId="{8A57C522-8FBE-40D5-984C-56BBDCDA66B0}" srcOrd="0" destOrd="0" presId="urn:microsoft.com/office/officeart/2005/8/layout/radial1"/>
    <dgm:cxn modelId="{D8171D00-6F29-4C57-9A58-260ED9EA1689}" type="presParOf" srcId="{86227DB1-2756-4654-B9DC-B8D9E1F92775}" destId="{4C2C5F45-3145-432C-8781-1BC235470050}" srcOrd="14" destOrd="0" presId="urn:microsoft.com/office/officeart/2005/8/layout/radial1"/>
    <dgm:cxn modelId="{CE090D2E-1925-4CAD-B7CE-16F088BCBF94}" type="presParOf" srcId="{86227DB1-2756-4654-B9DC-B8D9E1F92775}" destId="{EED5E962-9EBE-4ED8-BDCE-595AFA10183C}" srcOrd="15" destOrd="0" presId="urn:microsoft.com/office/officeart/2005/8/layout/radial1"/>
    <dgm:cxn modelId="{9A1FA978-59E3-4FF0-8218-D9E755CB5833}" type="presParOf" srcId="{EED5E962-9EBE-4ED8-BDCE-595AFA10183C}" destId="{17DDCF89-3927-4CF3-AAFA-4DB1C341F8B0}" srcOrd="0" destOrd="0" presId="urn:microsoft.com/office/officeart/2005/8/layout/radial1"/>
    <dgm:cxn modelId="{B965F339-6A65-4FC3-BB04-9667C98B9298}" type="presParOf" srcId="{86227DB1-2756-4654-B9DC-B8D9E1F92775}" destId="{5E6C967B-DF58-4A29-A3DB-8C95A3F02B76}" srcOrd="16" destOrd="0" presId="urn:microsoft.com/office/officeart/2005/8/layout/radial1"/>
    <dgm:cxn modelId="{0CEBD72A-5825-486A-83B0-0E898E43DCCA}" type="presParOf" srcId="{86227DB1-2756-4654-B9DC-B8D9E1F92775}" destId="{581CD018-8B89-448E-AC0B-FC3A6A890348}" srcOrd="17" destOrd="0" presId="urn:microsoft.com/office/officeart/2005/8/layout/radial1"/>
    <dgm:cxn modelId="{C79C7E26-0BE6-4AB5-B0B4-35295F744618}" type="presParOf" srcId="{581CD018-8B89-448E-AC0B-FC3A6A890348}" destId="{C8A50736-C10A-4A49-AB30-D52CC23F4F44}" srcOrd="0" destOrd="0" presId="urn:microsoft.com/office/officeart/2005/8/layout/radial1"/>
    <dgm:cxn modelId="{E1A09738-266D-4F24-84F4-89CA80F465FB}" type="presParOf" srcId="{86227DB1-2756-4654-B9DC-B8D9E1F92775}" destId="{A70A12DC-C86A-418F-B269-A0EC6EF9409F}"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5EE80E-95B2-40C7-A6C9-7C635A4C1092}" type="doc">
      <dgm:prSet loTypeId="urn:microsoft.com/office/officeart/2005/8/layout/default#4" loCatId="list" qsTypeId="urn:microsoft.com/office/officeart/2005/8/quickstyle/simple1" qsCatId="simple" csTypeId="urn:microsoft.com/office/officeart/2005/8/colors/colorful5" csCatId="colorful" phldr="1"/>
      <dgm:spPr/>
      <dgm:t>
        <a:bodyPr/>
        <a:lstStyle/>
        <a:p>
          <a:endParaRPr lang="en-US"/>
        </a:p>
      </dgm:t>
    </dgm:pt>
    <dgm:pt modelId="{403C9843-D21A-4C18-B807-AAE3B649C664}">
      <dgm:prSet custT="1"/>
      <dgm:spPr/>
      <dgm:t>
        <a:bodyPr/>
        <a:lstStyle/>
        <a:p>
          <a:pPr rtl="0"/>
          <a:r>
            <a:rPr lang="en-US" sz="2000" b="1" i="1" dirty="0" smtClean="0">
              <a:solidFill>
                <a:schemeClr val="tx1"/>
              </a:solidFill>
              <a:latin typeface="Georgia" pitchFamily="18" charset="0"/>
            </a:rPr>
            <a:t>Value, Cost and Satisfaction</a:t>
          </a:r>
          <a:endParaRPr lang="en-US" sz="2000" b="1" i="1" dirty="0">
            <a:solidFill>
              <a:schemeClr val="tx1"/>
            </a:solidFill>
            <a:latin typeface="Georgia" pitchFamily="18" charset="0"/>
          </a:endParaRPr>
        </a:p>
      </dgm:t>
    </dgm:pt>
    <dgm:pt modelId="{12F5F60D-F23D-4C2A-9FCF-777EA7502E41}" type="parTrans" cxnId="{FA0C50A6-8775-42F3-857F-E4085020D056}">
      <dgm:prSet/>
      <dgm:spPr/>
      <dgm:t>
        <a:bodyPr/>
        <a:lstStyle/>
        <a:p>
          <a:endParaRPr lang="en-US"/>
        </a:p>
      </dgm:t>
    </dgm:pt>
    <dgm:pt modelId="{FB56B3A8-1E3A-486E-AEDB-EB2C3258D26F}" type="sibTrans" cxnId="{FA0C50A6-8775-42F3-857F-E4085020D056}">
      <dgm:prSet/>
      <dgm:spPr/>
      <dgm:t>
        <a:bodyPr/>
        <a:lstStyle/>
        <a:p>
          <a:endParaRPr lang="en-US"/>
        </a:p>
      </dgm:t>
    </dgm:pt>
    <dgm:pt modelId="{7248A6A9-4AF4-4A31-B1C8-AB5E3BBBE103}" type="pres">
      <dgm:prSet presAssocID="{975EE80E-95B2-40C7-A6C9-7C635A4C1092}" presName="diagram" presStyleCnt="0">
        <dgm:presLayoutVars>
          <dgm:dir/>
          <dgm:resizeHandles val="exact"/>
        </dgm:presLayoutVars>
      </dgm:prSet>
      <dgm:spPr/>
      <dgm:t>
        <a:bodyPr/>
        <a:lstStyle/>
        <a:p>
          <a:endParaRPr lang="en-US"/>
        </a:p>
      </dgm:t>
    </dgm:pt>
    <dgm:pt modelId="{B97A676B-99EE-4C76-BEF5-36E8F89718C4}" type="pres">
      <dgm:prSet presAssocID="{403C9843-D21A-4C18-B807-AAE3B649C664}" presName="node" presStyleLbl="node1" presStyleIdx="0" presStyleCnt="1" custScaleX="203217">
        <dgm:presLayoutVars>
          <dgm:bulletEnabled val="1"/>
        </dgm:presLayoutVars>
      </dgm:prSet>
      <dgm:spPr/>
      <dgm:t>
        <a:bodyPr/>
        <a:lstStyle/>
        <a:p>
          <a:endParaRPr lang="en-US"/>
        </a:p>
      </dgm:t>
    </dgm:pt>
  </dgm:ptLst>
  <dgm:cxnLst>
    <dgm:cxn modelId="{8E0ADF75-27C3-4142-8877-82C84F1EBF9D}" type="presOf" srcId="{403C9843-D21A-4C18-B807-AAE3B649C664}" destId="{B97A676B-99EE-4C76-BEF5-36E8F89718C4}" srcOrd="0" destOrd="0" presId="urn:microsoft.com/office/officeart/2005/8/layout/default#4"/>
    <dgm:cxn modelId="{FA0C50A6-8775-42F3-857F-E4085020D056}" srcId="{975EE80E-95B2-40C7-A6C9-7C635A4C1092}" destId="{403C9843-D21A-4C18-B807-AAE3B649C664}" srcOrd="0" destOrd="0" parTransId="{12F5F60D-F23D-4C2A-9FCF-777EA7502E41}" sibTransId="{FB56B3A8-1E3A-486E-AEDB-EB2C3258D26F}"/>
    <dgm:cxn modelId="{8A24656A-FA7B-427D-BB60-0FA5D374BC69}" type="presOf" srcId="{975EE80E-95B2-40C7-A6C9-7C635A4C1092}" destId="{7248A6A9-4AF4-4A31-B1C8-AB5E3BBBE103}" srcOrd="0" destOrd="0" presId="urn:microsoft.com/office/officeart/2005/8/layout/default#4"/>
    <dgm:cxn modelId="{25C554F2-08E0-4BE1-A09B-74397D967B3E}" type="presParOf" srcId="{7248A6A9-4AF4-4A31-B1C8-AB5E3BBBE103}" destId="{B97A676B-99EE-4C76-BEF5-36E8F89718C4}" srcOrd="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AB707ECA-1E10-451E-A61F-80726CDEB9A6}" type="doc">
      <dgm:prSet loTypeId="urn:microsoft.com/office/officeart/2005/8/layout/radial1" loCatId="cycle" qsTypeId="urn:microsoft.com/office/officeart/2005/8/quickstyle/simple1" qsCatId="simple" csTypeId="urn:microsoft.com/office/officeart/2005/8/colors/colorful1#4" csCatId="colorful" phldr="1"/>
      <dgm:spPr/>
      <dgm:t>
        <a:bodyPr/>
        <a:lstStyle/>
        <a:p>
          <a:endParaRPr lang="en-ZA"/>
        </a:p>
      </dgm:t>
    </dgm:pt>
    <dgm:pt modelId="{ABE72E09-ED25-4DFF-B3CC-F17689475850}">
      <dgm:prSet phldrT="[Text]"/>
      <dgm:spPr/>
      <dgm:t>
        <a:bodyPr/>
        <a:lstStyle/>
        <a:p>
          <a:pPr algn="ctr"/>
          <a:r>
            <a:rPr lang="en-ZA" dirty="0"/>
            <a:t>Pricing Strategies</a:t>
          </a:r>
        </a:p>
      </dgm:t>
    </dgm:pt>
    <dgm:pt modelId="{0C1B3906-4BC2-40C3-80B4-729D5CC35C39}" type="parTrans" cxnId="{5AAF806A-2BA1-477C-B7DF-2CD1F900BFDF}">
      <dgm:prSet/>
      <dgm:spPr/>
      <dgm:t>
        <a:bodyPr/>
        <a:lstStyle/>
        <a:p>
          <a:pPr algn="ctr"/>
          <a:endParaRPr lang="en-ZA"/>
        </a:p>
      </dgm:t>
    </dgm:pt>
    <dgm:pt modelId="{6C23414F-3362-4F9B-9426-9C77AE415736}" type="sibTrans" cxnId="{5AAF806A-2BA1-477C-B7DF-2CD1F900BFDF}">
      <dgm:prSet/>
      <dgm:spPr/>
      <dgm:t>
        <a:bodyPr/>
        <a:lstStyle/>
        <a:p>
          <a:pPr algn="ctr"/>
          <a:endParaRPr lang="en-ZA"/>
        </a:p>
      </dgm:t>
    </dgm:pt>
    <dgm:pt modelId="{2AE63718-08A9-4CC6-B41E-67B2D60600B7}">
      <dgm:prSet phldrT="[Text]"/>
      <dgm:spPr>
        <a:solidFill>
          <a:srgbClr val="92D050"/>
        </a:solidFill>
      </dgm:spPr>
      <dgm:t>
        <a:bodyPr/>
        <a:lstStyle/>
        <a:p>
          <a:pPr algn="ctr"/>
          <a:r>
            <a:rPr lang="en-ZA" dirty="0"/>
            <a:t>market skimming</a:t>
          </a:r>
        </a:p>
      </dgm:t>
    </dgm:pt>
    <dgm:pt modelId="{77A9887E-3827-44B0-B6B7-5A3096EE2451}" type="parTrans" cxnId="{F5408237-7623-4EFB-8804-30F0D5A0EA5D}">
      <dgm:prSet/>
      <dgm:spPr/>
      <dgm:t>
        <a:bodyPr/>
        <a:lstStyle/>
        <a:p>
          <a:pPr algn="ctr"/>
          <a:endParaRPr lang="en-ZA"/>
        </a:p>
      </dgm:t>
    </dgm:pt>
    <dgm:pt modelId="{F5BEA70D-CBE0-4061-B472-6B8C1557C558}" type="sibTrans" cxnId="{F5408237-7623-4EFB-8804-30F0D5A0EA5D}">
      <dgm:prSet/>
      <dgm:spPr/>
      <dgm:t>
        <a:bodyPr/>
        <a:lstStyle/>
        <a:p>
          <a:pPr algn="ctr"/>
          <a:endParaRPr lang="en-ZA"/>
        </a:p>
      </dgm:t>
    </dgm:pt>
    <dgm:pt modelId="{6C91EDCB-07DE-4A03-A4D6-8C4A141BBFF0}">
      <dgm:prSet phldrT="[Text]" custT="1"/>
      <dgm:spPr>
        <a:solidFill>
          <a:srgbClr val="00B050"/>
        </a:solidFill>
      </dgm:spPr>
      <dgm:t>
        <a:bodyPr/>
        <a:lstStyle/>
        <a:p>
          <a:pPr algn="ctr"/>
          <a:r>
            <a:rPr lang="en-ZA" sz="2000" dirty="0"/>
            <a:t>value </a:t>
          </a:r>
          <a:r>
            <a:rPr lang="en-ZA" sz="2000" dirty="0" smtClean="0"/>
            <a:t>pricing – </a:t>
          </a:r>
          <a:r>
            <a:rPr lang="en-ZA" sz="1200" dirty="0" smtClean="0"/>
            <a:t>based on perceived value</a:t>
          </a:r>
          <a:endParaRPr lang="en-ZA" sz="1200" dirty="0"/>
        </a:p>
      </dgm:t>
    </dgm:pt>
    <dgm:pt modelId="{A2A11CBB-0AF7-4BAF-8AC6-3B24B000888A}" type="parTrans" cxnId="{0A632966-B38E-48F8-881E-B1255878A761}">
      <dgm:prSet/>
      <dgm:spPr/>
      <dgm:t>
        <a:bodyPr/>
        <a:lstStyle/>
        <a:p>
          <a:pPr algn="ctr"/>
          <a:endParaRPr lang="en-ZA"/>
        </a:p>
      </dgm:t>
    </dgm:pt>
    <dgm:pt modelId="{9B853AA9-91FA-41F0-9F53-8BB7BF860C97}" type="sibTrans" cxnId="{0A632966-B38E-48F8-881E-B1255878A761}">
      <dgm:prSet/>
      <dgm:spPr/>
      <dgm:t>
        <a:bodyPr/>
        <a:lstStyle/>
        <a:p>
          <a:pPr algn="ctr"/>
          <a:endParaRPr lang="en-ZA"/>
        </a:p>
      </dgm:t>
    </dgm:pt>
    <dgm:pt modelId="{0305CBAF-8BDE-4862-819F-5E31D18480B1}">
      <dgm:prSet phldrT="[Text]"/>
      <dgm:spPr>
        <a:solidFill>
          <a:schemeClr val="bg2">
            <a:lumMod val="50000"/>
          </a:schemeClr>
        </a:solidFill>
      </dgm:spPr>
      <dgm:t>
        <a:bodyPr/>
        <a:lstStyle/>
        <a:p>
          <a:pPr algn="ctr"/>
          <a:r>
            <a:rPr lang="en-ZA" dirty="0"/>
            <a:t>loss leader</a:t>
          </a:r>
        </a:p>
      </dgm:t>
    </dgm:pt>
    <dgm:pt modelId="{7FEC9965-3906-49AD-8A72-A603BE311E78}" type="parTrans" cxnId="{C4C4705F-1C96-4773-A8A1-6B64486DC72D}">
      <dgm:prSet/>
      <dgm:spPr/>
      <dgm:t>
        <a:bodyPr/>
        <a:lstStyle/>
        <a:p>
          <a:pPr algn="ctr"/>
          <a:endParaRPr lang="en-ZA"/>
        </a:p>
      </dgm:t>
    </dgm:pt>
    <dgm:pt modelId="{F15A6DC4-4D54-4B48-85A6-15040CABCB1B}" type="sibTrans" cxnId="{C4C4705F-1C96-4773-A8A1-6B64486DC72D}">
      <dgm:prSet/>
      <dgm:spPr/>
      <dgm:t>
        <a:bodyPr/>
        <a:lstStyle/>
        <a:p>
          <a:pPr algn="ctr"/>
          <a:endParaRPr lang="en-ZA"/>
        </a:p>
      </dgm:t>
    </dgm:pt>
    <dgm:pt modelId="{BB1149C2-DCF3-487C-9FBE-AB0AB98F5913}">
      <dgm:prSet phldrT="[Text]"/>
      <dgm:spPr>
        <a:solidFill>
          <a:srgbClr val="0070C0"/>
        </a:solidFill>
      </dgm:spPr>
      <dgm:t>
        <a:bodyPr/>
        <a:lstStyle/>
        <a:p>
          <a:pPr algn="ctr"/>
          <a:r>
            <a:rPr lang="en-ZA" dirty="0"/>
            <a:t>psychological pricing</a:t>
          </a:r>
        </a:p>
      </dgm:t>
    </dgm:pt>
    <dgm:pt modelId="{E04E8649-69EC-47B0-8279-A1A4939FB45C}" type="parTrans" cxnId="{54C43C0C-51E5-4630-B08C-46F8942718DE}">
      <dgm:prSet/>
      <dgm:spPr/>
      <dgm:t>
        <a:bodyPr/>
        <a:lstStyle/>
        <a:p>
          <a:pPr algn="ctr"/>
          <a:endParaRPr lang="en-ZA"/>
        </a:p>
      </dgm:t>
    </dgm:pt>
    <dgm:pt modelId="{E98C01EC-E2A7-44B6-9AC3-50141DD68DFF}" type="sibTrans" cxnId="{54C43C0C-51E5-4630-B08C-46F8942718DE}">
      <dgm:prSet/>
      <dgm:spPr/>
      <dgm:t>
        <a:bodyPr/>
        <a:lstStyle/>
        <a:p>
          <a:pPr algn="ctr"/>
          <a:endParaRPr lang="en-ZA"/>
        </a:p>
      </dgm:t>
    </dgm:pt>
    <dgm:pt modelId="{D9CBE1E6-96F8-4F13-B40A-EF8494B68F66}">
      <dgm:prSet/>
      <dgm:spPr/>
      <dgm:t>
        <a:bodyPr/>
        <a:lstStyle/>
        <a:p>
          <a:pPr algn="ctr"/>
          <a:r>
            <a:rPr lang="en-ZA" dirty="0"/>
            <a:t>competitor pricing</a:t>
          </a:r>
        </a:p>
      </dgm:t>
    </dgm:pt>
    <dgm:pt modelId="{4DBDE729-FF0B-4DAA-BC82-614A3C9F41EC}" type="parTrans" cxnId="{F33EA506-9A2D-44F7-9D0D-D184A5299D13}">
      <dgm:prSet/>
      <dgm:spPr/>
      <dgm:t>
        <a:bodyPr/>
        <a:lstStyle/>
        <a:p>
          <a:pPr algn="ctr"/>
          <a:endParaRPr lang="en-ZA"/>
        </a:p>
      </dgm:t>
    </dgm:pt>
    <dgm:pt modelId="{591F3AB7-40FD-440F-8A6B-A0D10891E2B6}" type="sibTrans" cxnId="{F33EA506-9A2D-44F7-9D0D-D184A5299D13}">
      <dgm:prSet/>
      <dgm:spPr/>
      <dgm:t>
        <a:bodyPr/>
        <a:lstStyle/>
        <a:p>
          <a:pPr algn="ctr"/>
          <a:endParaRPr lang="en-ZA"/>
        </a:p>
      </dgm:t>
    </dgm:pt>
    <dgm:pt modelId="{E5178944-9855-4E39-8622-EA49E6D1F9A8}">
      <dgm:prSet/>
      <dgm:spPr/>
      <dgm:t>
        <a:bodyPr/>
        <a:lstStyle/>
        <a:p>
          <a:pPr algn="ctr"/>
          <a:r>
            <a:rPr lang="en-ZA" dirty="0"/>
            <a:t>predatory pricing</a:t>
          </a:r>
        </a:p>
      </dgm:t>
    </dgm:pt>
    <dgm:pt modelId="{71B1E1CD-E787-4B58-90CB-CBA1E67F262F}" type="parTrans" cxnId="{B3D13550-9043-478C-AC24-240818A8AE00}">
      <dgm:prSet/>
      <dgm:spPr/>
      <dgm:t>
        <a:bodyPr/>
        <a:lstStyle/>
        <a:p>
          <a:pPr algn="ctr"/>
          <a:endParaRPr lang="en-ZA"/>
        </a:p>
      </dgm:t>
    </dgm:pt>
    <dgm:pt modelId="{92D65A00-1068-4AB8-9260-E1798EAF8B73}" type="sibTrans" cxnId="{B3D13550-9043-478C-AC24-240818A8AE00}">
      <dgm:prSet/>
      <dgm:spPr/>
      <dgm:t>
        <a:bodyPr/>
        <a:lstStyle/>
        <a:p>
          <a:pPr algn="ctr"/>
          <a:endParaRPr lang="en-ZA"/>
        </a:p>
      </dgm:t>
    </dgm:pt>
    <dgm:pt modelId="{667085F0-FC80-409D-8525-635C8850558F}">
      <dgm:prSet/>
      <dgm:spPr>
        <a:solidFill>
          <a:srgbClr val="FFC000"/>
        </a:solidFill>
      </dgm:spPr>
      <dgm:t>
        <a:bodyPr/>
        <a:lstStyle/>
        <a:p>
          <a:pPr algn="ctr"/>
          <a:r>
            <a:rPr lang="en-ZA" dirty="0"/>
            <a:t>cost-plus pricing</a:t>
          </a:r>
        </a:p>
      </dgm:t>
    </dgm:pt>
    <dgm:pt modelId="{5828D591-64E8-4CEC-8C39-D9D4F57064AC}" type="parTrans" cxnId="{99AD7717-25FC-4A61-A9CA-849D40CBFC13}">
      <dgm:prSet/>
      <dgm:spPr/>
      <dgm:t>
        <a:bodyPr/>
        <a:lstStyle/>
        <a:p>
          <a:pPr algn="ctr"/>
          <a:endParaRPr lang="en-ZA"/>
        </a:p>
      </dgm:t>
    </dgm:pt>
    <dgm:pt modelId="{0FF46CE8-ADA3-495A-BB7E-6B4FF6846DFF}" type="sibTrans" cxnId="{99AD7717-25FC-4A61-A9CA-849D40CBFC13}">
      <dgm:prSet/>
      <dgm:spPr/>
      <dgm:t>
        <a:bodyPr/>
        <a:lstStyle/>
        <a:p>
          <a:pPr algn="ctr"/>
          <a:endParaRPr lang="en-ZA"/>
        </a:p>
      </dgm:t>
    </dgm:pt>
    <dgm:pt modelId="{35F87221-F955-4EF2-BD5F-8A5CCD85D0FF}">
      <dgm:prSet/>
      <dgm:spPr/>
      <dgm:t>
        <a:bodyPr/>
        <a:lstStyle/>
        <a:p>
          <a:pPr algn="ctr"/>
          <a:r>
            <a:rPr lang="en-ZA" dirty="0"/>
            <a:t>penetration pricing</a:t>
          </a:r>
        </a:p>
      </dgm:t>
    </dgm:pt>
    <dgm:pt modelId="{CCED59C4-9246-4DCB-BAF4-F56503BBF29D}" type="parTrans" cxnId="{066FB33C-65F3-41BF-8E38-680FF9CE2972}">
      <dgm:prSet/>
      <dgm:spPr/>
      <dgm:t>
        <a:bodyPr/>
        <a:lstStyle/>
        <a:p>
          <a:pPr algn="ctr"/>
          <a:endParaRPr lang="en-ZA"/>
        </a:p>
      </dgm:t>
    </dgm:pt>
    <dgm:pt modelId="{22C32B86-481A-4E89-A9CA-418C1EA4FF82}" type="sibTrans" cxnId="{066FB33C-65F3-41BF-8E38-680FF9CE2972}">
      <dgm:prSet/>
      <dgm:spPr/>
      <dgm:t>
        <a:bodyPr/>
        <a:lstStyle/>
        <a:p>
          <a:pPr algn="ctr"/>
          <a:endParaRPr lang="en-ZA"/>
        </a:p>
      </dgm:t>
    </dgm:pt>
    <dgm:pt modelId="{DB8E1529-DE37-4574-864D-0BDB634A69E0}">
      <dgm:prSet/>
      <dgm:spPr/>
      <dgm:t>
        <a:bodyPr/>
        <a:lstStyle/>
        <a:p>
          <a:pPr algn="ctr"/>
          <a:r>
            <a:rPr lang="en-ZA" dirty="0"/>
            <a:t>contribution pricing</a:t>
          </a:r>
        </a:p>
      </dgm:t>
    </dgm:pt>
    <dgm:pt modelId="{202861C9-ADAF-463E-B463-FAA46F8A83BB}" type="parTrans" cxnId="{596D1712-1E40-4B86-9BE7-E73E11F5A0A0}">
      <dgm:prSet/>
      <dgm:spPr/>
      <dgm:t>
        <a:bodyPr/>
        <a:lstStyle/>
        <a:p>
          <a:pPr algn="ctr"/>
          <a:endParaRPr lang="en-ZA"/>
        </a:p>
      </dgm:t>
    </dgm:pt>
    <dgm:pt modelId="{05553C83-F061-4E99-8878-70AAF9F82DAB}" type="sibTrans" cxnId="{596D1712-1E40-4B86-9BE7-E73E11F5A0A0}">
      <dgm:prSet/>
      <dgm:spPr/>
      <dgm:t>
        <a:bodyPr/>
        <a:lstStyle/>
        <a:p>
          <a:pPr algn="ctr"/>
          <a:endParaRPr lang="en-ZA"/>
        </a:p>
      </dgm:t>
    </dgm:pt>
    <dgm:pt modelId="{86227DB1-2756-4654-B9DC-B8D9E1F92775}" type="pres">
      <dgm:prSet presAssocID="{AB707ECA-1E10-451E-A61F-80726CDEB9A6}" presName="cycle" presStyleCnt="0">
        <dgm:presLayoutVars>
          <dgm:chMax val="1"/>
          <dgm:dir/>
          <dgm:animLvl val="ctr"/>
          <dgm:resizeHandles val="exact"/>
        </dgm:presLayoutVars>
      </dgm:prSet>
      <dgm:spPr/>
      <dgm:t>
        <a:bodyPr/>
        <a:lstStyle/>
        <a:p>
          <a:endParaRPr lang="en-ZA"/>
        </a:p>
      </dgm:t>
    </dgm:pt>
    <dgm:pt modelId="{CB5B7744-AAA5-41F6-BBF8-C206B79F4A2E}" type="pres">
      <dgm:prSet presAssocID="{ABE72E09-ED25-4DFF-B3CC-F17689475850}" presName="centerShape" presStyleLbl="node0" presStyleIdx="0" presStyleCnt="1" custScaleX="163030" custScaleY="169466"/>
      <dgm:spPr>
        <a:prstGeom prst="star7">
          <a:avLst/>
        </a:prstGeom>
      </dgm:spPr>
      <dgm:t>
        <a:bodyPr/>
        <a:lstStyle/>
        <a:p>
          <a:endParaRPr lang="en-ZA"/>
        </a:p>
      </dgm:t>
    </dgm:pt>
    <dgm:pt modelId="{7245B8F2-7F3A-4074-963D-9E3BC1179C76}" type="pres">
      <dgm:prSet presAssocID="{77A9887E-3827-44B0-B6B7-5A3096EE2451}" presName="Name9" presStyleLbl="parChTrans1D2" presStyleIdx="0" presStyleCnt="9"/>
      <dgm:spPr/>
      <dgm:t>
        <a:bodyPr/>
        <a:lstStyle/>
        <a:p>
          <a:endParaRPr lang="en-ZA"/>
        </a:p>
      </dgm:t>
    </dgm:pt>
    <dgm:pt modelId="{80D4C389-4FB1-4BCA-8121-C700B3FDC6E4}" type="pres">
      <dgm:prSet presAssocID="{77A9887E-3827-44B0-B6B7-5A3096EE2451}" presName="connTx" presStyleLbl="parChTrans1D2" presStyleIdx="0" presStyleCnt="9"/>
      <dgm:spPr/>
      <dgm:t>
        <a:bodyPr/>
        <a:lstStyle/>
        <a:p>
          <a:endParaRPr lang="en-ZA"/>
        </a:p>
      </dgm:t>
    </dgm:pt>
    <dgm:pt modelId="{86F6BE1B-09B3-4E06-8CEE-8F91B4B64232}" type="pres">
      <dgm:prSet presAssocID="{2AE63718-08A9-4CC6-B41E-67B2D60600B7}" presName="node" presStyleLbl="node1" presStyleIdx="0" presStyleCnt="9">
        <dgm:presLayoutVars>
          <dgm:bulletEnabled val="1"/>
        </dgm:presLayoutVars>
      </dgm:prSet>
      <dgm:spPr/>
      <dgm:t>
        <a:bodyPr/>
        <a:lstStyle/>
        <a:p>
          <a:endParaRPr lang="en-ZA"/>
        </a:p>
      </dgm:t>
    </dgm:pt>
    <dgm:pt modelId="{7C308924-32AB-4F6E-98EF-761A5B7B9E8B}" type="pres">
      <dgm:prSet presAssocID="{A2A11CBB-0AF7-4BAF-8AC6-3B24B000888A}" presName="Name9" presStyleLbl="parChTrans1D2" presStyleIdx="1" presStyleCnt="9"/>
      <dgm:spPr/>
      <dgm:t>
        <a:bodyPr/>
        <a:lstStyle/>
        <a:p>
          <a:endParaRPr lang="en-ZA"/>
        </a:p>
      </dgm:t>
    </dgm:pt>
    <dgm:pt modelId="{F81863A0-9D16-4B6C-A1BB-C104939D8774}" type="pres">
      <dgm:prSet presAssocID="{A2A11CBB-0AF7-4BAF-8AC6-3B24B000888A}" presName="connTx" presStyleLbl="parChTrans1D2" presStyleIdx="1" presStyleCnt="9"/>
      <dgm:spPr/>
      <dgm:t>
        <a:bodyPr/>
        <a:lstStyle/>
        <a:p>
          <a:endParaRPr lang="en-ZA"/>
        </a:p>
      </dgm:t>
    </dgm:pt>
    <dgm:pt modelId="{DC9D0A72-BCD8-4FFE-B5E6-8340C6449935}" type="pres">
      <dgm:prSet presAssocID="{6C91EDCB-07DE-4A03-A4D6-8C4A141BBFF0}" presName="node" presStyleLbl="node1" presStyleIdx="1" presStyleCnt="9" custScaleX="164501" custScaleY="150223">
        <dgm:presLayoutVars>
          <dgm:bulletEnabled val="1"/>
        </dgm:presLayoutVars>
      </dgm:prSet>
      <dgm:spPr/>
      <dgm:t>
        <a:bodyPr/>
        <a:lstStyle/>
        <a:p>
          <a:endParaRPr lang="en-ZA"/>
        </a:p>
      </dgm:t>
    </dgm:pt>
    <dgm:pt modelId="{5D20B981-B8D1-4B2D-A465-A183692B8CAF}" type="pres">
      <dgm:prSet presAssocID="{7FEC9965-3906-49AD-8A72-A603BE311E78}" presName="Name9" presStyleLbl="parChTrans1D2" presStyleIdx="2" presStyleCnt="9"/>
      <dgm:spPr/>
      <dgm:t>
        <a:bodyPr/>
        <a:lstStyle/>
        <a:p>
          <a:endParaRPr lang="en-ZA"/>
        </a:p>
      </dgm:t>
    </dgm:pt>
    <dgm:pt modelId="{B41EB485-F8FF-4892-9CBE-C6F052A74F47}" type="pres">
      <dgm:prSet presAssocID="{7FEC9965-3906-49AD-8A72-A603BE311E78}" presName="connTx" presStyleLbl="parChTrans1D2" presStyleIdx="2" presStyleCnt="9"/>
      <dgm:spPr/>
      <dgm:t>
        <a:bodyPr/>
        <a:lstStyle/>
        <a:p>
          <a:endParaRPr lang="en-ZA"/>
        </a:p>
      </dgm:t>
    </dgm:pt>
    <dgm:pt modelId="{B368CB1B-EE5B-404B-9CCB-6D24D7981A66}" type="pres">
      <dgm:prSet presAssocID="{0305CBAF-8BDE-4862-819F-5E31D18480B1}" presName="node" presStyleLbl="node1" presStyleIdx="2" presStyleCnt="9">
        <dgm:presLayoutVars>
          <dgm:bulletEnabled val="1"/>
        </dgm:presLayoutVars>
      </dgm:prSet>
      <dgm:spPr/>
      <dgm:t>
        <a:bodyPr/>
        <a:lstStyle/>
        <a:p>
          <a:endParaRPr lang="en-ZA"/>
        </a:p>
      </dgm:t>
    </dgm:pt>
    <dgm:pt modelId="{FA8B1712-CA6C-40F1-A9D3-F3CEB6FEE7D3}" type="pres">
      <dgm:prSet presAssocID="{E04E8649-69EC-47B0-8279-A1A4939FB45C}" presName="Name9" presStyleLbl="parChTrans1D2" presStyleIdx="3" presStyleCnt="9"/>
      <dgm:spPr/>
      <dgm:t>
        <a:bodyPr/>
        <a:lstStyle/>
        <a:p>
          <a:endParaRPr lang="en-ZA"/>
        </a:p>
      </dgm:t>
    </dgm:pt>
    <dgm:pt modelId="{64DEE0EF-D9EE-4E7A-9853-2A5E4F73FA74}" type="pres">
      <dgm:prSet presAssocID="{E04E8649-69EC-47B0-8279-A1A4939FB45C}" presName="connTx" presStyleLbl="parChTrans1D2" presStyleIdx="3" presStyleCnt="9"/>
      <dgm:spPr/>
      <dgm:t>
        <a:bodyPr/>
        <a:lstStyle/>
        <a:p>
          <a:endParaRPr lang="en-ZA"/>
        </a:p>
      </dgm:t>
    </dgm:pt>
    <dgm:pt modelId="{08E61811-8AE8-435B-BFC0-3E46D8586E4F}" type="pres">
      <dgm:prSet presAssocID="{BB1149C2-DCF3-487C-9FBE-AB0AB98F5913}" presName="node" presStyleLbl="node1" presStyleIdx="3" presStyleCnt="9">
        <dgm:presLayoutVars>
          <dgm:bulletEnabled val="1"/>
        </dgm:presLayoutVars>
      </dgm:prSet>
      <dgm:spPr/>
      <dgm:t>
        <a:bodyPr/>
        <a:lstStyle/>
        <a:p>
          <a:endParaRPr lang="en-ZA"/>
        </a:p>
      </dgm:t>
    </dgm:pt>
    <dgm:pt modelId="{92E1D6C2-239D-4889-9D8B-2F9ACFD2F927}" type="pres">
      <dgm:prSet presAssocID="{4DBDE729-FF0B-4DAA-BC82-614A3C9F41EC}" presName="Name9" presStyleLbl="parChTrans1D2" presStyleIdx="4" presStyleCnt="9"/>
      <dgm:spPr/>
      <dgm:t>
        <a:bodyPr/>
        <a:lstStyle/>
        <a:p>
          <a:endParaRPr lang="en-ZA"/>
        </a:p>
      </dgm:t>
    </dgm:pt>
    <dgm:pt modelId="{ACFA6308-88BD-447F-B8EB-1270EAB8AC41}" type="pres">
      <dgm:prSet presAssocID="{4DBDE729-FF0B-4DAA-BC82-614A3C9F41EC}" presName="connTx" presStyleLbl="parChTrans1D2" presStyleIdx="4" presStyleCnt="9"/>
      <dgm:spPr/>
      <dgm:t>
        <a:bodyPr/>
        <a:lstStyle/>
        <a:p>
          <a:endParaRPr lang="en-ZA"/>
        </a:p>
      </dgm:t>
    </dgm:pt>
    <dgm:pt modelId="{E8605E5B-AD06-4027-B0DF-E646FFF073A2}" type="pres">
      <dgm:prSet presAssocID="{D9CBE1E6-96F8-4F13-B40A-EF8494B68F66}" presName="node" presStyleLbl="node1" presStyleIdx="4" presStyleCnt="9">
        <dgm:presLayoutVars>
          <dgm:bulletEnabled val="1"/>
        </dgm:presLayoutVars>
      </dgm:prSet>
      <dgm:spPr/>
      <dgm:t>
        <a:bodyPr/>
        <a:lstStyle/>
        <a:p>
          <a:endParaRPr lang="en-ZA"/>
        </a:p>
      </dgm:t>
    </dgm:pt>
    <dgm:pt modelId="{7FBF0BC7-8B6F-4F76-AB68-C95895E23236}" type="pres">
      <dgm:prSet presAssocID="{71B1E1CD-E787-4B58-90CB-CBA1E67F262F}" presName="Name9" presStyleLbl="parChTrans1D2" presStyleIdx="5" presStyleCnt="9"/>
      <dgm:spPr/>
      <dgm:t>
        <a:bodyPr/>
        <a:lstStyle/>
        <a:p>
          <a:endParaRPr lang="en-ZA"/>
        </a:p>
      </dgm:t>
    </dgm:pt>
    <dgm:pt modelId="{5FADC66F-5A08-4F31-96F7-3F840D09F3CB}" type="pres">
      <dgm:prSet presAssocID="{71B1E1CD-E787-4B58-90CB-CBA1E67F262F}" presName="connTx" presStyleLbl="parChTrans1D2" presStyleIdx="5" presStyleCnt="9"/>
      <dgm:spPr/>
      <dgm:t>
        <a:bodyPr/>
        <a:lstStyle/>
        <a:p>
          <a:endParaRPr lang="en-ZA"/>
        </a:p>
      </dgm:t>
    </dgm:pt>
    <dgm:pt modelId="{F0CBBED3-A4BC-4356-8D2E-97BA487594A9}" type="pres">
      <dgm:prSet presAssocID="{E5178944-9855-4E39-8622-EA49E6D1F9A8}" presName="node" presStyleLbl="node1" presStyleIdx="5" presStyleCnt="9">
        <dgm:presLayoutVars>
          <dgm:bulletEnabled val="1"/>
        </dgm:presLayoutVars>
      </dgm:prSet>
      <dgm:spPr/>
      <dgm:t>
        <a:bodyPr/>
        <a:lstStyle/>
        <a:p>
          <a:endParaRPr lang="en-ZA"/>
        </a:p>
      </dgm:t>
    </dgm:pt>
    <dgm:pt modelId="{65FEC280-9255-47CD-AC8A-0DEC6CD82ED4}" type="pres">
      <dgm:prSet presAssocID="{5828D591-64E8-4CEC-8C39-D9D4F57064AC}" presName="Name9" presStyleLbl="parChTrans1D2" presStyleIdx="6" presStyleCnt="9"/>
      <dgm:spPr/>
      <dgm:t>
        <a:bodyPr/>
        <a:lstStyle/>
        <a:p>
          <a:endParaRPr lang="en-ZA"/>
        </a:p>
      </dgm:t>
    </dgm:pt>
    <dgm:pt modelId="{8A57C522-8FBE-40D5-984C-56BBDCDA66B0}" type="pres">
      <dgm:prSet presAssocID="{5828D591-64E8-4CEC-8C39-D9D4F57064AC}" presName="connTx" presStyleLbl="parChTrans1D2" presStyleIdx="6" presStyleCnt="9"/>
      <dgm:spPr/>
      <dgm:t>
        <a:bodyPr/>
        <a:lstStyle/>
        <a:p>
          <a:endParaRPr lang="en-ZA"/>
        </a:p>
      </dgm:t>
    </dgm:pt>
    <dgm:pt modelId="{4C2C5F45-3145-432C-8781-1BC235470050}" type="pres">
      <dgm:prSet presAssocID="{667085F0-FC80-409D-8525-635C8850558F}" presName="node" presStyleLbl="node1" presStyleIdx="6" presStyleCnt="9">
        <dgm:presLayoutVars>
          <dgm:bulletEnabled val="1"/>
        </dgm:presLayoutVars>
      </dgm:prSet>
      <dgm:spPr/>
      <dgm:t>
        <a:bodyPr/>
        <a:lstStyle/>
        <a:p>
          <a:endParaRPr lang="en-ZA"/>
        </a:p>
      </dgm:t>
    </dgm:pt>
    <dgm:pt modelId="{EED5E962-9EBE-4ED8-BDCE-595AFA10183C}" type="pres">
      <dgm:prSet presAssocID="{CCED59C4-9246-4DCB-BAF4-F56503BBF29D}" presName="Name9" presStyleLbl="parChTrans1D2" presStyleIdx="7" presStyleCnt="9"/>
      <dgm:spPr/>
      <dgm:t>
        <a:bodyPr/>
        <a:lstStyle/>
        <a:p>
          <a:endParaRPr lang="en-ZA"/>
        </a:p>
      </dgm:t>
    </dgm:pt>
    <dgm:pt modelId="{17DDCF89-3927-4CF3-AAFA-4DB1C341F8B0}" type="pres">
      <dgm:prSet presAssocID="{CCED59C4-9246-4DCB-BAF4-F56503BBF29D}" presName="connTx" presStyleLbl="parChTrans1D2" presStyleIdx="7" presStyleCnt="9"/>
      <dgm:spPr/>
      <dgm:t>
        <a:bodyPr/>
        <a:lstStyle/>
        <a:p>
          <a:endParaRPr lang="en-ZA"/>
        </a:p>
      </dgm:t>
    </dgm:pt>
    <dgm:pt modelId="{5E6C967B-DF58-4A29-A3DB-8C95A3F02B76}" type="pres">
      <dgm:prSet presAssocID="{35F87221-F955-4EF2-BD5F-8A5CCD85D0FF}" presName="node" presStyleLbl="node1" presStyleIdx="7" presStyleCnt="9">
        <dgm:presLayoutVars>
          <dgm:bulletEnabled val="1"/>
        </dgm:presLayoutVars>
      </dgm:prSet>
      <dgm:spPr/>
      <dgm:t>
        <a:bodyPr/>
        <a:lstStyle/>
        <a:p>
          <a:endParaRPr lang="en-ZA"/>
        </a:p>
      </dgm:t>
    </dgm:pt>
    <dgm:pt modelId="{581CD018-8B89-448E-AC0B-FC3A6A890348}" type="pres">
      <dgm:prSet presAssocID="{202861C9-ADAF-463E-B463-FAA46F8A83BB}" presName="Name9" presStyleLbl="parChTrans1D2" presStyleIdx="8" presStyleCnt="9"/>
      <dgm:spPr/>
      <dgm:t>
        <a:bodyPr/>
        <a:lstStyle/>
        <a:p>
          <a:endParaRPr lang="en-ZA"/>
        </a:p>
      </dgm:t>
    </dgm:pt>
    <dgm:pt modelId="{C8A50736-C10A-4A49-AB30-D52CC23F4F44}" type="pres">
      <dgm:prSet presAssocID="{202861C9-ADAF-463E-B463-FAA46F8A83BB}" presName="connTx" presStyleLbl="parChTrans1D2" presStyleIdx="8" presStyleCnt="9"/>
      <dgm:spPr/>
      <dgm:t>
        <a:bodyPr/>
        <a:lstStyle/>
        <a:p>
          <a:endParaRPr lang="en-ZA"/>
        </a:p>
      </dgm:t>
    </dgm:pt>
    <dgm:pt modelId="{A70A12DC-C86A-418F-B269-A0EC6EF9409F}" type="pres">
      <dgm:prSet presAssocID="{DB8E1529-DE37-4574-864D-0BDB634A69E0}" presName="node" presStyleLbl="node1" presStyleIdx="8" presStyleCnt="9">
        <dgm:presLayoutVars>
          <dgm:bulletEnabled val="1"/>
        </dgm:presLayoutVars>
      </dgm:prSet>
      <dgm:spPr/>
      <dgm:t>
        <a:bodyPr/>
        <a:lstStyle/>
        <a:p>
          <a:endParaRPr lang="en-ZA"/>
        </a:p>
      </dgm:t>
    </dgm:pt>
  </dgm:ptLst>
  <dgm:cxnLst>
    <dgm:cxn modelId="{1C12EABD-54D4-47D4-82FF-A7B42A22C710}" type="presOf" srcId="{202861C9-ADAF-463E-B463-FAA46F8A83BB}" destId="{C8A50736-C10A-4A49-AB30-D52CC23F4F44}" srcOrd="1" destOrd="0" presId="urn:microsoft.com/office/officeart/2005/8/layout/radial1"/>
    <dgm:cxn modelId="{52E1DB42-C803-4803-BBC0-E5B63871C714}" type="presOf" srcId="{2AE63718-08A9-4CC6-B41E-67B2D60600B7}" destId="{86F6BE1B-09B3-4E06-8CEE-8F91B4B64232}" srcOrd="0" destOrd="0" presId="urn:microsoft.com/office/officeart/2005/8/layout/radial1"/>
    <dgm:cxn modelId="{6A86D7B9-37BE-4581-A365-FAF7D623BE89}" type="presOf" srcId="{77A9887E-3827-44B0-B6B7-5A3096EE2451}" destId="{7245B8F2-7F3A-4074-963D-9E3BC1179C76}" srcOrd="0" destOrd="0" presId="urn:microsoft.com/office/officeart/2005/8/layout/radial1"/>
    <dgm:cxn modelId="{9B2984C5-76DB-48C4-A39A-DA7CCB23FF43}" type="presOf" srcId="{A2A11CBB-0AF7-4BAF-8AC6-3B24B000888A}" destId="{7C308924-32AB-4F6E-98EF-761A5B7B9E8B}" srcOrd="0" destOrd="0" presId="urn:microsoft.com/office/officeart/2005/8/layout/radial1"/>
    <dgm:cxn modelId="{6DB66056-8A59-4631-94AE-D6602EA0105A}" type="presOf" srcId="{E04E8649-69EC-47B0-8279-A1A4939FB45C}" destId="{FA8B1712-CA6C-40F1-A9D3-F3CEB6FEE7D3}" srcOrd="0" destOrd="0" presId="urn:microsoft.com/office/officeart/2005/8/layout/radial1"/>
    <dgm:cxn modelId="{F7615AC0-E2FA-41D1-9D31-301BAD66DAD7}" type="presOf" srcId="{CCED59C4-9246-4DCB-BAF4-F56503BBF29D}" destId="{17DDCF89-3927-4CF3-AAFA-4DB1C341F8B0}" srcOrd="1" destOrd="0" presId="urn:microsoft.com/office/officeart/2005/8/layout/radial1"/>
    <dgm:cxn modelId="{F33EA506-9A2D-44F7-9D0D-D184A5299D13}" srcId="{ABE72E09-ED25-4DFF-B3CC-F17689475850}" destId="{D9CBE1E6-96F8-4F13-B40A-EF8494B68F66}" srcOrd="4" destOrd="0" parTransId="{4DBDE729-FF0B-4DAA-BC82-614A3C9F41EC}" sibTransId="{591F3AB7-40FD-440F-8A6B-A0D10891E2B6}"/>
    <dgm:cxn modelId="{85FFAAC8-5F9B-4473-9EF1-5A4FBBC405BA}" type="presOf" srcId="{77A9887E-3827-44B0-B6B7-5A3096EE2451}" destId="{80D4C389-4FB1-4BCA-8121-C700B3FDC6E4}" srcOrd="1" destOrd="0" presId="urn:microsoft.com/office/officeart/2005/8/layout/radial1"/>
    <dgm:cxn modelId="{0EBFB2D0-0658-475E-B137-9E1AB867AEC6}" type="presOf" srcId="{202861C9-ADAF-463E-B463-FAA46F8A83BB}" destId="{581CD018-8B89-448E-AC0B-FC3A6A890348}" srcOrd="0" destOrd="0" presId="urn:microsoft.com/office/officeart/2005/8/layout/radial1"/>
    <dgm:cxn modelId="{A8AAB938-BDBD-42F0-8C53-76FFA53520D8}" type="presOf" srcId="{7FEC9965-3906-49AD-8A72-A603BE311E78}" destId="{5D20B981-B8D1-4B2D-A465-A183692B8CAF}" srcOrd="0" destOrd="0" presId="urn:microsoft.com/office/officeart/2005/8/layout/radial1"/>
    <dgm:cxn modelId="{B3D13550-9043-478C-AC24-240818A8AE00}" srcId="{ABE72E09-ED25-4DFF-B3CC-F17689475850}" destId="{E5178944-9855-4E39-8622-EA49E6D1F9A8}" srcOrd="5" destOrd="0" parTransId="{71B1E1CD-E787-4B58-90CB-CBA1E67F262F}" sibTransId="{92D65A00-1068-4AB8-9260-E1798EAF8B73}"/>
    <dgm:cxn modelId="{C334FC10-48E1-440E-8ACE-40B3789FA407}" type="presOf" srcId="{6C91EDCB-07DE-4A03-A4D6-8C4A141BBFF0}" destId="{DC9D0A72-BCD8-4FFE-B5E6-8340C6449935}" srcOrd="0" destOrd="0" presId="urn:microsoft.com/office/officeart/2005/8/layout/radial1"/>
    <dgm:cxn modelId="{F5408237-7623-4EFB-8804-30F0D5A0EA5D}" srcId="{ABE72E09-ED25-4DFF-B3CC-F17689475850}" destId="{2AE63718-08A9-4CC6-B41E-67B2D60600B7}" srcOrd="0" destOrd="0" parTransId="{77A9887E-3827-44B0-B6B7-5A3096EE2451}" sibTransId="{F5BEA70D-CBE0-4061-B472-6B8C1557C558}"/>
    <dgm:cxn modelId="{54C43C0C-51E5-4630-B08C-46F8942718DE}" srcId="{ABE72E09-ED25-4DFF-B3CC-F17689475850}" destId="{BB1149C2-DCF3-487C-9FBE-AB0AB98F5913}" srcOrd="3" destOrd="0" parTransId="{E04E8649-69EC-47B0-8279-A1A4939FB45C}" sibTransId="{E98C01EC-E2A7-44B6-9AC3-50141DD68DFF}"/>
    <dgm:cxn modelId="{0E06E1FA-4151-4C14-A86A-EF945F0D936C}" type="presOf" srcId="{667085F0-FC80-409D-8525-635C8850558F}" destId="{4C2C5F45-3145-432C-8781-1BC235470050}" srcOrd="0" destOrd="0" presId="urn:microsoft.com/office/officeart/2005/8/layout/radial1"/>
    <dgm:cxn modelId="{596D1712-1E40-4B86-9BE7-E73E11F5A0A0}" srcId="{ABE72E09-ED25-4DFF-B3CC-F17689475850}" destId="{DB8E1529-DE37-4574-864D-0BDB634A69E0}" srcOrd="8" destOrd="0" parTransId="{202861C9-ADAF-463E-B463-FAA46F8A83BB}" sibTransId="{05553C83-F061-4E99-8878-70AAF9F82DAB}"/>
    <dgm:cxn modelId="{38A941A1-A2A1-4622-9781-28F10FB2BEC6}" type="presOf" srcId="{5828D591-64E8-4CEC-8C39-D9D4F57064AC}" destId="{65FEC280-9255-47CD-AC8A-0DEC6CD82ED4}" srcOrd="0" destOrd="0" presId="urn:microsoft.com/office/officeart/2005/8/layout/radial1"/>
    <dgm:cxn modelId="{184A1621-22D5-461A-8932-A5C545723825}" type="presOf" srcId="{4DBDE729-FF0B-4DAA-BC82-614A3C9F41EC}" destId="{92E1D6C2-239D-4889-9D8B-2F9ACFD2F927}" srcOrd="0" destOrd="0" presId="urn:microsoft.com/office/officeart/2005/8/layout/radial1"/>
    <dgm:cxn modelId="{671BB649-632A-4274-A842-4B57B22D07C1}" type="presOf" srcId="{35F87221-F955-4EF2-BD5F-8A5CCD85D0FF}" destId="{5E6C967B-DF58-4A29-A3DB-8C95A3F02B76}" srcOrd="0" destOrd="0" presId="urn:microsoft.com/office/officeart/2005/8/layout/radial1"/>
    <dgm:cxn modelId="{FE7B8A5A-7BA7-4F9F-A20E-23B45652A41C}" type="presOf" srcId="{7FEC9965-3906-49AD-8A72-A603BE311E78}" destId="{B41EB485-F8FF-4892-9CBE-C6F052A74F47}" srcOrd="1" destOrd="0" presId="urn:microsoft.com/office/officeart/2005/8/layout/radial1"/>
    <dgm:cxn modelId="{C4C4705F-1C96-4773-A8A1-6B64486DC72D}" srcId="{ABE72E09-ED25-4DFF-B3CC-F17689475850}" destId="{0305CBAF-8BDE-4862-819F-5E31D18480B1}" srcOrd="2" destOrd="0" parTransId="{7FEC9965-3906-49AD-8A72-A603BE311E78}" sibTransId="{F15A6DC4-4D54-4B48-85A6-15040CABCB1B}"/>
    <dgm:cxn modelId="{DD7C6DC6-5A10-4A9E-B9C0-DC969D250A9E}" type="presOf" srcId="{AB707ECA-1E10-451E-A61F-80726CDEB9A6}" destId="{86227DB1-2756-4654-B9DC-B8D9E1F92775}" srcOrd="0" destOrd="0" presId="urn:microsoft.com/office/officeart/2005/8/layout/radial1"/>
    <dgm:cxn modelId="{0A632966-B38E-48F8-881E-B1255878A761}" srcId="{ABE72E09-ED25-4DFF-B3CC-F17689475850}" destId="{6C91EDCB-07DE-4A03-A4D6-8C4A141BBFF0}" srcOrd="1" destOrd="0" parTransId="{A2A11CBB-0AF7-4BAF-8AC6-3B24B000888A}" sibTransId="{9B853AA9-91FA-41F0-9F53-8BB7BF860C97}"/>
    <dgm:cxn modelId="{9056D20F-3103-4141-B010-B16B8DF61B96}" type="presOf" srcId="{DB8E1529-DE37-4574-864D-0BDB634A69E0}" destId="{A70A12DC-C86A-418F-B269-A0EC6EF9409F}" srcOrd="0" destOrd="0" presId="urn:microsoft.com/office/officeart/2005/8/layout/radial1"/>
    <dgm:cxn modelId="{A9145823-BF37-4E19-A98B-7CC8E6039E16}" type="presOf" srcId="{71B1E1CD-E787-4B58-90CB-CBA1E67F262F}" destId="{7FBF0BC7-8B6F-4F76-AB68-C95895E23236}" srcOrd="0" destOrd="0" presId="urn:microsoft.com/office/officeart/2005/8/layout/radial1"/>
    <dgm:cxn modelId="{99AD7717-25FC-4A61-A9CA-849D40CBFC13}" srcId="{ABE72E09-ED25-4DFF-B3CC-F17689475850}" destId="{667085F0-FC80-409D-8525-635C8850558F}" srcOrd="6" destOrd="0" parTransId="{5828D591-64E8-4CEC-8C39-D9D4F57064AC}" sibTransId="{0FF46CE8-ADA3-495A-BB7E-6B4FF6846DFF}"/>
    <dgm:cxn modelId="{906054E0-A852-46E7-847F-450FE39DA601}" type="presOf" srcId="{CCED59C4-9246-4DCB-BAF4-F56503BBF29D}" destId="{EED5E962-9EBE-4ED8-BDCE-595AFA10183C}" srcOrd="0" destOrd="0" presId="urn:microsoft.com/office/officeart/2005/8/layout/radial1"/>
    <dgm:cxn modelId="{96A09556-EB12-4CC9-8847-930E2E5BC93B}" type="presOf" srcId="{ABE72E09-ED25-4DFF-B3CC-F17689475850}" destId="{CB5B7744-AAA5-41F6-BBF8-C206B79F4A2E}" srcOrd="0" destOrd="0" presId="urn:microsoft.com/office/officeart/2005/8/layout/radial1"/>
    <dgm:cxn modelId="{652FFE1F-FDB6-4058-A176-F6F6AE559B82}" type="presOf" srcId="{4DBDE729-FF0B-4DAA-BC82-614A3C9F41EC}" destId="{ACFA6308-88BD-447F-B8EB-1270EAB8AC41}" srcOrd="1" destOrd="0" presId="urn:microsoft.com/office/officeart/2005/8/layout/radial1"/>
    <dgm:cxn modelId="{BFB46000-7D97-41BB-A07D-B714FC4557E4}" type="presOf" srcId="{BB1149C2-DCF3-487C-9FBE-AB0AB98F5913}" destId="{08E61811-8AE8-435B-BFC0-3E46D8586E4F}" srcOrd="0" destOrd="0" presId="urn:microsoft.com/office/officeart/2005/8/layout/radial1"/>
    <dgm:cxn modelId="{AB89F08B-ACBD-4252-A48A-EAE7630EE186}" type="presOf" srcId="{0305CBAF-8BDE-4862-819F-5E31D18480B1}" destId="{B368CB1B-EE5B-404B-9CCB-6D24D7981A66}" srcOrd="0" destOrd="0" presId="urn:microsoft.com/office/officeart/2005/8/layout/radial1"/>
    <dgm:cxn modelId="{362C7E6C-6CFA-4557-90F5-B606FF79F854}" type="presOf" srcId="{A2A11CBB-0AF7-4BAF-8AC6-3B24B000888A}" destId="{F81863A0-9D16-4B6C-A1BB-C104939D8774}" srcOrd="1" destOrd="0" presId="urn:microsoft.com/office/officeart/2005/8/layout/radial1"/>
    <dgm:cxn modelId="{308708DA-5AC3-4124-B43C-10882C8D5A16}" type="presOf" srcId="{5828D591-64E8-4CEC-8C39-D9D4F57064AC}" destId="{8A57C522-8FBE-40D5-984C-56BBDCDA66B0}" srcOrd="1" destOrd="0" presId="urn:microsoft.com/office/officeart/2005/8/layout/radial1"/>
    <dgm:cxn modelId="{066FB33C-65F3-41BF-8E38-680FF9CE2972}" srcId="{ABE72E09-ED25-4DFF-B3CC-F17689475850}" destId="{35F87221-F955-4EF2-BD5F-8A5CCD85D0FF}" srcOrd="7" destOrd="0" parTransId="{CCED59C4-9246-4DCB-BAF4-F56503BBF29D}" sibTransId="{22C32B86-481A-4E89-A9CA-418C1EA4FF82}"/>
    <dgm:cxn modelId="{E8D8A0EA-4763-4B8C-A42D-DA4998E7933D}" type="presOf" srcId="{71B1E1CD-E787-4B58-90CB-CBA1E67F262F}" destId="{5FADC66F-5A08-4F31-96F7-3F840D09F3CB}" srcOrd="1" destOrd="0" presId="urn:microsoft.com/office/officeart/2005/8/layout/radial1"/>
    <dgm:cxn modelId="{B024F860-8135-48D9-9D39-F4A1EA1983E1}" type="presOf" srcId="{E04E8649-69EC-47B0-8279-A1A4939FB45C}" destId="{64DEE0EF-D9EE-4E7A-9853-2A5E4F73FA74}" srcOrd="1" destOrd="0" presId="urn:microsoft.com/office/officeart/2005/8/layout/radial1"/>
    <dgm:cxn modelId="{5D5057CB-B93F-4C42-ADD8-2E8BDD25616F}" type="presOf" srcId="{D9CBE1E6-96F8-4F13-B40A-EF8494B68F66}" destId="{E8605E5B-AD06-4027-B0DF-E646FFF073A2}" srcOrd="0" destOrd="0" presId="urn:microsoft.com/office/officeart/2005/8/layout/radial1"/>
    <dgm:cxn modelId="{3986B430-D9DE-4E16-BD34-AE05F0133BDD}" type="presOf" srcId="{E5178944-9855-4E39-8622-EA49E6D1F9A8}" destId="{F0CBBED3-A4BC-4356-8D2E-97BA487594A9}" srcOrd="0" destOrd="0" presId="urn:microsoft.com/office/officeart/2005/8/layout/radial1"/>
    <dgm:cxn modelId="{5AAF806A-2BA1-477C-B7DF-2CD1F900BFDF}" srcId="{AB707ECA-1E10-451E-A61F-80726CDEB9A6}" destId="{ABE72E09-ED25-4DFF-B3CC-F17689475850}" srcOrd="0" destOrd="0" parTransId="{0C1B3906-4BC2-40C3-80B4-729D5CC35C39}" sibTransId="{6C23414F-3362-4F9B-9426-9C77AE415736}"/>
    <dgm:cxn modelId="{39108BE6-89D3-44DF-9CB9-DF2AF7F436FB}" type="presParOf" srcId="{86227DB1-2756-4654-B9DC-B8D9E1F92775}" destId="{CB5B7744-AAA5-41F6-BBF8-C206B79F4A2E}" srcOrd="0" destOrd="0" presId="urn:microsoft.com/office/officeart/2005/8/layout/radial1"/>
    <dgm:cxn modelId="{F8C192AC-8C0A-45D4-99B6-6FC2BB7D4224}" type="presParOf" srcId="{86227DB1-2756-4654-B9DC-B8D9E1F92775}" destId="{7245B8F2-7F3A-4074-963D-9E3BC1179C76}" srcOrd="1" destOrd="0" presId="urn:microsoft.com/office/officeart/2005/8/layout/radial1"/>
    <dgm:cxn modelId="{1F20BD73-68CC-4387-BA74-40292457D394}" type="presParOf" srcId="{7245B8F2-7F3A-4074-963D-9E3BC1179C76}" destId="{80D4C389-4FB1-4BCA-8121-C700B3FDC6E4}" srcOrd="0" destOrd="0" presId="urn:microsoft.com/office/officeart/2005/8/layout/radial1"/>
    <dgm:cxn modelId="{51A6CE85-F3F4-4EC1-B70E-83D01DAFFC48}" type="presParOf" srcId="{86227DB1-2756-4654-B9DC-B8D9E1F92775}" destId="{86F6BE1B-09B3-4E06-8CEE-8F91B4B64232}" srcOrd="2" destOrd="0" presId="urn:microsoft.com/office/officeart/2005/8/layout/radial1"/>
    <dgm:cxn modelId="{172324B9-8BF1-45FC-A6FE-A8960A593E0D}" type="presParOf" srcId="{86227DB1-2756-4654-B9DC-B8D9E1F92775}" destId="{7C308924-32AB-4F6E-98EF-761A5B7B9E8B}" srcOrd="3" destOrd="0" presId="urn:microsoft.com/office/officeart/2005/8/layout/radial1"/>
    <dgm:cxn modelId="{D51F634B-6EF6-41AB-907B-AA24DB2C8A21}" type="presParOf" srcId="{7C308924-32AB-4F6E-98EF-761A5B7B9E8B}" destId="{F81863A0-9D16-4B6C-A1BB-C104939D8774}" srcOrd="0" destOrd="0" presId="urn:microsoft.com/office/officeart/2005/8/layout/radial1"/>
    <dgm:cxn modelId="{F5B0DB15-47DF-4F63-8F4C-264BB04073AD}" type="presParOf" srcId="{86227DB1-2756-4654-B9DC-B8D9E1F92775}" destId="{DC9D0A72-BCD8-4FFE-B5E6-8340C6449935}" srcOrd="4" destOrd="0" presId="urn:microsoft.com/office/officeart/2005/8/layout/radial1"/>
    <dgm:cxn modelId="{58E096EB-4EB9-4867-B42E-14ED3A6CB7EB}" type="presParOf" srcId="{86227DB1-2756-4654-B9DC-B8D9E1F92775}" destId="{5D20B981-B8D1-4B2D-A465-A183692B8CAF}" srcOrd="5" destOrd="0" presId="urn:microsoft.com/office/officeart/2005/8/layout/radial1"/>
    <dgm:cxn modelId="{D74AAE7F-444B-4D27-B1E3-F5D8A56DCDBE}" type="presParOf" srcId="{5D20B981-B8D1-4B2D-A465-A183692B8CAF}" destId="{B41EB485-F8FF-4892-9CBE-C6F052A74F47}" srcOrd="0" destOrd="0" presId="urn:microsoft.com/office/officeart/2005/8/layout/radial1"/>
    <dgm:cxn modelId="{7117C226-29A3-4AF7-A1B9-3F83BD4D9581}" type="presParOf" srcId="{86227DB1-2756-4654-B9DC-B8D9E1F92775}" destId="{B368CB1B-EE5B-404B-9CCB-6D24D7981A66}" srcOrd="6" destOrd="0" presId="urn:microsoft.com/office/officeart/2005/8/layout/radial1"/>
    <dgm:cxn modelId="{1268306B-CC50-443F-8017-9904D641274D}" type="presParOf" srcId="{86227DB1-2756-4654-B9DC-B8D9E1F92775}" destId="{FA8B1712-CA6C-40F1-A9D3-F3CEB6FEE7D3}" srcOrd="7" destOrd="0" presId="urn:microsoft.com/office/officeart/2005/8/layout/radial1"/>
    <dgm:cxn modelId="{EA17600B-8232-4095-991B-F968B3CA1560}" type="presParOf" srcId="{FA8B1712-CA6C-40F1-A9D3-F3CEB6FEE7D3}" destId="{64DEE0EF-D9EE-4E7A-9853-2A5E4F73FA74}" srcOrd="0" destOrd="0" presId="urn:microsoft.com/office/officeart/2005/8/layout/radial1"/>
    <dgm:cxn modelId="{156063CF-0D5A-406C-ABE7-2924F53F2878}" type="presParOf" srcId="{86227DB1-2756-4654-B9DC-B8D9E1F92775}" destId="{08E61811-8AE8-435B-BFC0-3E46D8586E4F}" srcOrd="8" destOrd="0" presId="urn:microsoft.com/office/officeart/2005/8/layout/radial1"/>
    <dgm:cxn modelId="{74036436-A2DF-44F5-A980-F3A57ABF2EAC}" type="presParOf" srcId="{86227DB1-2756-4654-B9DC-B8D9E1F92775}" destId="{92E1D6C2-239D-4889-9D8B-2F9ACFD2F927}" srcOrd="9" destOrd="0" presId="urn:microsoft.com/office/officeart/2005/8/layout/radial1"/>
    <dgm:cxn modelId="{60A75ABF-CAB5-4700-98AA-8B0FC72FBE18}" type="presParOf" srcId="{92E1D6C2-239D-4889-9D8B-2F9ACFD2F927}" destId="{ACFA6308-88BD-447F-B8EB-1270EAB8AC41}" srcOrd="0" destOrd="0" presId="urn:microsoft.com/office/officeart/2005/8/layout/radial1"/>
    <dgm:cxn modelId="{0230837E-5DF5-4DA3-8463-77F228D3D86B}" type="presParOf" srcId="{86227DB1-2756-4654-B9DC-B8D9E1F92775}" destId="{E8605E5B-AD06-4027-B0DF-E646FFF073A2}" srcOrd="10" destOrd="0" presId="urn:microsoft.com/office/officeart/2005/8/layout/radial1"/>
    <dgm:cxn modelId="{BA5BDFDE-C329-4603-8DEC-49075B02EF75}" type="presParOf" srcId="{86227DB1-2756-4654-B9DC-B8D9E1F92775}" destId="{7FBF0BC7-8B6F-4F76-AB68-C95895E23236}" srcOrd="11" destOrd="0" presId="urn:microsoft.com/office/officeart/2005/8/layout/radial1"/>
    <dgm:cxn modelId="{4103FD43-97F6-48FA-B5E0-1738FDFF3B39}" type="presParOf" srcId="{7FBF0BC7-8B6F-4F76-AB68-C95895E23236}" destId="{5FADC66F-5A08-4F31-96F7-3F840D09F3CB}" srcOrd="0" destOrd="0" presId="urn:microsoft.com/office/officeart/2005/8/layout/radial1"/>
    <dgm:cxn modelId="{14521B25-D672-4048-86A9-FA4AA22E5049}" type="presParOf" srcId="{86227DB1-2756-4654-B9DC-B8D9E1F92775}" destId="{F0CBBED3-A4BC-4356-8D2E-97BA487594A9}" srcOrd="12" destOrd="0" presId="urn:microsoft.com/office/officeart/2005/8/layout/radial1"/>
    <dgm:cxn modelId="{BD3BDFDB-6A99-45C8-86DE-EEBAE308C5DE}" type="presParOf" srcId="{86227DB1-2756-4654-B9DC-B8D9E1F92775}" destId="{65FEC280-9255-47CD-AC8A-0DEC6CD82ED4}" srcOrd="13" destOrd="0" presId="urn:microsoft.com/office/officeart/2005/8/layout/radial1"/>
    <dgm:cxn modelId="{7E0E58DD-476A-47DE-94FA-DC1F67191211}" type="presParOf" srcId="{65FEC280-9255-47CD-AC8A-0DEC6CD82ED4}" destId="{8A57C522-8FBE-40D5-984C-56BBDCDA66B0}" srcOrd="0" destOrd="0" presId="urn:microsoft.com/office/officeart/2005/8/layout/radial1"/>
    <dgm:cxn modelId="{836987B1-5B3E-41E4-9701-D789DAA8ECB9}" type="presParOf" srcId="{86227DB1-2756-4654-B9DC-B8D9E1F92775}" destId="{4C2C5F45-3145-432C-8781-1BC235470050}" srcOrd="14" destOrd="0" presId="urn:microsoft.com/office/officeart/2005/8/layout/radial1"/>
    <dgm:cxn modelId="{A23722B2-42E2-43E3-9CFE-53BC6EFD798D}" type="presParOf" srcId="{86227DB1-2756-4654-B9DC-B8D9E1F92775}" destId="{EED5E962-9EBE-4ED8-BDCE-595AFA10183C}" srcOrd="15" destOrd="0" presId="urn:microsoft.com/office/officeart/2005/8/layout/radial1"/>
    <dgm:cxn modelId="{199EC34D-A1A2-416D-9CDD-C19771B13A7B}" type="presParOf" srcId="{EED5E962-9EBE-4ED8-BDCE-595AFA10183C}" destId="{17DDCF89-3927-4CF3-AAFA-4DB1C341F8B0}" srcOrd="0" destOrd="0" presId="urn:microsoft.com/office/officeart/2005/8/layout/radial1"/>
    <dgm:cxn modelId="{839BCF19-94B0-43FB-AA92-BA3E9BD68EC6}" type="presParOf" srcId="{86227DB1-2756-4654-B9DC-B8D9E1F92775}" destId="{5E6C967B-DF58-4A29-A3DB-8C95A3F02B76}" srcOrd="16" destOrd="0" presId="urn:microsoft.com/office/officeart/2005/8/layout/radial1"/>
    <dgm:cxn modelId="{D9CA8574-1991-4AC3-BD75-62CFED6E3A64}" type="presParOf" srcId="{86227DB1-2756-4654-B9DC-B8D9E1F92775}" destId="{581CD018-8B89-448E-AC0B-FC3A6A890348}" srcOrd="17" destOrd="0" presId="urn:microsoft.com/office/officeart/2005/8/layout/radial1"/>
    <dgm:cxn modelId="{C3BCB994-D8C6-418E-B201-B9C9E4BC585E}" type="presParOf" srcId="{581CD018-8B89-448E-AC0B-FC3A6A890348}" destId="{C8A50736-C10A-4A49-AB30-D52CC23F4F44}" srcOrd="0" destOrd="0" presId="urn:microsoft.com/office/officeart/2005/8/layout/radial1"/>
    <dgm:cxn modelId="{F7964267-4C54-44A0-ACDF-FEEE5AC80CD6}" type="presParOf" srcId="{86227DB1-2756-4654-B9DC-B8D9E1F92775}" destId="{A70A12DC-C86A-418F-B269-A0EC6EF9409F}"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AB707ECA-1E10-451E-A61F-80726CDEB9A6}" type="doc">
      <dgm:prSet loTypeId="urn:microsoft.com/office/officeart/2005/8/layout/radial1" loCatId="cycle" qsTypeId="urn:microsoft.com/office/officeart/2005/8/quickstyle/simple1" qsCatId="simple" csTypeId="urn:microsoft.com/office/officeart/2005/8/colors/colorful1#5" csCatId="colorful" phldr="1"/>
      <dgm:spPr/>
      <dgm:t>
        <a:bodyPr/>
        <a:lstStyle/>
        <a:p>
          <a:endParaRPr lang="en-ZA"/>
        </a:p>
      </dgm:t>
    </dgm:pt>
    <dgm:pt modelId="{ABE72E09-ED25-4DFF-B3CC-F17689475850}">
      <dgm:prSet phldrT="[Text]"/>
      <dgm:spPr/>
      <dgm:t>
        <a:bodyPr/>
        <a:lstStyle/>
        <a:p>
          <a:pPr algn="ctr"/>
          <a:r>
            <a:rPr lang="en-ZA" dirty="0"/>
            <a:t>Pricing Strategies</a:t>
          </a:r>
        </a:p>
      </dgm:t>
    </dgm:pt>
    <dgm:pt modelId="{0C1B3906-4BC2-40C3-80B4-729D5CC35C39}" type="parTrans" cxnId="{5AAF806A-2BA1-477C-B7DF-2CD1F900BFDF}">
      <dgm:prSet/>
      <dgm:spPr/>
      <dgm:t>
        <a:bodyPr/>
        <a:lstStyle/>
        <a:p>
          <a:pPr algn="ctr"/>
          <a:endParaRPr lang="en-ZA"/>
        </a:p>
      </dgm:t>
    </dgm:pt>
    <dgm:pt modelId="{6C23414F-3362-4F9B-9426-9C77AE415736}" type="sibTrans" cxnId="{5AAF806A-2BA1-477C-B7DF-2CD1F900BFDF}">
      <dgm:prSet/>
      <dgm:spPr/>
      <dgm:t>
        <a:bodyPr/>
        <a:lstStyle/>
        <a:p>
          <a:pPr algn="ctr"/>
          <a:endParaRPr lang="en-ZA"/>
        </a:p>
      </dgm:t>
    </dgm:pt>
    <dgm:pt modelId="{2AE63718-08A9-4CC6-B41E-67B2D60600B7}">
      <dgm:prSet phldrT="[Text]"/>
      <dgm:spPr>
        <a:solidFill>
          <a:srgbClr val="92D050"/>
        </a:solidFill>
      </dgm:spPr>
      <dgm:t>
        <a:bodyPr/>
        <a:lstStyle/>
        <a:p>
          <a:pPr algn="ctr"/>
          <a:r>
            <a:rPr lang="en-ZA" dirty="0"/>
            <a:t>market skimming</a:t>
          </a:r>
        </a:p>
      </dgm:t>
    </dgm:pt>
    <dgm:pt modelId="{77A9887E-3827-44B0-B6B7-5A3096EE2451}" type="parTrans" cxnId="{F5408237-7623-4EFB-8804-30F0D5A0EA5D}">
      <dgm:prSet/>
      <dgm:spPr/>
      <dgm:t>
        <a:bodyPr/>
        <a:lstStyle/>
        <a:p>
          <a:pPr algn="ctr"/>
          <a:endParaRPr lang="en-ZA"/>
        </a:p>
      </dgm:t>
    </dgm:pt>
    <dgm:pt modelId="{F5BEA70D-CBE0-4061-B472-6B8C1557C558}" type="sibTrans" cxnId="{F5408237-7623-4EFB-8804-30F0D5A0EA5D}">
      <dgm:prSet/>
      <dgm:spPr/>
      <dgm:t>
        <a:bodyPr/>
        <a:lstStyle/>
        <a:p>
          <a:pPr algn="ctr"/>
          <a:endParaRPr lang="en-ZA"/>
        </a:p>
      </dgm:t>
    </dgm:pt>
    <dgm:pt modelId="{6C91EDCB-07DE-4A03-A4D6-8C4A141BBFF0}">
      <dgm:prSet phldrT="[Text]"/>
      <dgm:spPr>
        <a:solidFill>
          <a:srgbClr val="00B050"/>
        </a:solidFill>
      </dgm:spPr>
      <dgm:t>
        <a:bodyPr/>
        <a:lstStyle/>
        <a:p>
          <a:pPr algn="ctr"/>
          <a:r>
            <a:rPr lang="en-ZA" dirty="0"/>
            <a:t>value pricing</a:t>
          </a:r>
        </a:p>
      </dgm:t>
    </dgm:pt>
    <dgm:pt modelId="{A2A11CBB-0AF7-4BAF-8AC6-3B24B000888A}" type="parTrans" cxnId="{0A632966-B38E-48F8-881E-B1255878A761}">
      <dgm:prSet/>
      <dgm:spPr/>
      <dgm:t>
        <a:bodyPr/>
        <a:lstStyle/>
        <a:p>
          <a:pPr algn="ctr"/>
          <a:endParaRPr lang="en-ZA"/>
        </a:p>
      </dgm:t>
    </dgm:pt>
    <dgm:pt modelId="{9B853AA9-91FA-41F0-9F53-8BB7BF860C97}" type="sibTrans" cxnId="{0A632966-B38E-48F8-881E-B1255878A761}">
      <dgm:prSet/>
      <dgm:spPr/>
      <dgm:t>
        <a:bodyPr/>
        <a:lstStyle/>
        <a:p>
          <a:pPr algn="ctr"/>
          <a:endParaRPr lang="en-ZA"/>
        </a:p>
      </dgm:t>
    </dgm:pt>
    <dgm:pt modelId="{0305CBAF-8BDE-4862-819F-5E31D18480B1}">
      <dgm:prSet phldrT="[Text]" custT="1"/>
      <dgm:spPr>
        <a:solidFill>
          <a:schemeClr val="bg2">
            <a:lumMod val="50000"/>
          </a:schemeClr>
        </a:solidFill>
      </dgm:spPr>
      <dgm:t>
        <a:bodyPr/>
        <a:lstStyle/>
        <a:p>
          <a:pPr algn="ctr"/>
          <a:r>
            <a:rPr lang="en-ZA" sz="2000" dirty="0"/>
            <a:t>loss </a:t>
          </a:r>
          <a:r>
            <a:rPr lang="en-ZA" sz="2000" dirty="0" smtClean="0"/>
            <a:t>leader – </a:t>
          </a:r>
          <a:r>
            <a:rPr lang="en-ZA" sz="1000" dirty="0" smtClean="0"/>
            <a:t>sold at cost or below to attract buyers</a:t>
          </a:r>
          <a:endParaRPr lang="en-ZA" sz="1000" dirty="0"/>
        </a:p>
      </dgm:t>
    </dgm:pt>
    <dgm:pt modelId="{7FEC9965-3906-49AD-8A72-A603BE311E78}" type="parTrans" cxnId="{C4C4705F-1C96-4773-A8A1-6B64486DC72D}">
      <dgm:prSet/>
      <dgm:spPr/>
      <dgm:t>
        <a:bodyPr/>
        <a:lstStyle/>
        <a:p>
          <a:pPr algn="ctr"/>
          <a:endParaRPr lang="en-ZA"/>
        </a:p>
      </dgm:t>
    </dgm:pt>
    <dgm:pt modelId="{F15A6DC4-4D54-4B48-85A6-15040CABCB1B}" type="sibTrans" cxnId="{C4C4705F-1C96-4773-A8A1-6B64486DC72D}">
      <dgm:prSet/>
      <dgm:spPr/>
      <dgm:t>
        <a:bodyPr/>
        <a:lstStyle/>
        <a:p>
          <a:pPr algn="ctr"/>
          <a:endParaRPr lang="en-ZA"/>
        </a:p>
      </dgm:t>
    </dgm:pt>
    <dgm:pt modelId="{BB1149C2-DCF3-487C-9FBE-AB0AB98F5913}">
      <dgm:prSet phldrT="[Text]"/>
      <dgm:spPr>
        <a:solidFill>
          <a:srgbClr val="0070C0"/>
        </a:solidFill>
      </dgm:spPr>
      <dgm:t>
        <a:bodyPr/>
        <a:lstStyle/>
        <a:p>
          <a:pPr algn="ctr"/>
          <a:r>
            <a:rPr lang="en-ZA" dirty="0"/>
            <a:t>psychological pricing</a:t>
          </a:r>
        </a:p>
      </dgm:t>
    </dgm:pt>
    <dgm:pt modelId="{E04E8649-69EC-47B0-8279-A1A4939FB45C}" type="parTrans" cxnId="{54C43C0C-51E5-4630-B08C-46F8942718DE}">
      <dgm:prSet/>
      <dgm:spPr/>
      <dgm:t>
        <a:bodyPr/>
        <a:lstStyle/>
        <a:p>
          <a:pPr algn="ctr"/>
          <a:endParaRPr lang="en-ZA"/>
        </a:p>
      </dgm:t>
    </dgm:pt>
    <dgm:pt modelId="{E98C01EC-E2A7-44B6-9AC3-50141DD68DFF}" type="sibTrans" cxnId="{54C43C0C-51E5-4630-B08C-46F8942718DE}">
      <dgm:prSet/>
      <dgm:spPr/>
      <dgm:t>
        <a:bodyPr/>
        <a:lstStyle/>
        <a:p>
          <a:pPr algn="ctr"/>
          <a:endParaRPr lang="en-ZA"/>
        </a:p>
      </dgm:t>
    </dgm:pt>
    <dgm:pt modelId="{D9CBE1E6-96F8-4F13-B40A-EF8494B68F66}">
      <dgm:prSet/>
      <dgm:spPr/>
      <dgm:t>
        <a:bodyPr/>
        <a:lstStyle/>
        <a:p>
          <a:pPr algn="ctr"/>
          <a:r>
            <a:rPr lang="en-ZA" dirty="0"/>
            <a:t>competitor pricing</a:t>
          </a:r>
        </a:p>
      </dgm:t>
    </dgm:pt>
    <dgm:pt modelId="{4DBDE729-FF0B-4DAA-BC82-614A3C9F41EC}" type="parTrans" cxnId="{F33EA506-9A2D-44F7-9D0D-D184A5299D13}">
      <dgm:prSet/>
      <dgm:spPr/>
      <dgm:t>
        <a:bodyPr/>
        <a:lstStyle/>
        <a:p>
          <a:pPr algn="ctr"/>
          <a:endParaRPr lang="en-ZA"/>
        </a:p>
      </dgm:t>
    </dgm:pt>
    <dgm:pt modelId="{591F3AB7-40FD-440F-8A6B-A0D10891E2B6}" type="sibTrans" cxnId="{F33EA506-9A2D-44F7-9D0D-D184A5299D13}">
      <dgm:prSet/>
      <dgm:spPr/>
      <dgm:t>
        <a:bodyPr/>
        <a:lstStyle/>
        <a:p>
          <a:pPr algn="ctr"/>
          <a:endParaRPr lang="en-ZA"/>
        </a:p>
      </dgm:t>
    </dgm:pt>
    <dgm:pt modelId="{E5178944-9855-4E39-8622-EA49E6D1F9A8}">
      <dgm:prSet/>
      <dgm:spPr/>
      <dgm:t>
        <a:bodyPr/>
        <a:lstStyle/>
        <a:p>
          <a:pPr algn="ctr"/>
          <a:r>
            <a:rPr lang="en-ZA" dirty="0"/>
            <a:t>predatory pricing</a:t>
          </a:r>
        </a:p>
      </dgm:t>
    </dgm:pt>
    <dgm:pt modelId="{71B1E1CD-E787-4B58-90CB-CBA1E67F262F}" type="parTrans" cxnId="{B3D13550-9043-478C-AC24-240818A8AE00}">
      <dgm:prSet/>
      <dgm:spPr/>
      <dgm:t>
        <a:bodyPr/>
        <a:lstStyle/>
        <a:p>
          <a:pPr algn="ctr"/>
          <a:endParaRPr lang="en-ZA"/>
        </a:p>
      </dgm:t>
    </dgm:pt>
    <dgm:pt modelId="{92D65A00-1068-4AB8-9260-E1798EAF8B73}" type="sibTrans" cxnId="{B3D13550-9043-478C-AC24-240818A8AE00}">
      <dgm:prSet/>
      <dgm:spPr/>
      <dgm:t>
        <a:bodyPr/>
        <a:lstStyle/>
        <a:p>
          <a:pPr algn="ctr"/>
          <a:endParaRPr lang="en-ZA"/>
        </a:p>
      </dgm:t>
    </dgm:pt>
    <dgm:pt modelId="{667085F0-FC80-409D-8525-635C8850558F}">
      <dgm:prSet/>
      <dgm:spPr>
        <a:solidFill>
          <a:srgbClr val="FFC000"/>
        </a:solidFill>
      </dgm:spPr>
      <dgm:t>
        <a:bodyPr/>
        <a:lstStyle/>
        <a:p>
          <a:pPr algn="ctr"/>
          <a:r>
            <a:rPr lang="en-ZA" dirty="0"/>
            <a:t>cost-plus pricing</a:t>
          </a:r>
        </a:p>
      </dgm:t>
    </dgm:pt>
    <dgm:pt modelId="{5828D591-64E8-4CEC-8C39-D9D4F57064AC}" type="parTrans" cxnId="{99AD7717-25FC-4A61-A9CA-849D40CBFC13}">
      <dgm:prSet/>
      <dgm:spPr/>
      <dgm:t>
        <a:bodyPr/>
        <a:lstStyle/>
        <a:p>
          <a:pPr algn="ctr"/>
          <a:endParaRPr lang="en-ZA"/>
        </a:p>
      </dgm:t>
    </dgm:pt>
    <dgm:pt modelId="{0FF46CE8-ADA3-495A-BB7E-6B4FF6846DFF}" type="sibTrans" cxnId="{99AD7717-25FC-4A61-A9CA-849D40CBFC13}">
      <dgm:prSet/>
      <dgm:spPr/>
      <dgm:t>
        <a:bodyPr/>
        <a:lstStyle/>
        <a:p>
          <a:pPr algn="ctr"/>
          <a:endParaRPr lang="en-ZA"/>
        </a:p>
      </dgm:t>
    </dgm:pt>
    <dgm:pt modelId="{35F87221-F955-4EF2-BD5F-8A5CCD85D0FF}">
      <dgm:prSet/>
      <dgm:spPr/>
      <dgm:t>
        <a:bodyPr/>
        <a:lstStyle/>
        <a:p>
          <a:pPr algn="ctr"/>
          <a:r>
            <a:rPr lang="en-ZA" dirty="0"/>
            <a:t>penetration pricing</a:t>
          </a:r>
        </a:p>
      </dgm:t>
    </dgm:pt>
    <dgm:pt modelId="{CCED59C4-9246-4DCB-BAF4-F56503BBF29D}" type="parTrans" cxnId="{066FB33C-65F3-41BF-8E38-680FF9CE2972}">
      <dgm:prSet/>
      <dgm:spPr/>
      <dgm:t>
        <a:bodyPr/>
        <a:lstStyle/>
        <a:p>
          <a:pPr algn="ctr"/>
          <a:endParaRPr lang="en-ZA"/>
        </a:p>
      </dgm:t>
    </dgm:pt>
    <dgm:pt modelId="{22C32B86-481A-4E89-A9CA-418C1EA4FF82}" type="sibTrans" cxnId="{066FB33C-65F3-41BF-8E38-680FF9CE2972}">
      <dgm:prSet/>
      <dgm:spPr/>
      <dgm:t>
        <a:bodyPr/>
        <a:lstStyle/>
        <a:p>
          <a:pPr algn="ctr"/>
          <a:endParaRPr lang="en-ZA"/>
        </a:p>
      </dgm:t>
    </dgm:pt>
    <dgm:pt modelId="{DB8E1529-DE37-4574-864D-0BDB634A69E0}">
      <dgm:prSet/>
      <dgm:spPr/>
      <dgm:t>
        <a:bodyPr/>
        <a:lstStyle/>
        <a:p>
          <a:pPr algn="ctr"/>
          <a:r>
            <a:rPr lang="en-ZA" dirty="0"/>
            <a:t>contribution pricing</a:t>
          </a:r>
        </a:p>
      </dgm:t>
    </dgm:pt>
    <dgm:pt modelId="{202861C9-ADAF-463E-B463-FAA46F8A83BB}" type="parTrans" cxnId="{596D1712-1E40-4B86-9BE7-E73E11F5A0A0}">
      <dgm:prSet/>
      <dgm:spPr/>
      <dgm:t>
        <a:bodyPr/>
        <a:lstStyle/>
        <a:p>
          <a:pPr algn="ctr"/>
          <a:endParaRPr lang="en-ZA"/>
        </a:p>
      </dgm:t>
    </dgm:pt>
    <dgm:pt modelId="{05553C83-F061-4E99-8878-70AAF9F82DAB}" type="sibTrans" cxnId="{596D1712-1E40-4B86-9BE7-E73E11F5A0A0}">
      <dgm:prSet/>
      <dgm:spPr/>
      <dgm:t>
        <a:bodyPr/>
        <a:lstStyle/>
        <a:p>
          <a:pPr algn="ctr"/>
          <a:endParaRPr lang="en-ZA"/>
        </a:p>
      </dgm:t>
    </dgm:pt>
    <dgm:pt modelId="{86227DB1-2756-4654-B9DC-B8D9E1F92775}" type="pres">
      <dgm:prSet presAssocID="{AB707ECA-1E10-451E-A61F-80726CDEB9A6}" presName="cycle" presStyleCnt="0">
        <dgm:presLayoutVars>
          <dgm:chMax val="1"/>
          <dgm:dir/>
          <dgm:animLvl val="ctr"/>
          <dgm:resizeHandles val="exact"/>
        </dgm:presLayoutVars>
      </dgm:prSet>
      <dgm:spPr/>
      <dgm:t>
        <a:bodyPr/>
        <a:lstStyle/>
        <a:p>
          <a:endParaRPr lang="en-ZA"/>
        </a:p>
      </dgm:t>
    </dgm:pt>
    <dgm:pt modelId="{CB5B7744-AAA5-41F6-BBF8-C206B79F4A2E}" type="pres">
      <dgm:prSet presAssocID="{ABE72E09-ED25-4DFF-B3CC-F17689475850}" presName="centerShape" presStyleLbl="node0" presStyleIdx="0" presStyleCnt="1" custScaleX="163030" custScaleY="169466"/>
      <dgm:spPr>
        <a:prstGeom prst="star7">
          <a:avLst/>
        </a:prstGeom>
      </dgm:spPr>
      <dgm:t>
        <a:bodyPr/>
        <a:lstStyle/>
        <a:p>
          <a:endParaRPr lang="en-ZA"/>
        </a:p>
      </dgm:t>
    </dgm:pt>
    <dgm:pt modelId="{7245B8F2-7F3A-4074-963D-9E3BC1179C76}" type="pres">
      <dgm:prSet presAssocID="{77A9887E-3827-44B0-B6B7-5A3096EE2451}" presName="Name9" presStyleLbl="parChTrans1D2" presStyleIdx="0" presStyleCnt="9"/>
      <dgm:spPr/>
      <dgm:t>
        <a:bodyPr/>
        <a:lstStyle/>
        <a:p>
          <a:endParaRPr lang="en-ZA"/>
        </a:p>
      </dgm:t>
    </dgm:pt>
    <dgm:pt modelId="{80D4C389-4FB1-4BCA-8121-C700B3FDC6E4}" type="pres">
      <dgm:prSet presAssocID="{77A9887E-3827-44B0-B6B7-5A3096EE2451}" presName="connTx" presStyleLbl="parChTrans1D2" presStyleIdx="0" presStyleCnt="9"/>
      <dgm:spPr/>
      <dgm:t>
        <a:bodyPr/>
        <a:lstStyle/>
        <a:p>
          <a:endParaRPr lang="en-ZA"/>
        </a:p>
      </dgm:t>
    </dgm:pt>
    <dgm:pt modelId="{86F6BE1B-09B3-4E06-8CEE-8F91B4B64232}" type="pres">
      <dgm:prSet presAssocID="{2AE63718-08A9-4CC6-B41E-67B2D60600B7}" presName="node" presStyleLbl="node1" presStyleIdx="0" presStyleCnt="9">
        <dgm:presLayoutVars>
          <dgm:bulletEnabled val="1"/>
        </dgm:presLayoutVars>
      </dgm:prSet>
      <dgm:spPr/>
      <dgm:t>
        <a:bodyPr/>
        <a:lstStyle/>
        <a:p>
          <a:endParaRPr lang="en-ZA"/>
        </a:p>
      </dgm:t>
    </dgm:pt>
    <dgm:pt modelId="{7C308924-32AB-4F6E-98EF-761A5B7B9E8B}" type="pres">
      <dgm:prSet presAssocID="{A2A11CBB-0AF7-4BAF-8AC6-3B24B000888A}" presName="Name9" presStyleLbl="parChTrans1D2" presStyleIdx="1" presStyleCnt="9"/>
      <dgm:spPr/>
      <dgm:t>
        <a:bodyPr/>
        <a:lstStyle/>
        <a:p>
          <a:endParaRPr lang="en-ZA"/>
        </a:p>
      </dgm:t>
    </dgm:pt>
    <dgm:pt modelId="{F81863A0-9D16-4B6C-A1BB-C104939D8774}" type="pres">
      <dgm:prSet presAssocID="{A2A11CBB-0AF7-4BAF-8AC6-3B24B000888A}" presName="connTx" presStyleLbl="parChTrans1D2" presStyleIdx="1" presStyleCnt="9"/>
      <dgm:spPr/>
      <dgm:t>
        <a:bodyPr/>
        <a:lstStyle/>
        <a:p>
          <a:endParaRPr lang="en-ZA"/>
        </a:p>
      </dgm:t>
    </dgm:pt>
    <dgm:pt modelId="{DC9D0A72-BCD8-4FFE-B5E6-8340C6449935}" type="pres">
      <dgm:prSet presAssocID="{6C91EDCB-07DE-4A03-A4D6-8C4A141BBFF0}" presName="node" presStyleLbl="node1" presStyleIdx="1" presStyleCnt="9">
        <dgm:presLayoutVars>
          <dgm:bulletEnabled val="1"/>
        </dgm:presLayoutVars>
      </dgm:prSet>
      <dgm:spPr/>
      <dgm:t>
        <a:bodyPr/>
        <a:lstStyle/>
        <a:p>
          <a:endParaRPr lang="en-ZA"/>
        </a:p>
      </dgm:t>
    </dgm:pt>
    <dgm:pt modelId="{5D20B981-B8D1-4B2D-A465-A183692B8CAF}" type="pres">
      <dgm:prSet presAssocID="{7FEC9965-3906-49AD-8A72-A603BE311E78}" presName="Name9" presStyleLbl="parChTrans1D2" presStyleIdx="2" presStyleCnt="9"/>
      <dgm:spPr/>
      <dgm:t>
        <a:bodyPr/>
        <a:lstStyle/>
        <a:p>
          <a:endParaRPr lang="en-ZA"/>
        </a:p>
      </dgm:t>
    </dgm:pt>
    <dgm:pt modelId="{B41EB485-F8FF-4892-9CBE-C6F052A74F47}" type="pres">
      <dgm:prSet presAssocID="{7FEC9965-3906-49AD-8A72-A603BE311E78}" presName="connTx" presStyleLbl="parChTrans1D2" presStyleIdx="2" presStyleCnt="9"/>
      <dgm:spPr/>
      <dgm:t>
        <a:bodyPr/>
        <a:lstStyle/>
        <a:p>
          <a:endParaRPr lang="en-ZA"/>
        </a:p>
      </dgm:t>
    </dgm:pt>
    <dgm:pt modelId="{B368CB1B-EE5B-404B-9CCB-6D24D7981A66}" type="pres">
      <dgm:prSet presAssocID="{0305CBAF-8BDE-4862-819F-5E31D18480B1}" presName="node" presStyleLbl="node1" presStyleIdx="2" presStyleCnt="9" custScaleX="153882" custScaleY="153961">
        <dgm:presLayoutVars>
          <dgm:bulletEnabled val="1"/>
        </dgm:presLayoutVars>
      </dgm:prSet>
      <dgm:spPr/>
      <dgm:t>
        <a:bodyPr/>
        <a:lstStyle/>
        <a:p>
          <a:endParaRPr lang="en-ZA"/>
        </a:p>
      </dgm:t>
    </dgm:pt>
    <dgm:pt modelId="{FA8B1712-CA6C-40F1-A9D3-F3CEB6FEE7D3}" type="pres">
      <dgm:prSet presAssocID="{E04E8649-69EC-47B0-8279-A1A4939FB45C}" presName="Name9" presStyleLbl="parChTrans1D2" presStyleIdx="3" presStyleCnt="9"/>
      <dgm:spPr/>
      <dgm:t>
        <a:bodyPr/>
        <a:lstStyle/>
        <a:p>
          <a:endParaRPr lang="en-ZA"/>
        </a:p>
      </dgm:t>
    </dgm:pt>
    <dgm:pt modelId="{64DEE0EF-D9EE-4E7A-9853-2A5E4F73FA74}" type="pres">
      <dgm:prSet presAssocID="{E04E8649-69EC-47B0-8279-A1A4939FB45C}" presName="connTx" presStyleLbl="parChTrans1D2" presStyleIdx="3" presStyleCnt="9"/>
      <dgm:spPr/>
      <dgm:t>
        <a:bodyPr/>
        <a:lstStyle/>
        <a:p>
          <a:endParaRPr lang="en-ZA"/>
        </a:p>
      </dgm:t>
    </dgm:pt>
    <dgm:pt modelId="{08E61811-8AE8-435B-BFC0-3E46D8586E4F}" type="pres">
      <dgm:prSet presAssocID="{BB1149C2-DCF3-487C-9FBE-AB0AB98F5913}" presName="node" presStyleLbl="node1" presStyleIdx="3" presStyleCnt="9">
        <dgm:presLayoutVars>
          <dgm:bulletEnabled val="1"/>
        </dgm:presLayoutVars>
      </dgm:prSet>
      <dgm:spPr/>
      <dgm:t>
        <a:bodyPr/>
        <a:lstStyle/>
        <a:p>
          <a:endParaRPr lang="en-ZA"/>
        </a:p>
      </dgm:t>
    </dgm:pt>
    <dgm:pt modelId="{92E1D6C2-239D-4889-9D8B-2F9ACFD2F927}" type="pres">
      <dgm:prSet presAssocID="{4DBDE729-FF0B-4DAA-BC82-614A3C9F41EC}" presName="Name9" presStyleLbl="parChTrans1D2" presStyleIdx="4" presStyleCnt="9"/>
      <dgm:spPr/>
      <dgm:t>
        <a:bodyPr/>
        <a:lstStyle/>
        <a:p>
          <a:endParaRPr lang="en-ZA"/>
        </a:p>
      </dgm:t>
    </dgm:pt>
    <dgm:pt modelId="{ACFA6308-88BD-447F-B8EB-1270EAB8AC41}" type="pres">
      <dgm:prSet presAssocID="{4DBDE729-FF0B-4DAA-BC82-614A3C9F41EC}" presName="connTx" presStyleLbl="parChTrans1D2" presStyleIdx="4" presStyleCnt="9"/>
      <dgm:spPr/>
      <dgm:t>
        <a:bodyPr/>
        <a:lstStyle/>
        <a:p>
          <a:endParaRPr lang="en-ZA"/>
        </a:p>
      </dgm:t>
    </dgm:pt>
    <dgm:pt modelId="{E8605E5B-AD06-4027-B0DF-E646FFF073A2}" type="pres">
      <dgm:prSet presAssocID="{D9CBE1E6-96F8-4F13-B40A-EF8494B68F66}" presName="node" presStyleLbl="node1" presStyleIdx="4" presStyleCnt="9">
        <dgm:presLayoutVars>
          <dgm:bulletEnabled val="1"/>
        </dgm:presLayoutVars>
      </dgm:prSet>
      <dgm:spPr/>
      <dgm:t>
        <a:bodyPr/>
        <a:lstStyle/>
        <a:p>
          <a:endParaRPr lang="en-ZA"/>
        </a:p>
      </dgm:t>
    </dgm:pt>
    <dgm:pt modelId="{7FBF0BC7-8B6F-4F76-AB68-C95895E23236}" type="pres">
      <dgm:prSet presAssocID="{71B1E1CD-E787-4B58-90CB-CBA1E67F262F}" presName="Name9" presStyleLbl="parChTrans1D2" presStyleIdx="5" presStyleCnt="9"/>
      <dgm:spPr/>
      <dgm:t>
        <a:bodyPr/>
        <a:lstStyle/>
        <a:p>
          <a:endParaRPr lang="en-ZA"/>
        </a:p>
      </dgm:t>
    </dgm:pt>
    <dgm:pt modelId="{5FADC66F-5A08-4F31-96F7-3F840D09F3CB}" type="pres">
      <dgm:prSet presAssocID="{71B1E1CD-E787-4B58-90CB-CBA1E67F262F}" presName="connTx" presStyleLbl="parChTrans1D2" presStyleIdx="5" presStyleCnt="9"/>
      <dgm:spPr/>
      <dgm:t>
        <a:bodyPr/>
        <a:lstStyle/>
        <a:p>
          <a:endParaRPr lang="en-ZA"/>
        </a:p>
      </dgm:t>
    </dgm:pt>
    <dgm:pt modelId="{F0CBBED3-A4BC-4356-8D2E-97BA487594A9}" type="pres">
      <dgm:prSet presAssocID="{E5178944-9855-4E39-8622-EA49E6D1F9A8}" presName="node" presStyleLbl="node1" presStyleIdx="5" presStyleCnt="9">
        <dgm:presLayoutVars>
          <dgm:bulletEnabled val="1"/>
        </dgm:presLayoutVars>
      </dgm:prSet>
      <dgm:spPr/>
      <dgm:t>
        <a:bodyPr/>
        <a:lstStyle/>
        <a:p>
          <a:endParaRPr lang="en-ZA"/>
        </a:p>
      </dgm:t>
    </dgm:pt>
    <dgm:pt modelId="{65FEC280-9255-47CD-AC8A-0DEC6CD82ED4}" type="pres">
      <dgm:prSet presAssocID="{5828D591-64E8-4CEC-8C39-D9D4F57064AC}" presName="Name9" presStyleLbl="parChTrans1D2" presStyleIdx="6" presStyleCnt="9"/>
      <dgm:spPr/>
      <dgm:t>
        <a:bodyPr/>
        <a:lstStyle/>
        <a:p>
          <a:endParaRPr lang="en-ZA"/>
        </a:p>
      </dgm:t>
    </dgm:pt>
    <dgm:pt modelId="{8A57C522-8FBE-40D5-984C-56BBDCDA66B0}" type="pres">
      <dgm:prSet presAssocID="{5828D591-64E8-4CEC-8C39-D9D4F57064AC}" presName="connTx" presStyleLbl="parChTrans1D2" presStyleIdx="6" presStyleCnt="9"/>
      <dgm:spPr/>
      <dgm:t>
        <a:bodyPr/>
        <a:lstStyle/>
        <a:p>
          <a:endParaRPr lang="en-ZA"/>
        </a:p>
      </dgm:t>
    </dgm:pt>
    <dgm:pt modelId="{4C2C5F45-3145-432C-8781-1BC235470050}" type="pres">
      <dgm:prSet presAssocID="{667085F0-FC80-409D-8525-635C8850558F}" presName="node" presStyleLbl="node1" presStyleIdx="6" presStyleCnt="9">
        <dgm:presLayoutVars>
          <dgm:bulletEnabled val="1"/>
        </dgm:presLayoutVars>
      </dgm:prSet>
      <dgm:spPr/>
      <dgm:t>
        <a:bodyPr/>
        <a:lstStyle/>
        <a:p>
          <a:endParaRPr lang="en-ZA"/>
        </a:p>
      </dgm:t>
    </dgm:pt>
    <dgm:pt modelId="{EED5E962-9EBE-4ED8-BDCE-595AFA10183C}" type="pres">
      <dgm:prSet presAssocID="{CCED59C4-9246-4DCB-BAF4-F56503BBF29D}" presName="Name9" presStyleLbl="parChTrans1D2" presStyleIdx="7" presStyleCnt="9"/>
      <dgm:spPr/>
      <dgm:t>
        <a:bodyPr/>
        <a:lstStyle/>
        <a:p>
          <a:endParaRPr lang="en-ZA"/>
        </a:p>
      </dgm:t>
    </dgm:pt>
    <dgm:pt modelId="{17DDCF89-3927-4CF3-AAFA-4DB1C341F8B0}" type="pres">
      <dgm:prSet presAssocID="{CCED59C4-9246-4DCB-BAF4-F56503BBF29D}" presName="connTx" presStyleLbl="parChTrans1D2" presStyleIdx="7" presStyleCnt="9"/>
      <dgm:spPr/>
      <dgm:t>
        <a:bodyPr/>
        <a:lstStyle/>
        <a:p>
          <a:endParaRPr lang="en-ZA"/>
        </a:p>
      </dgm:t>
    </dgm:pt>
    <dgm:pt modelId="{5E6C967B-DF58-4A29-A3DB-8C95A3F02B76}" type="pres">
      <dgm:prSet presAssocID="{35F87221-F955-4EF2-BD5F-8A5CCD85D0FF}" presName="node" presStyleLbl="node1" presStyleIdx="7" presStyleCnt="9">
        <dgm:presLayoutVars>
          <dgm:bulletEnabled val="1"/>
        </dgm:presLayoutVars>
      </dgm:prSet>
      <dgm:spPr/>
      <dgm:t>
        <a:bodyPr/>
        <a:lstStyle/>
        <a:p>
          <a:endParaRPr lang="en-ZA"/>
        </a:p>
      </dgm:t>
    </dgm:pt>
    <dgm:pt modelId="{581CD018-8B89-448E-AC0B-FC3A6A890348}" type="pres">
      <dgm:prSet presAssocID="{202861C9-ADAF-463E-B463-FAA46F8A83BB}" presName="Name9" presStyleLbl="parChTrans1D2" presStyleIdx="8" presStyleCnt="9"/>
      <dgm:spPr/>
      <dgm:t>
        <a:bodyPr/>
        <a:lstStyle/>
        <a:p>
          <a:endParaRPr lang="en-ZA"/>
        </a:p>
      </dgm:t>
    </dgm:pt>
    <dgm:pt modelId="{C8A50736-C10A-4A49-AB30-D52CC23F4F44}" type="pres">
      <dgm:prSet presAssocID="{202861C9-ADAF-463E-B463-FAA46F8A83BB}" presName="connTx" presStyleLbl="parChTrans1D2" presStyleIdx="8" presStyleCnt="9"/>
      <dgm:spPr/>
      <dgm:t>
        <a:bodyPr/>
        <a:lstStyle/>
        <a:p>
          <a:endParaRPr lang="en-ZA"/>
        </a:p>
      </dgm:t>
    </dgm:pt>
    <dgm:pt modelId="{A70A12DC-C86A-418F-B269-A0EC6EF9409F}" type="pres">
      <dgm:prSet presAssocID="{DB8E1529-DE37-4574-864D-0BDB634A69E0}" presName="node" presStyleLbl="node1" presStyleIdx="8" presStyleCnt="9">
        <dgm:presLayoutVars>
          <dgm:bulletEnabled val="1"/>
        </dgm:presLayoutVars>
      </dgm:prSet>
      <dgm:spPr/>
      <dgm:t>
        <a:bodyPr/>
        <a:lstStyle/>
        <a:p>
          <a:endParaRPr lang="en-ZA"/>
        </a:p>
      </dgm:t>
    </dgm:pt>
  </dgm:ptLst>
  <dgm:cxnLst>
    <dgm:cxn modelId="{925E5BA9-FDC8-446B-BA69-86F2A784BEDF}" type="presOf" srcId="{71B1E1CD-E787-4B58-90CB-CBA1E67F262F}" destId="{5FADC66F-5A08-4F31-96F7-3F840D09F3CB}" srcOrd="1" destOrd="0" presId="urn:microsoft.com/office/officeart/2005/8/layout/radial1"/>
    <dgm:cxn modelId="{6004CD0F-6BD3-4DC2-971D-9BC46D4DFEA5}" type="presOf" srcId="{667085F0-FC80-409D-8525-635C8850558F}" destId="{4C2C5F45-3145-432C-8781-1BC235470050}" srcOrd="0" destOrd="0" presId="urn:microsoft.com/office/officeart/2005/8/layout/radial1"/>
    <dgm:cxn modelId="{CC4AE29F-10DD-4B98-B00C-E56A7D2C7AF3}" type="presOf" srcId="{A2A11CBB-0AF7-4BAF-8AC6-3B24B000888A}" destId="{F81863A0-9D16-4B6C-A1BB-C104939D8774}" srcOrd="1" destOrd="0" presId="urn:microsoft.com/office/officeart/2005/8/layout/radial1"/>
    <dgm:cxn modelId="{0699D0AD-A4AC-4038-9DF2-C063C6E5ECF8}" type="presOf" srcId="{DB8E1529-DE37-4574-864D-0BDB634A69E0}" destId="{A70A12DC-C86A-418F-B269-A0EC6EF9409F}" srcOrd="0" destOrd="0" presId="urn:microsoft.com/office/officeart/2005/8/layout/radial1"/>
    <dgm:cxn modelId="{6175430E-0E18-4FD4-A712-730A86D05224}" type="presOf" srcId="{7FEC9965-3906-49AD-8A72-A603BE311E78}" destId="{5D20B981-B8D1-4B2D-A465-A183692B8CAF}" srcOrd="0" destOrd="0" presId="urn:microsoft.com/office/officeart/2005/8/layout/radial1"/>
    <dgm:cxn modelId="{E23DC80C-61FF-4108-A684-E4457B117F19}" type="presOf" srcId="{6C91EDCB-07DE-4A03-A4D6-8C4A141BBFF0}" destId="{DC9D0A72-BCD8-4FFE-B5E6-8340C6449935}" srcOrd="0" destOrd="0" presId="urn:microsoft.com/office/officeart/2005/8/layout/radial1"/>
    <dgm:cxn modelId="{981DFB09-A0F9-4B1F-BF9E-3D4EB5ADCB09}" type="presOf" srcId="{CCED59C4-9246-4DCB-BAF4-F56503BBF29D}" destId="{EED5E962-9EBE-4ED8-BDCE-595AFA10183C}" srcOrd="0" destOrd="0" presId="urn:microsoft.com/office/officeart/2005/8/layout/radial1"/>
    <dgm:cxn modelId="{70C0A9A2-1F15-4692-A5BE-E08D5C14AC14}" type="presOf" srcId="{A2A11CBB-0AF7-4BAF-8AC6-3B24B000888A}" destId="{7C308924-32AB-4F6E-98EF-761A5B7B9E8B}" srcOrd="0" destOrd="0" presId="urn:microsoft.com/office/officeart/2005/8/layout/radial1"/>
    <dgm:cxn modelId="{D14C150A-A94A-41F1-92CF-FB610617ED60}" type="presOf" srcId="{71B1E1CD-E787-4B58-90CB-CBA1E67F262F}" destId="{7FBF0BC7-8B6F-4F76-AB68-C95895E23236}" srcOrd="0" destOrd="0" presId="urn:microsoft.com/office/officeart/2005/8/layout/radial1"/>
    <dgm:cxn modelId="{F588E031-2E9E-46A2-AF8C-758A33CB3937}" type="presOf" srcId="{E04E8649-69EC-47B0-8279-A1A4939FB45C}" destId="{FA8B1712-CA6C-40F1-A9D3-F3CEB6FEE7D3}" srcOrd="0" destOrd="0" presId="urn:microsoft.com/office/officeart/2005/8/layout/radial1"/>
    <dgm:cxn modelId="{066FB33C-65F3-41BF-8E38-680FF9CE2972}" srcId="{ABE72E09-ED25-4DFF-B3CC-F17689475850}" destId="{35F87221-F955-4EF2-BD5F-8A5CCD85D0FF}" srcOrd="7" destOrd="0" parTransId="{CCED59C4-9246-4DCB-BAF4-F56503BBF29D}" sibTransId="{22C32B86-481A-4E89-A9CA-418C1EA4FF82}"/>
    <dgm:cxn modelId="{0A632966-B38E-48F8-881E-B1255878A761}" srcId="{ABE72E09-ED25-4DFF-B3CC-F17689475850}" destId="{6C91EDCB-07DE-4A03-A4D6-8C4A141BBFF0}" srcOrd="1" destOrd="0" parTransId="{A2A11CBB-0AF7-4BAF-8AC6-3B24B000888A}" sibTransId="{9B853AA9-91FA-41F0-9F53-8BB7BF860C97}"/>
    <dgm:cxn modelId="{E808C909-4125-4966-AB16-C56ECEABF605}" type="presOf" srcId="{CCED59C4-9246-4DCB-BAF4-F56503BBF29D}" destId="{17DDCF89-3927-4CF3-AAFA-4DB1C341F8B0}" srcOrd="1" destOrd="0" presId="urn:microsoft.com/office/officeart/2005/8/layout/radial1"/>
    <dgm:cxn modelId="{5AAF806A-2BA1-477C-B7DF-2CD1F900BFDF}" srcId="{AB707ECA-1E10-451E-A61F-80726CDEB9A6}" destId="{ABE72E09-ED25-4DFF-B3CC-F17689475850}" srcOrd="0" destOrd="0" parTransId="{0C1B3906-4BC2-40C3-80B4-729D5CC35C39}" sibTransId="{6C23414F-3362-4F9B-9426-9C77AE415736}"/>
    <dgm:cxn modelId="{9D02327D-9423-4C94-8617-527F173F10F9}" type="presOf" srcId="{202861C9-ADAF-463E-B463-FAA46F8A83BB}" destId="{C8A50736-C10A-4A49-AB30-D52CC23F4F44}" srcOrd="1" destOrd="0" presId="urn:microsoft.com/office/officeart/2005/8/layout/radial1"/>
    <dgm:cxn modelId="{51644A98-92B7-4C78-99BC-4E5B89B6851F}" type="presOf" srcId="{35F87221-F955-4EF2-BD5F-8A5CCD85D0FF}" destId="{5E6C967B-DF58-4A29-A3DB-8C95A3F02B76}" srcOrd="0" destOrd="0" presId="urn:microsoft.com/office/officeart/2005/8/layout/radial1"/>
    <dgm:cxn modelId="{BD76534E-DEDF-4E62-9D0C-85103F1A70F4}" type="presOf" srcId="{77A9887E-3827-44B0-B6B7-5A3096EE2451}" destId="{80D4C389-4FB1-4BCA-8121-C700B3FDC6E4}" srcOrd="1" destOrd="0" presId="urn:microsoft.com/office/officeart/2005/8/layout/radial1"/>
    <dgm:cxn modelId="{F5408237-7623-4EFB-8804-30F0D5A0EA5D}" srcId="{ABE72E09-ED25-4DFF-B3CC-F17689475850}" destId="{2AE63718-08A9-4CC6-B41E-67B2D60600B7}" srcOrd="0" destOrd="0" parTransId="{77A9887E-3827-44B0-B6B7-5A3096EE2451}" sibTransId="{F5BEA70D-CBE0-4061-B472-6B8C1557C558}"/>
    <dgm:cxn modelId="{10DD3B1C-E921-4A7E-AF2C-C06CA66CF53B}" type="presOf" srcId="{0305CBAF-8BDE-4862-819F-5E31D18480B1}" destId="{B368CB1B-EE5B-404B-9CCB-6D24D7981A66}" srcOrd="0" destOrd="0" presId="urn:microsoft.com/office/officeart/2005/8/layout/radial1"/>
    <dgm:cxn modelId="{6A6357A8-A4E8-4F13-9299-1A0FD3C1A127}" type="presOf" srcId="{AB707ECA-1E10-451E-A61F-80726CDEB9A6}" destId="{86227DB1-2756-4654-B9DC-B8D9E1F92775}" srcOrd="0" destOrd="0" presId="urn:microsoft.com/office/officeart/2005/8/layout/radial1"/>
    <dgm:cxn modelId="{54C43C0C-51E5-4630-B08C-46F8942718DE}" srcId="{ABE72E09-ED25-4DFF-B3CC-F17689475850}" destId="{BB1149C2-DCF3-487C-9FBE-AB0AB98F5913}" srcOrd="3" destOrd="0" parTransId="{E04E8649-69EC-47B0-8279-A1A4939FB45C}" sibTransId="{E98C01EC-E2A7-44B6-9AC3-50141DD68DFF}"/>
    <dgm:cxn modelId="{19B5DC61-7EC4-4EAF-8B21-B18E6C58595F}" type="presOf" srcId="{ABE72E09-ED25-4DFF-B3CC-F17689475850}" destId="{CB5B7744-AAA5-41F6-BBF8-C206B79F4A2E}" srcOrd="0" destOrd="0" presId="urn:microsoft.com/office/officeart/2005/8/layout/radial1"/>
    <dgm:cxn modelId="{75F4F260-AD4D-47FF-B135-2DD86E4F312B}" type="presOf" srcId="{D9CBE1E6-96F8-4F13-B40A-EF8494B68F66}" destId="{E8605E5B-AD06-4027-B0DF-E646FFF073A2}" srcOrd="0" destOrd="0" presId="urn:microsoft.com/office/officeart/2005/8/layout/radial1"/>
    <dgm:cxn modelId="{3145FC6B-DDE3-4E68-A77E-4DBFAFD71044}" type="presOf" srcId="{2AE63718-08A9-4CC6-B41E-67B2D60600B7}" destId="{86F6BE1B-09B3-4E06-8CEE-8F91B4B64232}" srcOrd="0" destOrd="0" presId="urn:microsoft.com/office/officeart/2005/8/layout/radial1"/>
    <dgm:cxn modelId="{7F2FA841-CCA9-45B6-9809-B5F8C5F4E03A}" type="presOf" srcId="{4DBDE729-FF0B-4DAA-BC82-614A3C9F41EC}" destId="{92E1D6C2-239D-4889-9D8B-2F9ACFD2F927}" srcOrd="0" destOrd="0" presId="urn:microsoft.com/office/officeart/2005/8/layout/radial1"/>
    <dgm:cxn modelId="{A3283CAD-F3C6-4598-B96B-2099236A14DD}" type="presOf" srcId="{E5178944-9855-4E39-8622-EA49E6D1F9A8}" destId="{F0CBBED3-A4BC-4356-8D2E-97BA487594A9}" srcOrd="0" destOrd="0" presId="urn:microsoft.com/office/officeart/2005/8/layout/radial1"/>
    <dgm:cxn modelId="{3DE2F1E5-AAFF-437F-8294-A78FA37DB13A}" type="presOf" srcId="{77A9887E-3827-44B0-B6B7-5A3096EE2451}" destId="{7245B8F2-7F3A-4074-963D-9E3BC1179C76}" srcOrd="0" destOrd="0" presId="urn:microsoft.com/office/officeart/2005/8/layout/radial1"/>
    <dgm:cxn modelId="{C4C4705F-1C96-4773-A8A1-6B64486DC72D}" srcId="{ABE72E09-ED25-4DFF-B3CC-F17689475850}" destId="{0305CBAF-8BDE-4862-819F-5E31D18480B1}" srcOrd="2" destOrd="0" parTransId="{7FEC9965-3906-49AD-8A72-A603BE311E78}" sibTransId="{F15A6DC4-4D54-4B48-85A6-15040CABCB1B}"/>
    <dgm:cxn modelId="{C0734983-92AB-412C-BD9C-0A9500DABC56}" type="presOf" srcId="{BB1149C2-DCF3-487C-9FBE-AB0AB98F5913}" destId="{08E61811-8AE8-435B-BFC0-3E46D8586E4F}" srcOrd="0" destOrd="0" presId="urn:microsoft.com/office/officeart/2005/8/layout/radial1"/>
    <dgm:cxn modelId="{B3D13550-9043-478C-AC24-240818A8AE00}" srcId="{ABE72E09-ED25-4DFF-B3CC-F17689475850}" destId="{E5178944-9855-4E39-8622-EA49E6D1F9A8}" srcOrd="5" destOrd="0" parTransId="{71B1E1CD-E787-4B58-90CB-CBA1E67F262F}" sibTransId="{92D65A00-1068-4AB8-9260-E1798EAF8B73}"/>
    <dgm:cxn modelId="{1DB6EED0-688C-4317-B25F-EB01F3FC825F}" type="presOf" srcId="{7FEC9965-3906-49AD-8A72-A603BE311E78}" destId="{B41EB485-F8FF-4892-9CBE-C6F052A74F47}" srcOrd="1" destOrd="0" presId="urn:microsoft.com/office/officeart/2005/8/layout/radial1"/>
    <dgm:cxn modelId="{A9760E2E-9E5B-4A9D-B3D2-A3869FD83AAB}" type="presOf" srcId="{5828D591-64E8-4CEC-8C39-D9D4F57064AC}" destId="{8A57C522-8FBE-40D5-984C-56BBDCDA66B0}" srcOrd="1" destOrd="0" presId="urn:microsoft.com/office/officeart/2005/8/layout/radial1"/>
    <dgm:cxn modelId="{F703EE22-FCEC-4BCC-9DFC-EBF648C4D328}" type="presOf" srcId="{202861C9-ADAF-463E-B463-FAA46F8A83BB}" destId="{581CD018-8B89-448E-AC0B-FC3A6A890348}" srcOrd="0" destOrd="0" presId="urn:microsoft.com/office/officeart/2005/8/layout/radial1"/>
    <dgm:cxn modelId="{596D1712-1E40-4B86-9BE7-E73E11F5A0A0}" srcId="{ABE72E09-ED25-4DFF-B3CC-F17689475850}" destId="{DB8E1529-DE37-4574-864D-0BDB634A69E0}" srcOrd="8" destOrd="0" parTransId="{202861C9-ADAF-463E-B463-FAA46F8A83BB}" sibTransId="{05553C83-F061-4E99-8878-70AAF9F82DAB}"/>
    <dgm:cxn modelId="{5528E248-8A6F-454B-912A-7B6E3B648C5D}" type="presOf" srcId="{4DBDE729-FF0B-4DAA-BC82-614A3C9F41EC}" destId="{ACFA6308-88BD-447F-B8EB-1270EAB8AC41}" srcOrd="1" destOrd="0" presId="urn:microsoft.com/office/officeart/2005/8/layout/radial1"/>
    <dgm:cxn modelId="{F2DFCB1D-6644-4B37-88CF-FC200DC416F0}" type="presOf" srcId="{5828D591-64E8-4CEC-8C39-D9D4F57064AC}" destId="{65FEC280-9255-47CD-AC8A-0DEC6CD82ED4}" srcOrd="0" destOrd="0" presId="urn:microsoft.com/office/officeart/2005/8/layout/radial1"/>
    <dgm:cxn modelId="{F33EA506-9A2D-44F7-9D0D-D184A5299D13}" srcId="{ABE72E09-ED25-4DFF-B3CC-F17689475850}" destId="{D9CBE1E6-96F8-4F13-B40A-EF8494B68F66}" srcOrd="4" destOrd="0" parTransId="{4DBDE729-FF0B-4DAA-BC82-614A3C9F41EC}" sibTransId="{591F3AB7-40FD-440F-8A6B-A0D10891E2B6}"/>
    <dgm:cxn modelId="{99AD7717-25FC-4A61-A9CA-849D40CBFC13}" srcId="{ABE72E09-ED25-4DFF-B3CC-F17689475850}" destId="{667085F0-FC80-409D-8525-635C8850558F}" srcOrd="6" destOrd="0" parTransId="{5828D591-64E8-4CEC-8C39-D9D4F57064AC}" sibTransId="{0FF46CE8-ADA3-495A-BB7E-6B4FF6846DFF}"/>
    <dgm:cxn modelId="{1106D672-A841-4A6D-9E02-F6D77758231A}" type="presOf" srcId="{E04E8649-69EC-47B0-8279-A1A4939FB45C}" destId="{64DEE0EF-D9EE-4E7A-9853-2A5E4F73FA74}" srcOrd="1" destOrd="0" presId="urn:microsoft.com/office/officeart/2005/8/layout/radial1"/>
    <dgm:cxn modelId="{CA54C3CA-0E17-4D9B-953D-517930FDCADB}" type="presParOf" srcId="{86227DB1-2756-4654-B9DC-B8D9E1F92775}" destId="{CB5B7744-AAA5-41F6-BBF8-C206B79F4A2E}" srcOrd="0" destOrd="0" presId="urn:microsoft.com/office/officeart/2005/8/layout/radial1"/>
    <dgm:cxn modelId="{7C2FCC9F-F100-45F2-AD97-B6C746B5ABC6}" type="presParOf" srcId="{86227DB1-2756-4654-B9DC-B8D9E1F92775}" destId="{7245B8F2-7F3A-4074-963D-9E3BC1179C76}" srcOrd="1" destOrd="0" presId="urn:microsoft.com/office/officeart/2005/8/layout/radial1"/>
    <dgm:cxn modelId="{10F4E4BE-4028-4184-AEA1-1004A67DAB92}" type="presParOf" srcId="{7245B8F2-7F3A-4074-963D-9E3BC1179C76}" destId="{80D4C389-4FB1-4BCA-8121-C700B3FDC6E4}" srcOrd="0" destOrd="0" presId="urn:microsoft.com/office/officeart/2005/8/layout/radial1"/>
    <dgm:cxn modelId="{C5F6BA19-0EE6-4FA1-80CE-1F04C720D4B7}" type="presParOf" srcId="{86227DB1-2756-4654-B9DC-B8D9E1F92775}" destId="{86F6BE1B-09B3-4E06-8CEE-8F91B4B64232}" srcOrd="2" destOrd="0" presId="urn:microsoft.com/office/officeart/2005/8/layout/radial1"/>
    <dgm:cxn modelId="{4B6D96FE-9F22-4E29-A958-804FE005F9E5}" type="presParOf" srcId="{86227DB1-2756-4654-B9DC-B8D9E1F92775}" destId="{7C308924-32AB-4F6E-98EF-761A5B7B9E8B}" srcOrd="3" destOrd="0" presId="urn:microsoft.com/office/officeart/2005/8/layout/radial1"/>
    <dgm:cxn modelId="{F2DB33E2-01BD-408F-AACC-915279FDDC2C}" type="presParOf" srcId="{7C308924-32AB-4F6E-98EF-761A5B7B9E8B}" destId="{F81863A0-9D16-4B6C-A1BB-C104939D8774}" srcOrd="0" destOrd="0" presId="urn:microsoft.com/office/officeart/2005/8/layout/radial1"/>
    <dgm:cxn modelId="{16DA7D9B-5009-423F-81A6-E97B147E3955}" type="presParOf" srcId="{86227DB1-2756-4654-B9DC-B8D9E1F92775}" destId="{DC9D0A72-BCD8-4FFE-B5E6-8340C6449935}" srcOrd="4" destOrd="0" presId="urn:microsoft.com/office/officeart/2005/8/layout/radial1"/>
    <dgm:cxn modelId="{5BD0D549-643A-4A16-BA78-1BE8977C125A}" type="presParOf" srcId="{86227DB1-2756-4654-B9DC-B8D9E1F92775}" destId="{5D20B981-B8D1-4B2D-A465-A183692B8CAF}" srcOrd="5" destOrd="0" presId="urn:microsoft.com/office/officeart/2005/8/layout/radial1"/>
    <dgm:cxn modelId="{70F5F630-A4FD-41A4-A275-590A0EBB2436}" type="presParOf" srcId="{5D20B981-B8D1-4B2D-A465-A183692B8CAF}" destId="{B41EB485-F8FF-4892-9CBE-C6F052A74F47}" srcOrd="0" destOrd="0" presId="urn:microsoft.com/office/officeart/2005/8/layout/radial1"/>
    <dgm:cxn modelId="{428805EF-086E-4305-8CDD-EF925F6791AB}" type="presParOf" srcId="{86227DB1-2756-4654-B9DC-B8D9E1F92775}" destId="{B368CB1B-EE5B-404B-9CCB-6D24D7981A66}" srcOrd="6" destOrd="0" presId="urn:microsoft.com/office/officeart/2005/8/layout/radial1"/>
    <dgm:cxn modelId="{D81EBDAB-E0A5-42B1-AB71-FE59D6E9C2B2}" type="presParOf" srcId="{86227DB1-2756-4654-B9DC-B8D9E1F92775}" destId="{FA8B1712-CA6C-40F1-A9D3-F3CEB6FEE7D3}" srcOrd="7" destOrd="0" presId="urn:microsoft.com/office/officeart/2005/8/layout/radial1"/>
    <dgm:cxn modelId="{0507D923-868D-44CF-AA0E-8A1E2D227176}" type="presParOf" srcId="{FA8B1712-CA6C-40F1-A9D3-F3CEB6FEE7D3}" destId="{64DEE0EF-D9EE-4E7A-9853-2A5E4F73FA74}" srcOrd="0" destOrd="0" presId="urn:microsoft.com/office/officeart/2005/8/layout/radial1"/>
    <dgm:cxn modelId="{F0846FCF-F626-43D9-81BA-E8CEC3384C32}" type="presParOf" srcId="{86227DB1-2756-4654-B9DC-B8D9E1F92775}" destId="{08E61811-8AE8-435B-BFC0-3E46D8586E4F}" srcOrd="8" destOrd="0" presId="urn:microsoft.com/office/officeart/2005/8/layout/radial1"/>
    <dgm:cxn modelId="{F7D8D9C9-2817-4B21-ABC2-486F5B4315DD}" type="presParOf" srcId="{86227DB1-2756-4654-B9DC-B8D9E1F92775}" destId="{92E1D6C2-239D-4889-9D8B-2F9ACFD2F927}" srcOrd="9" destOrd="0" presId="urn:microsoft.com/office/officeart/2005/8/layout/radial1"/>
    <dgm:cxn modelId="{8E8EB260-4756-4D0A-B11F-739F87CEF22C}" type="presParOf" srcId="{92E1D6C2-239D-4889-9D8B-2F9ACFD2F927}" destId="{ACFA6308-88BD-447F-B8EB-1270EAB8AC41}" srcOrd="0" destOrd="0" presId="urn:microsoft.com/office/officeart/2005/8/layout/radial1"/>
    <dgm:cxn modelId="{66069B66-DF48-47DC-8459-82AD625FC941}" type="presParOf" srcId="{86227DB1-2756-4654-B9DC-B8D9E1F92775}" destId="{E8605E5B-AD06-4027-B0DF-E646FFF073A2}" srcOrd="10" destOrd="0" presId="urn:microsoft.com/office/officeart/2005/8/layout/radial1"/>
    <dgm:cxn modelId="{E5386B20-6C82-4E0E-A4D2-A8E00C8F3C60}" type="presParOf" srcId="{86227DB1-2756-4654-B9DC-B8D9E1F92775}" destId="{7FBF0BC7-8B6F-4F76-AB68-C95895E23236}" srcOrd="11" destOrd="0" presId="urn:microsoft.com/office/officeart/2005/8/layout/radial1"/>
    <dgm:cxn modelId="{A437655A-C046-400D-98B9-3F7B2AF7636E}" type="presParOf" srcId="{7FBF0BC7-8B6F-4F76-AB68-C95895E23236}" destId="{5FADC66F-5A08-4F31-96F7-3F840D09F3CB}" srcOrd="0" destOrd="0" presId="urn:microsoft.com/office/officeart/2005/8/layout/radial1"/>
    <dgm:cxn modelId="{4D41BA66-BE19-43B4-839D-26F1FA0B8A3A}" type="presParOf" srcId="{86227DB1-2756-4654-B9DC-B8D9E1F92775}" destId="{F0CBBED3-A4BC-4356-8D2E-97BA487594A9}" srcOrd="12" destOrd="0" presId="urn:microsoft.com/office/officeart/2005/8/layout/radial1"/>
    <dgm:cxn modelId="{48DABBBB-1428-446C-8A62-B78C5C46DD36}" type="presParOf" srcId="{86227DB1-2756-4654-B9DC-B8D9E1F92775}" destId="{65FEC280-9255-47CD-AC8A-0DEC6CD82ED4}" srcOrd="13" destOrd="0" presId="urn:microsoft.com/office/officeart/2005/8/layout/radial1"/>
    <dgm:cxn modelId="{C330746F-6A77-43FD-A7FE-5DDA422CC9CF}" type="presParOf" srcId="{65FEC280-9255-47CD-AC8A-0DEC6CD82ED4}" destId="{8A57C522-8FBE-40D5-984C-56BBDCDA66B0}" srcOrd="0" destOrd="0" presId="urn:microsoft.com/office/officeart/2005/8/layout/radial1"/>
    <dgm:cxn modelId="{734E5C73-8364-4419-80C9-1A5F19FC7444}" type="presParOf" srcId="{86227DB1-2756-4654-B9DC-B8D9E1F92775}" destId="{4C2C5F45-3145-432C-8781-1BC235470050}" srcOrd="14" destOrd="0" presId="urn:microsoft.com/office/officeart/2005/8/layout/radial1"/>
    <dgm:cxn modelId="{9E1B1BFB-A3C3-4117-A026-7FD0F99B5877}" type="presParOf" srcId="{86227DB1-2756-4654-B9DC-B8D9E1F92775}" destId="{EED5E962-9EBE-4ED8-BDCE-595AFA10183C}" srcOrd="15" destOrd="0" presId="urn:microsoft.com/office/officeart/2005/8/layout/radial1"/>
    <dgm:cxn modelId="{7B6FC356-50BC-4A4A-B708-328371267070}" type="presParOf" srcId="{EED5E962-9EBE-4ED8-BDCE-595AFA10183C}" destId="{17DDCF89-3927-4CF3-AAFA-4DB1C341F8B0}" srcOrd="0" destOrd="0" presId="urn:microsoft.com/office/officeart/2005/8/layout/radial1"/>
    <dgm:cxn modelId="{F6D7776B-39D1-46E0-9A8C-C7B1D5A04D32}" type="presParOf" srcId="{86227DB1-2756-4654-B9DC-B8D9E1F92775}" destId="{5E6C967B-DF58-4A29-A3DB-8C95A3F02B76}" srcOrd="16" destOrd="0" presId="urn:microsoft.com/office/officeart/2005/8/layout/radial1"/>
    <dgm:cxn modelId="{B513D402-47BF-4BC5-A6B6-08E37A9F7372}" type="presParOf" srcId="{86227DB1-2756-4654-B9DC-B8D9E1F92775}" destId="{581CD018-8B89-448E-AC0B-FC3A6A890348}" srcOrd="17" destOrd="0" presId="urn:microsoft.com/office/officeart/2005/8/layout/radial1"/>
    <dgm:cxn modelId="{FCEEED62-50F1-4CDD-BF3F-E5CA2C60A16E}" type="presParOf" srcId="{581CD018-8B89-448E-AC0B-FC3A6A890348}" destId="{C8A50736-C10A-4A49-AB30-D52CC23F4F44}" srcOrd="0" destOrd="0" presId="urn:microsoft.com/office/officeart/2005/8/layout/radial1"/>
    <dgm:cxn modelId="{D89E82DF-67E0-4F4A-893D-D1182B737174}" type="presParOf" srcId="{86227DB1-2756-4654-B9DC-B8D9E1F92775}" destId="{A70A12DC-C86A-418F-B269-A0EC6EF9409F}"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AB707ECA-1E10-451E-A61F-80726CDEB9A6}" type="doc">
      <dgm:prSet loTypeId="urn:microsoft.com/office/officeart/2005/8/layout/radial1" loCatId="cycle" qsTypeId="urn:microsoft.com/office/officeart/2005/8/quickstyle/simple1" qsCatId="simple" csTypeId="urn:microsoft.com/office/officeart/2005/8/colors/colorful1#6" csCatId="colorful" phldr="1"/>
      <dgm:spPr/>
      <dgm:t>
        <a:bodyPr/>
        <a:lstStyle/>
        <a:p>
          <a:endParaRPr lang="en-ZA"/>
        </a:p>
      </dgm:t>
    </dgm:pt>
    <dgm:pt modelId="{ABE72E09-ED25-4DFF-B3CC-F17689475850}">
      <dgm:prSet phldrT="[Text]"/>
      <dgm:spPr/>
      <dgm:t>
        <a:bodyPr/>
        <a:lstStyle/>
        <a:p>
          <a:pPr algn="ctr"/>
          <a:r>
            <a:rPr lang="en-ZA" dirty="0"/>
            <a:t>Pricing Strategies</a:t>
          </a:r>
        </a:p>
      </dgm:t>
    </dgm:pt>
    <dgm:pt modelId="{0C1B3906-4BC2-40C3-80B4-729D5CC35C39}" type="parTrans" cxnId="{5AAF806A-2BA1-477C-B7DF-2CD1F900BFDF}">
      <dgm:prSet/>
      <dgm:spPr/>
      <dgm:t>
        <a:bodyPr/>
        <a:lstStyle/>
        <a:p>
          <a:pPr algn="ctr"/>
          <a:endParaRPr lang="en-ZA"/>
        </a:p>
      </dgm:t>
    </dgm:pt>
    <dgm:pt modelId="{6C23414F-3362-4F9B-9426-9C77AE415736}" type="sibTrans" cxnId="{5AAF806A-2BA1-477C-B7DF-2CD1F900BFDF}">
      <dgm:prSet/>
      <dgm:spPr/>
      <dgm:t>
        <a:bodyPr/>
        <a:lstStyle/>
        <a:p>
          <a:pPr algn="ctr"/>
          <a:endParaRPr lang="en-ZA"/>
        </a:p>
      </dgm:t>
    </dgm:pt>
    <dgm:pt modelId="{2AE63718-08A9-4CC6-B41E-67B2D60600B7}">
      <dgm:prSet phldrT="[Text]"/>
      <dgm:spPr>
        <a:solidFill>
          <a:srgbClr val="92D050"/>
        </a:solidFill>
      </dgm:spPr>
      <dgm:t>
        <a:bodyPr/>
        <a:lstStyle/>
        <a:p>
          <a:pPr algn="ctr"/>
          <a:r>
            <a:rPr lang="en-ZA" dirty="0"/>
            <a:t>market skimming</a:t>
          </a:r>
        </a:p>
      </dgm:t>
    </dgm:pt>
    <dgm:pt modelId="{77A9887E-3827-44B0-B6B7-5A3096EE2451}" type="parTrans" cxnId="{F5408237-7623-4EFB-8804-30F0D5A0EA5D}">
      <dgm:prSet/>
      <dgm:spPr/>
      <dgm:t>
        <a:bodyPr/>
        <a:lstStyle/>
        <a:p>
          <a:pPr algn="ctr"/>
          <a:endParaRPr lang="en-ZA"/>
        </a:p>
      </dgm:t>
    </dgm:pt>
    <dgm:pt modelId="{F5BEA70D-CBE0-4061-B472-6B8C1557C558}" type="sibTrans" cxnId="{F5408237-7623-4EFB-8804-30F0D5A0EA5D}">
      <dgm:prSet/>
      <dgm:spPr/>
      <dgm:t>
        <a:bodyPr/>
        <a:lstStyle/>
        <a:p>
          <a:pPr algn="ctr"/>
          <a:endParaRPr lang="en-ZA"/>
        </a:p>
      </dgm:t>
    </dgm:pt>
    <dgm:pt modelId="{6C91EDCB-07DE-4A03-A4D6-8C4A141BBFF0}">
      <dgm:prSet phldrT="[Text]"/>
      <dgm:spPr>
        <a:solidFill>
          <a:srgbClr val="00B050"/>
        </a:solidFill>
      </dgm:spPr>
      <dgm:t>
        <a:bodyPr/>
        <a:lstStyle/>
        <a:p>
          <a:pPr algn="ctr"/>
          <a:r>
            <a:rPr lang="en-ZA" dirty="0"/>
            <a:t>value pricing</a:t>
          </a:r>
        </a:p>
      </dgm:t>
    </dgm:pt>
    <dgm:pt modelId="{A2A11CBB-0AF7-4BAF-8AC6-3B24B000888A}" type="parTrans" cxnId="{0A632966-B38E-48F8-881E-B1255878A761}">
      <dgm:prSet/>
      <dgm:spPr/>
      <dgm:t>
        <a:bodyPr/>
        <a:lstStyle/>
        <a:p>
          <a:pPr algn="ctr"/>
          <a:endParaRPr lang="en-ZA"/>
        </a:p>
      </dgm:t>
    </dgm:pt>
    <dgm:pt modelId="{9B853AA9-91FA-41F0-9F53-8BB7BF860C97}" type="sibTrans" cxnId="{0A632966-B38E-48F8-881E-B1255878A761}">
      <dgm:prSet/>
      <dgm:spPr/>
      <dgm:t>
        <a:bodyPr/>
        <a:lstStyle/>
        <a:p>
          <a:pPr algn="ctr"/>
          <a:endParaRPr lang="en-ZA"/>
        </a:p>
      </dgm:t>
    </dgm:pt>
    <dgm:pt modelId="{0305CBAF-8BDE-4862-819F-5E31D18480B1}">
      <dgm:prSet phldrT="[Text]"/>
      <dgm:spPr>
        <a:solidFill>
          <a:schemeClr val="bg2">
            <a:lumMod val="50000"/>
          </a:schemeClr>
        </a:solidFill>
      </dgm:spPr>
      <dgm:t>
        <a:bodyPr/>
        <a:lstStyle/>
        <a:p>
          <a:pPr algn="ctr"/>
          <a:r>
            <a:rPr lang="en-ZA" dirty="0"/>
            <a:t>loss leader</a:t>
          </a:r>
        </a:p>
      </dgm:t>
    </dgm:pt>
    <dgm:pt modelId="{7FEC9965-3906-49AD-8A72-A603BE311E78}" type="parTrans" cxnId="{C4C4705F-1C96-4773-A8A1-6B64486DC72D}">
      <dgm:prSet/>
      <dgm:spPr/>
      <dgm:t>
        <a:bodyPr/>
        <a:lstStyle/>
        <a:p>
          <a:pPr algn="ctr"/>
          <a:endParaRPr lang="en-ZA"/>
        </a:p>
      </dgm:t>
    </dgm:pt>
    <dgm:pt modelId="{F15A6DC4-4D54-4B48-85A6-15040CABCB1B}" type="sibTrans" cxnId="{C4C4705F-1C96-4773-A8A1-6B64486DC72D}">
      <dgm:prSet/>
      <dgm:spPr/>
      <dgm:t>
        <a:bodyPr/>
        <a:lstStyle/>
        <a:p>
          <a:pPr algn="ctr"/>
          <a:endParaRPr lang="en-ZA"/>
        </a:p>
      </dgm:t>
    </dgm:pt>
    <dgm:pt modelId="{BB1149C2-DCF3-487C-9FBE-AB0AB98F5913}">
      <dgm:prSet phldrT="[Text]" custT="1"/>
      <dgm:spPr>
        <a:solidFill>
          <a:srgbClr val="0070C0"/>
        </a:solidFill>
      </dgm:spPr>
      <dgm:t>
        <a:bodyPr/>
        <a:lstStyle/>
        <a:p>
          <a:pPr algn="ctr"/>
          <a:r>
            <a:rPr lang="en-ZA" sz="2000" dirty="0"/>
            <a:t>psychological </a:t>
          </a:r>
          <a:r>
            <a:rPr lang="en-ZA" sz="2000" dirty="0" smtClean="0"/>
            <a:t>pricing </a:t>
          </a:r>
          <a:r>
            <a:rPr lang="en-ZA" sz="1200" dirty="0" err="1" smtClean="0"/>
            <a:t>eg</a:t>
          </a:r>
          <a:r>
            <a:rPr lang="en-ZA" sz="1200" dirty="0" smtClean="0"/>
            <a:t> R19.99</a:t>
          </a:r>
          <a:endParaRPr lang="en-ZA" sz="1200" dirty="0"/>
        </a:p>
      </dgm:t>
    </dgm:pt>
    <dgm:pt modelId="{E04E8649-69EC-47B0-8279-A1A4939FB45C}" type="parTrans" cxnId="{54C43C0C-51E5-4630-B08C-46F8942718DE}">
      <dgm:prSet/>
      <dgm:spPr/>
      <dgm:t>
        <a:bodyPr/>
        <a:lstStyle/>
        <a:p>
          <a:pPr algn="ctr"/>
          <a:endParaRPr lang="en-ZA"/>
        </a:p>
      </dgm:t>
    </dgm:pt>
    <dgm:pt modelId="{E98C01EC-E2A7-44B6-9AC3-50141DD68DFF}" type="sibTrans" cxnId="{54C43C0C-51E5-4630-B08C-46F8942718DE}">
      <dgm:prSet/>
      <dgm:spPr/>
      <dgm:t>
        <a:bodyPr/>
        <a:lstStyle/>
        <a:p>
          <a:pPr algn="ctr"/>
          <a:endParaRPr lang="en-ZA"/>
        </a:p>
      </dgm:t>
    </dgm:pt>
    <dgm:pt modelId="{D9CBE1E6-96F8-4F13-B40A-EF8494B68F66}">
      <dgm:prSet/>
      <dgm:spPr/>
      <dgm:t>
        <a:bodyPr/>
        <a:lstStyle/>
        <a:p>
          <a:pPr algn="ctr"/>
          <a:r>
            <a:rPr lang="en-ZA" dirty="0"/>
            <a:t>competitor pricing</a:t>
          </a:r>
        </a:p>
      </dgm:t>
    </dgm:pt>
    <dgm:pt modelId="{4DBDE729-FF0B-4DAA-BC82-614A3C9F41EC}" type="parTrans" cxnId="{F33EA506-9A2D-44F7-9D0D-D184A5299D13}">
      <dgm:prSet/>
      <dgm:spPr/>
      <dgm:t>
        <a:bodyPr/>
        <a:lstStyle/>
        <a:p>
          <a:pPr algn="ctr"/>
          <a:endParaRPr lang="en-ZA"/>
        </a:p>
      </dgm:t>
    </dgm:pt>
    <dgm:pt modelId="{591F3AB7-40FD-440F-8A6B-A0D10891E2B6}" type="sibTrans" cxnId="{F33EA506-9A2D-44F7-9D0D-D184A5299D13}">
      <dgm:prSet/>
      <dgm:spPr/>
      <dgm:t>
        <a:bodyPr/>
        <a:lstStyle/>
        <a:p>
          <a:pPr algn="ctr"/>
          <a:endParaRPr lang="en-ZA"/>
        </a:p>
      </dgm:t>
    </dgm:pt>
    <dgm:pt modelId="{E5178944-9855-4E39-8622-EA49E6D1F9A8}">
      <dgm:prSet/>
      <dgm:spPr/>
      <dgm:t>
        <a:bodyPr/>
        <a:lstStyle/>
        <a:p>
          <a:pPr algn="ctr"/>
          <a:r>
            <a:rPr lang="en-ZA" dirty="0"/>
            <a:t>predatory pricing</a:t>
          </a:r>
        </a:p>
      </dgm:t>
    </dgm:pt>
    <dgm:pt modelId="{71B1E1CD-E787-4B58-90CB-CBA1E67F262F}" type="parTrans" cxnId="{B3D13550-9043-478C-AC24-240818A8AE00}">
      <dgm:prSet/>
      <dgm:spPr/>
      <dgm:t>
        <a:bodyPr/>
        <a:lstStyle/>
        <a:p>
          <a:pPr algn="ctr"/>
          <a:endParaRPr lang="en-ZA"/>
        </a:p>
      </dgm:t>
    </dgm:pt>
    <dgm:pt modelId="{92D65A00-1068-4AB8-9260-E1798EAF8B73}" type="sibTrans" cxnId="{B3D13550-9043-478C-AC24-240818A8AE00}">
      <dgm:prSet/>
      <dgm:spPr/>
      <dgm:t>
        <a:bodyPr/>
        <a:lstStyle/>
        <a:p>
          <a:pPr algn="ctr"/>
          <a:endParaRPr lang="en-ZA"/>
        </a:p>
      </dgm:t>
    </dgm:pt>
    <dgm:pt modelId="{667085F0-FC80-409D-8525-635C8850558F}">
      <dgm:prSet/>
      <dgm:spPr>
        <a:solidFill>
          <a:srgbClr val="FFC000"/>
        </a:solidFill>
      </dgm:spPr>
      <dgm:t>
        <a:bodyPr/>
        <a:lstStyle/>
        <a:p>
          <a:pPr algn="ctr"/>
          <a:r>
            <a:rPr lang="en-ZA" dirty="0"/>
            <a:t>cost-plus pricing</a:t>
          </a:r>
        </a:p>
      </dgm:t>
    </dgm:pt>
    <dgm:pt modelId="{5828D591-64E8-4CEC-8C39-D9D4F57064AC}" type="parTrans" cxnId="{99AD7717-25FC-4A61-A9CA-849D40CBFC13}">
      <dgm:prSet/>
      <dgm:spPr/>
      <dgm:t>
        <a:bodyPr/>
        <a:lstStyle/>
        <a:p>
          <a:pPr algn="ctr"/>
          <a:endParaRPr lang="en-ZA"/>
        </a:p>
      </dgm:t>
    </dgm:pt>
    <dgm:pt modelId="{0FF46CE8-ADA3-495A-BB7E-6B4FF6846DFF}" type="sibTrans" cxnId="{99AD7717-25FC-4A61-A9CA-849D40CBFC13}">
      <dgm:prSet/>
      <dgm:spPr/>
      <dgm:t>
        <a:bodyPr/>
        <a:lstStyle/>
        <a:p>
          <a:pPr algn="ctr"/>
          <a:endParaRPr lang="en-ZA"/>
        </a:p>
      </dgm:t>
    </dgm:pt>
    <dgm:pt modelId="{35F87221-F955-4EF2-BD5F-8A5CCD85D0FF}">
      <dgm:prSet/>
      <dgm:spPr/>
      <dgm:t>
        <a:bodyPr/>
        <a:lstStyle/>
        <a:p>
          <a:pPr algn="ctr"/>
          <a:r>
            <a:rPr lang="en-ZA" dirty="0"/>
            <a:t>penetration pricing</a:t>
          </a:r>
        </a:p>
      </dgm:t>
    </dgm:pt>
    <dgm:pt modelId="{CCED59C4-9246-4DCB-BAF4-F56503BBF29D}" type="parTrans" cxnId="{066FB33C-65F3-41BF-8E38-680FF9CE2972}">
      <dgm:prSet/>
      <dgm:spPr/>
      <dgm:t>
        <a:bodyPr/>
        <a:lstStyle/>
        <a:p>
          <a:pPr algn="ctr"/>
          <a:endParaRPr lang="en-ZA"/>
        </a:p>
      </dgm:t>
    </dgm:pt>
    <dgm:pt modelId="{22C32B86-481A-4E89-A9CA-418C1EA4FF82}" type="sibTrans" cxnId="{066FB33C-65F3-41BF-8E38-680FF9CE2972}">
      <dgm:prSet/>
      <dgm:spPr/>
      <dgm:t>
        <a:bodyPr/>
        <a:lstStyle/>
        <a:p>
          <a:pPr algn="ctr"/>
          <a:endParaRPr lang="en-ZA"/>
        </a:p>
      </dgm:t>
    </dgm:pt>
    <dgm:pt modelId="{DB8E1529-DE37-4574-864D-0BDB634A69E0}">
      <dgm:prSet/>
      <dgm:spPr/>
      <dgm:t>
        <a:bodyPr/>
        <a:lstStyle/>
        <a:p>
          <a:pPr algn="ctr"/>
          <a:r>
            <a:rPr lang="en-ZA" dirty="0"/>
            <a:t>contribution pricing</a:t>
          </a:r>
        </a:p>
      </dgm:t>
    </dgm:pt>
    <dgm:pt modelId="{202861C9-ADAF-463E-B463-FAA46F8A83BB}" type="parTrans" cxnId="{596D1712-1E40-4B86-9BE7-E73E11F5A0A0}">
      <dgm:prSet/>
      <dgm:spPr/>
      <dgm:t>
        <a:bodyPr/>
        <a:lstStyle/>
        <a:p>
          <a:pPr algn="ctr"/>
          <a:endParaRPr lang="en-ZA"/>
        </a:p>
      </dgm:t>
    </dgm:pt>
    <dgm:pt modelId="{05553C83-F061-4E99-8878-70AAF9F82DAB}" type="sibTrans" cxnId="{596D1712-1E40-4B86-9BE7-E73E11F5A0A0}">
      <dgm:prSet/>
      <dgm:spPr/>
      <dgm:t>
        <a:bodyPr/>
        <a:lstStyle/>
        <a:p>
          <a:pPr algn="ctr"/>
          <a:endParaRPr lang="en-ZA"/>
        </a:p>
      </dgm:t>
    </dgm:pt>
    <dgm:pt modelId="{86227DB1-2756-4654-B9DC-B8D9E1F92775}" type="pres">
      <dgm:prSet presAssocID="{AB707ECA-1E10-451E-A61F-80726CDEB9A6}" presName="cycle" presStyleCnt="0">
        <dgm:presLayoutVars>
          <dgm:chMax val="1"/>
          <dgm:dir/>
          <dgm:animLvl val="ctr"/>
          <dgm:resizeHandles val="exact"/>
        </dgm:presLayoutVars>
      </dgm:prSet>
      <dgm:spPr/>
      <dgm:t>
        <a:bodyPr/>
        <a:lstStyle/>
        <a:p>
          <a:endParaRPr lang="en-ZA"/>
        </a:p>
      </dgm:t>
    </dgm:pt>
    <dgm:pt modelId="{CB5B7744-AAA5-41F6-BBF8-C206B79F4A2E}" type="pres">
      <dgm:prSet presAssocID="{ABE72E09-ED25-4DFF-B3CC-F17689475850}" presName="centerShape" presStyleLbl="node0" presStyleIdx="0" presStyleCnt="1" custScaleX="163030" custScaleY="169466"/>
      <dgm:spPr>
        <a:prstGeom prst="star7">
          <a:avLst/>
        </a:prstGeom>
      </dgm:spPr>
      <dgm:t>
        <a:bodyPr/>
        <a:lstStyle/>
        <a:p>
          <a:endParaRPr lang="en-ZA"/>
        </a:p>
      </dgm:t>
    </dgm:pt>
    <dgm:pt modelId="{7245B8F2-7F3A-4074-963D-9E3BC1179C76}" type="pres">
      <dgm:prSet presAssocID="{77A9887E-3827-44B0-B6B7-5A3096EE2451}" presName="Name9" presStyleLbl="parChTrans1D2" presStyleIdx="0" presStyleCnt="9"/>
      <dgm:spPr/>
      <dgm:t>
        <a:bodyPr/>
        <a:lstStyle/>
        <a:p>
          <a:endParaRPr lang="en-ZA"/>
        </a:p>
      </dgm:t>
    </dgm:pt>
    <dgm:pt modelId="{80D4C389-4FB1-4BCA-8121-C700B3FDC6E4}" type="pres">
      <dgm:prSet presAssocID="{77A9887E-3827-44B0-B6B7-5A3096EE2451}" presName="connTx" presStyleLbl="parChTrans1D2" presStyleIdx="0" presStyleCnt="9"/>
      <dgm:spPr/>
      <dgm:t>
        <a:bodyPr/>
        <a:lstStyle/>
        <a:p>
          <a:endParaRPr lang="en-ZA"/>
        </a:p>
      </dgm:t>
    </dgm:pt>
    <dgm:pt modelId="{86F6BE1B-09B3-4E06-8CEE-8F91B4B64232}" type="pres">
      <dgm:prSet presAssocID="{2AE63718-08A9-4CC6-B41E-67B2D60600B7}" presName="node" presStyleLbl="node1" presStyleIdx="0" presStyleCnt="9">
        <dgm:presLayoutVars>
          <dgm:bulletEnabled val="1"/>
        </dgm:presLayoutVars>
      </dgm:prSet>
      <dgm:spPr/>
      <dgm:t>
        <a:bodyPr/>
        <a:lstStyle/>
        <a:p>
          <a:endParaRPr lang="en-ZA"/>
        </a:p>
      </dgm:t>
    </dgm:pt>
    <dgm:pt modelId="{7C308924-32AB-4F6E-98EF-761A5B7B9E8B}" type="pres">
      <dgm:prSet presAssocID="{A2A11CBB-0AF7-4BAF-8AC6-3B24B000888A}" presName="Name9" presStyleLbl="parChTrans1D2" presStyleIdx="1" presStyleCnt="9"/>
      <dgm:spPr/>
      <dgm:t>
        <a:bodyPr/>
        <a:lstStyle/>
        <a:p>
          <a:endParaRPr lang="en-ZA"/>
        </a:p>
      </dgm:t>
    </dgm:pt>
    <dgm:pt modelId="{F81863A0-9D16-4B6C-A1BB-C104939D8774}" type="pres">
      <dgm:prSet presAssocID="{A2A11CBB-0AF7-4BAF-8AC6-3B24B000888A}" presName="connTx" presStyleLbl="parChTrans1D2" presStyleIdx="1" presStyleCnt="9"/>
      <dgm:spPr/>
      <dgm:t>
        <a:bodyPr/>
        <a:lstStyle/>
        <a:p>
          <a:endParaRPr lang="en-ZA"/>
        </a:p>
      </dgm:t>
    </dgm:pt>
    <dgm:pt modelId="{DC9D0A72-BCD8-4FFE-B5E6-8340C6449935}" type="pres">
      <dgm:prSet presAssocID="{6C91EDCB-07DE-4A03-A4D6-8C4A141BBFF0}" presName="node" presStyleLbl="node1" presStyleIdx="1" presStyleCnt="9">
        <dgm:presLayoutVars>
          <dgm:bulletEnabled val="1"/>
        </dgm:presLayoutVars>
      </dgm:prSet>
      <dgm:spPr/>
      <dgm:t>
        <a:bodyPr/>
        <a:lstStyle/>
        <a:p>
          <a:endParaRPr lang="en-ZA"/>
        </a:p>
      </dgm:t>
    </dgm:pt>
    <dgm:pt modelId="{5D20B981-B8D1-4B2D-A465-A183692B8CAF}" type="pres">
      <dgm:prSet presAssocID="{7FEC9965-3906-49AD-8A72-A603BE311E78}" presName="Name9" presStyleLbl="parChTrans1D2" presStyleIdx="2" presStyleCnt="9"/>
      <dgm:spPr/>
      <dgm:t>
        <a:bodyPr/>
        <a:lstStyle/>
        <a:p>
          <a:endParaRPr lang="en-ZA"/>
        </a:p>
      </dgm:t>
    </dgm:pt>
    <dgm:pt modelId="{B41EB485-F8FF-4892-9CBE-C6F052A74F47}" type="pres">
      <dgm:prSet presAssocID="{7FEC9965-3906-49AD-8A72-A603BE311E78}" presName="connTx" presStyleLbl="parChTrans1D2" presStyleIdx="2" presStyleCnt="9"/>
      <dgm:spPr/>
      <dgm:t>
        <a:bodyPr/>
        <a:lstStyle/>
        <a:p>
          <a:endParaRPr lang="en-ZA"/>
        </a:p>
      </dgm:t>
    </dgm:pt>
    <dgm:pt modelId="{B368CB1B-EE5B-404B-9CCB-6D24D7981A66}" type="pres">
      <dgm:prSet presAssocID="{0305CBAF-8BDE-4862-819F-5E31D18480B1}" presName="node" presStyleLbl="node1" presStyleIdx="2" presStyleCnt="9">
        <dgm:presLayoutVars>
          <dgm:bulletEnabled val="1"/>
        </dgm:presLayoutVars>
      </dgm:prSet>
      <dgm:spPr/>
      <dgm:t>
        <a:bodyPr/>
        <a:lstStyle/>
        <a:p>
          <a:endParaRPr lang="en-ZA"/>
        </a:p>
      </dgm:t>
    </dgm:pt>
    <dgm:pt modelId="{FA8B1712-CA6C-40F1-A9D3-F3CEB6FEE7D3}" type="pres">
      <dgm:prSet presAssocID="{E04E8649-69EC-47B0-8279-A1A4939FB45C}" presName="Name9" presStyleLbl="parChTrans1D2" presStyleIdx="3" presStyleCnt="9"/>
      <dgm:spPr/>
      <dgm:t>
        <a:bodyPr/>
        <a:lstStyle/>
        <a:p>
          <a:endParaRPr lang="en-ZA"/>
        </a:p>
      </dgm:t>
    </dgm:pt>
    <dgm:pt modelId="{64DEE0EF-D9EE-4E7A-9853-2A5E4F73FA74}" type="pres">
      <dgm:prSet presAssocID="{E04E8649-69EC-47B0-8279-A1A4939FB45C}" presName="connTx" presStyleLbl="parChTrans1D2" presStyleIdx="3" presStyleCnt="9"/>
      <dgm:spPr/>
      <dgm:t>
        <a:bodyPr/>
        <a:lstStyle/>
        <a:p>
          <a:endParaRPr lang="en-ZA"/>
        </a:p>
      </dgm:t>
    </dgm:pt>
    <dgm:pt modelId="{08E61811-8AE8-435B-BFC0-3E46D8586E4F}" type="pres">
      <dgm:prSet presAssocID="{BB1149C2-DCF3-487C-9FBE-AB0AB98F5913}" presName="node" presStyleLbl="node1" presStyleIdx="3" presStyleCnt="9" custScaleX="212606" custScaleY="161570">
        <dgm:presLayoutVars>
          <dgm:bulletEnabled val="1"/>
        </dgm:presLayoutVars>
      </dgm:prSet>
      <dgm:spPr/>
      <dgm:t>
        <a:bodyPr/>
        <a:lstStyle/>
        <a:p>
          <a:endParaRPr lang="en-ZA"/>
        </a:p>
      </dgm:t>
    </dgm:pt>
    <dgm:pt modelId="{92E1D6C2-239D-4889-9D8B-2F9ACFD2F927}" type="pres">
      <dgm:prSet presAssocID="{4DBDE729-FF0B-4DAA-BC82-614A3C9F41EC}" presName="Name9" presStyleLbl="parChTrans1D2" presStyleIdx="4" presStyleCnt="9"/>
      <dgm:spPr/>
      <dgm:t>
        <a:bodyPr/>
        <a:lstStyle/>
        <a:p>
          <a:endParaRPr lang="en-ZA"/>
        </a:p>
      </dgm:t>
    </dgm:pt>
    <dgm:pt modelId="{ACFA6308-88BD-447F-B8EB-1270EAB8AC41}" type="pres">
      <dgm:prSet presAssocID="{4DBDE729-FF0B-4DAA-BC82-614A3C9F41EC}" presName="connTx" presStyleLbl="parChTrans1D2" presStyleIdx="4" presStyleCnt="9"/>
      <dgm:spPr/>
      <dgm:t>
        <a:bodyPr/>
        <a:lstStyle/>
        <a:p>
          <a:endParaRPr lang="en-ZA"/>
        </a:p>
      </dgm:t>
    </dgm:pt>
    <dgm:pt modelId="{E8605E5B-AD06-4027-B0DF-E646FFF073A2}" type="pres">
      <dgm:prSet presAssocID="{D9CBE1E6-96F8-4F13-B40A-EF8494B68F66}" presName="node" presStyleLbl="node1" presStyleIdx="4" presStyleCnt="9">
        <dgm:presLayoutVars>
          <dgm:bulletEnabled val="1"/>
        </dgm:presLayoutVars>
      </dgm:prSet>
      <dgm:spPr/>
      <dgm:t>
        <a:bodyPr/>
        <a:lstStyle/>
        <a:p>
          <a:endParaRPr lang="en-ZA"/>
        </a:p>
      </dgm:t>
    </dgm:pt>
    <dgm:pt modelId="{7FBF0BC7-8B6F-4F76-AB68-C95895E23236}" type="pres">
      <dgm:prSet presAssocID="{71B1E1CD-E787-4B58-90CB-CBA1E67F262F}" presName="Name9" presStyleLbl="parChTrans1D2" presStyleIdx="5" presStyleCnt="9"/>
      <dgm:spPr/>
      <dgm:t>
        <a:bodyPr/>
        <a:lstStyle/>
        <a:p>
          <a:endParaRPr lang="en-ZA"/>
        </a:p>
      </dgm:t>
    </dgm:pt>
    <dgm:pt modelId="{5FADC66F-5A08-4F31-96F7-3F840D09F3CB}" type="pres">
      <dgm:prSet presAssocID="{71B1E1CD-E787-4B58-90CB-CBA1E67F262F}" presName="connTx" presStyleLbl="parChTrans1D2" presStyleIdx="5" presStyleCnt="9"/>
      <dgm:spPr/>
      <dgm:t>
        <a:bodyPr/>
        <a:lstStyle/>
        <a:p>
          <a:endParaRPr lang="en-ZA"/>
        </a:p>
      </dgm:t>
    </dgm:pt>
    <dgm:pt modelId="{F0CBBED3-A4BC-4356-8D2E-97BA487594A9}" type="pres">
      <dgm:prSet presAssocID="{E5178944-9855-4E39-8622-EA49E6D1F9A8}" presName="node" presStyleLbl="node1" presStyleIdx="5" presStyleCnt="9">
        <dgm:presLayoutVars>
          <dgm:bulletEnabled val="1"/>
        </dgm:presLayoutVars>
      </dgm:prSet>
      <dgm:spPr/>
      <dgm:t>
        <a:bodyPr/>
        <a:lstStyle/>
        <a:p>
          <a:endParaRPr lang="en-ZA"/>
        </a:p>
      </dgm:t>
    </dgm:pt>
    <dgm:pt modelId="{65FEC280-9255-47CD-AC8A-0DEC6CD82ED4}" type="pres">
      <dgm:prSet presAssocID="{5828D591-64E8-4CEC-8C39-D9D4F57064AC}" presName="Name9" presStyleLbl="parChTrans1D2" presStyleIdx="6" presStyleCnt="9"/>
      <dgm:spPr/>
      <dgm:t>
        <a:bodyPr/>
        <a:lstStyle/>
        <a:p>
          <a:endParaRPr lang="en-ZA"/>
        </a:p>
      </dgm:t>
    </dgm:pt>
    <dgm:pt modelId="{8A57C522-8FBE-40D5-984C-56BBDCDA66B0}" type="pres">
      <dgm:prSet presAssocID="{5828D591-64E8-4CEC-8C39-D9D4F57064AC}" presName="connTx" presStyleLbl="parChTrans1D2" presStyleIdx="6" presStyleCnt="9"/>
      <dgm:spPr/>
      <dgm:t>
        <a:bodyPr/>
        <a:lstStyle/>
        <a:p>
          <a:endParaRPr lang="en-ZA"/>
        </a:p>
      </dgm:t>
    </dgm:pt>
    <dgm:pt modelId="{4C2C5F45-3145-432C-8781-1BC235470050}" type="pres">
      <dgm:prSet presAssocID="{667085F0-FC80-409D-8525-635C8850558F}" presName="node" presStyleLbl="node1" presStyleIdx="6" presStyleCnt="9">
        <dgm:presLayoutVars>
          <dgm:bulletEnabled val="1"/>
        </dgm:presLayoutVars>
      </dgm:prSet>
      <dgm:spPr/>
      <dgm:t>
        <a:bodyPr/>
        <a:lstStyle/>
        <a:p>
          <a:endParaRPr lang="en-ZA"/>
        </a:p>
      </dgm:t>
    </dgm:pt>
    <dgm:pt modelId="{EED5E962-9EBE-4ED8-BDCE-595AFA10183C}" type="pres">
      <dgm:prSet presAssocID="{CCED59C4-9246-4DCB-BAF4-F56503BBF29D}" presName="Name9" presStyleLbl="parChTrans1D2" presStyleIdx="7" presStyleCnt="9"/>
      <dgm:spPr/>
      <dgm:t>
        <a:bodyPr/>
        <a:lstStyle/>
        <a:p>
          <a:endParaRPr lang="en-ZA"/>
        </a:p>
      </dgm:t>
    </dgm:pt>
    <dgm:pt modelId="{17DDCF89-3927-4CF3-AAFA-4DB1C341F8B0}" type="pres">
      <dgm:prSet presAssocID="{CCED59C4-9246-4DCB-BAF4-F56503BBF29D}" presName="connTx" presStyleLbl="parChTrans1D2" presStyleIdx="7" presStyleCnt="9"/>
      <dgm:spPr/>
      <dgm:t>
        <a:bodyPr/>
        <a:lstStyle/>
        <a:p>
          <a:endParaRPr lang="en-ZA"/>
        </a:p>
      </dgm:t>
    </dgm:pt>
    <dgm:pt modelId="{5E6C967B-DF58-4A29-A3DB-8C95A3F02B76}" type="pres">
      <dgm:prSet presAssocID="{35F87221-F955-4EF2-BD5F-8A5CCD85D0FF}" presName="node" presStyleLbl="node1" presStyleIdx="7" presStyleCnt="9">
        <dgm:presLayoutVars>
          <dgm:bulletEnabled val="1"/>
        </dgm:presLayoutVars>
      </dgm:prSet>
      <dgm:spPr/>
      <dgm:t>
        <a:bodyPr/>
        <a:lstStyle/>
        <a:p>
          <a:endParaRPr lang="en-ZA"/>
        </a:p>
      </dgm:t>
    </dgm:pt>
    <dgm:pt modelId="{581CD018-8B89-448E-AC0B-FC3A6A890348}" type="pres">
      <dgm:prSet presAssocID="{202861C9-ADAF-463E-B463-FAA46F8A83BB}" presName="Name9" presStyleLbl="parChTrans1D2" presStyleIdx="8" presStyleCnt="9"/>
      <dgm:spPr/>
      <dgm:t>
        <a:bodyPr/>
        <a:lstStyle/>
        <a:p>
          <a:endParaRPr lang="en-ZA"/>
        </a:p>
      </dgm:t>
    </dgm:pt>
    <dgm:pt modelId="{C8A50736-C10A-4A49-AB30-D52CC23F4F44}" type="pres">
      <dgm:prSet presAssocID="{202861C9-ADAF-463E-B463-FAA46F8A83BB}" presName="connTx" presStyleLbl="parChTrans1D2" presStyleIdx="8" presStyleCnt="9"/>
      <dgm:spPr/>
      <dgm:t>
        <a:bodyPr/>
        <a:lstStyle/>
        <a:p>
          <a:endParaRPr lang="en-ZA"/>
        </a:p>
      </dgm:t>
    </dgm:pt>
    <dgm:pt modelId="{A70A12DC-C86A-418F-B269-A0EC6EF9409F}" type="pres">
      <dgm:prSet presAssocID="{DB8E1529-DE37-4574-864D-0BDB634A69E0}" presName="node" presStyleLbl="node1" presStyleIdx="8" presStyleCnt="9">
        <dgm:presLayoutVars>
          <dgm:bulletEnabled val="1"/>
        </dgm:presLayoutVars>
      </dgm:prSet>
      <dgm:spPr/>
      <dgm:t>
        <a:bodyPr/>
        <a:lstStyle/>
        <a:p>
          <a:endParaRPr lang="en-ZA"/>
        </a:p>
      </dgm:t>
    </dgm:pt>
  </dgm:ptLst>
  <dgm:cxnLst>
    <dgm:cxn modelId="{2B048AEE-AF10-4A5F-AEBA-F433E3F8C013}" type="presOf" srcId="{CCED59C4-9246-4DCB-BAF4-F56503BBF29D}" destId="{17DDCF89-3927-4CF3-AAFA-4DB1C341F8B0}" srcOrd="1" destOrd="0" presId="urn:microsoft.com/office/officeart/2005/8/layout/radial1"/>
    <dgm:cxn modelId="{D9D93AAA-CFC4-41FD-8E1F-82BE700962BB}" type="presOf" srcId="{E5178944-9855-4E39-8622-EA49E6D1F9A8}" destId="{F0CBBED3-A4BC-4356-8D2E-97BA487594A9}" srcOrd="0" destOrd="0" presId="urn:microsoft.com/office/officeart/2005/8/layout/radial1"/>
    <dgm:cxn modelId="{18A7DDF8-9F24-48CE-8BC3-2E9546087325}" type="presOf" srcId="{A2A11CBB-0AF7-4BAF-8AC6-3B24B000888A}" destId="{7C308924-32AB-4F6E-98EF-761A5B7B9E8B}" srcOrd="0" destOrd="0" presId="urn:microsoft.com/office/officeart/2005/8/layout/radial1"/>
    <dgm:cxn modelId="{A76821D0-B30D-46D7-8953-A9F71C78AB68}" type="presOf" srcId="{6C91EDCB-07DE-4A03-A4D6-8C4A141BBFF0}" destId="{DC9D0A72-BCD8-4FFE-B5E6-8340C6449935}" srcOrd="0" destOrd="0" presId="urn:microsoft.com/office/officeart/2005/8/layout/radial1"/>
    <dgm:cxn modelId="{0D7D62A9-E961-41AC-B3B1-DC82FB3890F8}" type="presOf" srcId="{AB707ECA-1E10-451E-A61F-80726CDEB9A6}" destId="{86227DB1-2756-4654-B9DC-B8D9E1F92775}" srcOrd="0" destOrd="0" presId="urn:microsoft.com/office/officeart/2005/8/layout/radial1"/>
    <dgm:cxn modelId="{066FB33C-65F3-41BF-8E38-680FF9CE2972}" srcId="{ABE72E09-ED25-4DFF-B3CC-F17689475850}" destId="{35F87221-F955-4EF2-BD5F-8A5CCD85D0FF}" srcOrd="7" destOrd="0" parTransId="{CCED59C4-9246-4DCB-BAF4-F56503BBF29D}" sibTransId="{22C32B86-481A-4E89-A9CA-418C1EA4FF82}"/>
    <dgm:cxn modelId="{B295D3C2-1D4C-4006-A86E-C97BBE0C6776}" type="presOf" srcId="{7FEC9965-3906-49AD-8A72-A603BE311E78}" destId="{B41EB485-F8FF-4892-9CBE-C6F052A74F47}" srcOrd="1" destOrd="0" presId="urn:microsoft.com/office/officeart/2005/8/layout/radial1"/>
    <dgm:cxn modelId="{A8C9E5AC-6016-4A43-8928-0D29013C25DB}" type="presOf" srcId="{77A9887E-3827-44B0-B6B7-5A3096EE2451}" destId="{7245B8F2-7F3A-4074-963D-9E3BC1179C76}" srcOrd="0" destOrd="0" presId="urn:microsoft.com/office/officeart/2005/8/layout/radial1"/>
    <dgm:cxn modelId="{0A632966-B38E-48F8-881E-B1255878A761}" srcId="{ABE72E09-ED25-4DFF-B3CC-F17689475850}" destId="{6C91EDCB-07DE-4A03-A4D6-8C4A141BBFF0}" srcOrd="1" destOrd="0" parTransId="{A2A11CBB-0AF7-4BAF-8AC6-3B24B000888A}" sibTransId="{9B853AA9-91FA-41F0-9F53-8BB7BF860C97}"/>
    <dgm:cxn modelId="{757C469A-8C0E-45EE-94E6-EB676DB4A33B}" type="presOf" srcId="{5828D591-64E8-4CEC-8C39-D9D4F57064AC}" destId="{8A57C522-8FBE-40D5-984C-56BBDCDA66B0}" srcOrd="1" destOrd="0" presId="urn:microsoft.com/office/officeart/2005/8/layout/radial1"/>
    <dgm:cxn modelId="{5AAF806A-2BA1-477C-B7DF-2CD1F900BFDF}" srcId="{AB707ECA-1E10-451E-A61F-80726CDEB9A6}" destId="{ABE72E09-ED25-4DFF-B3CC-F17689475850}" srcOrd="0" destOrd="0" parTransId="{0C1B3906-4BC2-40C3-80B4-729D5CC35C39}" sibTransId="{6C23414F-3362-4F9B-9426-9C77AE415736}"/>
    <dgm:cxn modelId="{F041924C-C822-4E71-B9F8-27EA4A7775CD}" type="presOf" srcId="{DB8E1529-DE37-4574-864D-0BDB634A69E0}" destId="{A70A12DC-C86A-418F-B269-A0EC6EF9409F}" srcOrd="0" destOrd="0" presId="urn:microsoft.com/office/officeart/2005/8/layout/radial1"/>
    <dgm:cxn modelId="{FE1855C3-C560-401A-BB2E-85F72FC53831}" type="presOf" srcId="{E04E8649-69EC-47B0-8279-A1A4939FB45C}" destId="{FA8B1712-CA6C-40F1-A9D3-F3CEB6FEE7D3}" srcOrd="0" destOrd="0" presId="urn:microsoft.com/office/officeart/2005/8/layout/radial1"/>
    <dgm:cxn modelId="{97BC2235-A6A2-42E7-A296-542E15DEFF62}" type="presOf" srcId="{ABE72E09-ED25-4DFF-B3CC-F17689475850}" destId="{CB5B7744-AAA5-41F6-BBF8-C206B79F4A2E}" srcOrd="0" destOrd="0" presId="urn:microsoft.com/office/officeart/2005/8/layout/radial1"/>
    <dgm:cxn modelId="{ABE4FCF3-6A3A-4DAE-9023-880222B6DAC4}" type="presOf" srcId="{4DBDE729-FF0B-4DAA-BC82-614A3C9F41EC}" destId="{92E1D6C2-239D-4889-9D8B-2F9ACFD2F927}" srcOrd="0" destOrd="0" presId="urn:microsoft.com/office/officeart/2005/8/layout/radial1"/>
    <dgm:cxn modelId="{5F13B0CE-036B-49BD-B44F-0D4103C00800}" type="presOf" srcId="{2AE63718-08A9-4CC6-B41E-67B2D60600B7}" destId="{86F6BE1B-09B3-4E06-8CEE-8F91B4B64232}" srcOrd="0" destOrd="0" presId="urn:microsoft.com/office/officeart/2005/8/layout/radial1"/>
    <dgm:cxn modelId="{0872AAD0-B2EC-40C6-B8A8-60E4447C7A4E}" type="presOf" srcId="{A2A11CBB-0AF7-4BAF-8AC6-3B24B000888A}" destId="{F81863A0-9D16-4B6C-A1BB-C104939D8774}" srcOrd="1" destOrd="0" presId="urn:microsoft.com/office/officeart/2005/8/layout/radial1"/>
    <dgm:cxn modelId="{34E7D5E4-84F4-4742-B86C-C2ECFBF576D0}" type="presOf" srcId="{35F87221-F955-4EF2-BD5F-8A5CCD85D0FF}" destId="{5E6C967B-DF58-4A29-A3DB-8C95A3F02B76}" srcOrd="0" destOrd="0" presId="urn:microsoft.com/office/officeart/2005/8/layout/radial1"/>
    <dgm:cxn modelId="{F5408237-7623-4EFB-8804-30F0D5A0EA5D}" srcId="{ABE72E09-ED25-4DFF-B3CC-F17689475850}" destId="{2AE63718-08A9-4CC6-B41E-67B2D60600B7}" srcOrd="0" destOrd="0" parTransId="{77A9887E-3827-44B0-B6B7-5A3096EE2451}" sibTransId="{F5BEA70D-CBE0-4061-B472-6B8C1557C558}"/>
    <dgm:cxn modelId="{60708D10-F1B8-43CB-AC80-CF21CD060723}" type="presOf" srcId="{CCED59C4-9246-4DCB-BAF4-F56503BBF29D}" destId="{EED5E962-9EBE-4ED8-BDCE-595AFA10183C}" srcOrd="0" destOrd="0" presId="urn:microsoft.com/office/officeart/2005/8/layout/radial1"/>
    <dgm:cxn modelId="{2855C310-C996-45F0-A083-CF5C02D4AAC6}" type="presOf" srcId="{5828D591-64E8-4CEC-8C39-D9D4F57064AC}" destId="{65FEC280-9255-47CD-AC8A-0DEC6CD82ED4}" srcOrd="0" destOrd="0" presId="urn:microsoft.com/office/officeart/2005/8/layout/radial1"/>
    <dgm:cxn modelId="{54C43C0C-51E5-4630-B08C-46F8942718DE}" srcId="{ABE72E09-ED25-4DFF-B3CC-F17689475850}" destId="{BB1149C2-DCF3-487C-9FBE-AB0AB98F5913}" srcOrd="3" destOrd="0" parTransId="{E04E8649-69EC-47B0-8279-A1A4939FB45C}" sibTransId="{E98C01EC-E2A7-44B6-9AC3-50141DD68DFF}"/>
    <dgm:cxn modelId="{3CD36D3C-BD4E-4B04-9D4D-F1491E7EBC0C}" type="presOf" srcId="{7FEC9965-3906-49AD-8A72-A603BE311E78}" destId="{5D20B981-B8D1-4B2D-A465-A183692B8CAF}" srcOrd="0" destOrd="0" presId="urn:microsoft.com/office/officeart/2005/8/layout/radial1"/>
    <dgm:cxn modelId="{5F87266C-A60A-417A-8F07-9D383BF99225}" type="presOf" srcId="{667085F0-FC80-409D-8525-635C8850558F}" destId="{4C2C5F45-3145-432C-8781-1BC235470050}" srcOrd="0" destOrd="0" presId="urn:microsoft.com/office/officeart/2005/8/layout/radial1"/>
    <dgm:cxn modelId="{D63FC184-BB2B-48AF-9F08-50EE36E94A82}" type="presOf" srcId="{BB1149C2-DCF3-487C-9FBE-AB0AB98F5913}" destId="{08E61811-8AE8-435B-BFC0-3E46D8586E4F}" srcOrd="0" destOrd="0" presId="urn:microsoft.com/office/officeart/2005/8/layout/radial1"/>
    <dgm:cxn modelId="{042A1740-9D3C-4A7E-B67A-F33FBB8A7915}" type="presOf" srcId="{77A9887E-3827-44B0-B6B7-5A3096EE2451}" destId="{80D4C389-4FB1-4BCA-8121-C700B3FDC6E4}" srcOrd="1" destOrd="0" presId="urn:microsoft.com/office/officeart/2005/8/layout/radial1"/>
    <dgm:cxn modelId="{4E3152AD-9452-4FDD-A57E-0FE3406BF9C6}" type="presOf" srcId="{202861C9-ADAF-463E-B463-FAA46F8A83BB}" destId="{C8A50736-C10A-4A49-AB30-D52CC23F4F44}" srcOrd="1" destOrd="0" presId="urn:microsoft.com/office/officeart/2005/8/layout/radial1"/>
    <dgm:cxn modelId="{C4C4705F-1C96-4773-A8A1-6B64486DC72D}" srcId="{ABE72E09-ED25-4DFF-B3CC-F17689475850}" destId="{0305CBAF-8BDE-4862-819F-5E31D18480B1}" srcOrd="2" destOrd="0" parTransId="{7FEC9965-3906-49AD-8A72-A603BE311E78}" sibTransId="{F15A6DC4-4D54-4B48-85A6-15040CABCB1B}"/>
    <dgm:cxn modelId="{A3AE301D-8117-4A1F-9D94-5281F70834D6}" type="presOf" srcId="{4DBDE729-FF0B-4DAA-BC82-614A3C9F41EC}" destId="{ACFA6308-88BD-447F-B8EB-1270EAB8AC41}" srcOrd="1" destOrd="0" presId="urn:microsoft.com/office/officeart/2005/8/layout/radial1"/>
    <dgm:cxn modelId="{1ED2A1E3-80C9-4ED3-A2FB-25EE1B33E429}" type="presOf" srcId="{71B1E1CD-E787-4B58-90CB-CBA1E67F262F}" destId="{5FADC66F-5A08-4F31-96F7-3F840D09F3CB}" srcOrd="1" destOrd="0" presId="urn:microsoft.com/office/officeart/2005/8/layout/radial1"/>
    <dgm:cxn modelId="{147C947A-E675-495A-831C-4E21A2B28F96}" type="presOf" srcId="{D9CBE1E6-96F8-4F13-B40A-EF8494B68F66}" destId="{E8605E5B-AD06-4027-B0DF-E646FFF073A2}" srcOrd="0" destOrd="0" presId="urn:microsoft.com/office/officeart/2005/8/layout/radial1"/>
    <dgm:cxn modelId="{AF3A4030-8581-4970-9B64-9F55E846D37F}" type="presOf" srcId="{0305CBAF-8BDE-4862-819F-5E31D18480B1}" destId="{B368CB1B-EE5B-404B-9CCB-6D24D7981A66}" srcOrd="0" destOrd="0" presId="urn:microsoft.com/office/officeart/2005/8/layout/radial1"/>
    <dgm:cxn modelId="{B3D13550-9043-478C-AC24-240818A8AE00}" srcId="{ABE72E09-ED25-4DFF-B3CC-F17689475850}" destId="{E5178944-9855-4E39-8622-EA49E6D1F9A8}" srcOrd="5" destOrd="0" parTransId="{71B1E1CD-E787-4B58-90CB-CBA1E67F262F}" sibTransId="{92D65A00-1068-4AB8-9260-E1798EAF8B73}"/>
    <dgm:cxn modelId="{596D1712-1E40-4B86-9BE7-E73E11F5A0A0}" srcId="{ABE72E09-ED25-4DFF-B3CC-F17689475850}" destId="{DB8E1529-DE37-4574-864D-0BDB634A69E0}" srcOrd="8" destOrd="0" parTransId="{202861C9-ADAF-463E-B463-FAA46F8A83BB}" sibTransId="{05553C83-F061-4E99-8878-70AAF9F82DAB}"/>
    <dgm:cxn modelId="{4961E550-195F-4067-8343-00C9A2747E58}" type="presOf" srcId="{E04E8649-69EC-47B0-8279-A1A4939FB45C}" destId="{64DEE0EF-D9EE-4E7A-9853-2A5E4F73FA74}" srcOrd="1" destOrd="0" presId="urn:microsoft.com/office/officeart/2005/8/layout/radial1"/>
    <dgm:cxn modelId="{EEE02B86-113B-4C21-B0E1-49B552046464}" type="presOf" srcId="{202861C9-ADAF-463E-B463-FAA46F8A83BB}" destId="{581CD018-8B89-448E-AC0B-FC3A6A890348}" srcOrd="0" destOrd="0" presId="urn:microsoft.com/office/officeart/2005/8/layout/radial1"/>
    <dgm:cxn modelId="{F33EA506-9A2D-44F7-9D0D-D184A5299D13}" srcId="{ABE72E09-ED25-4DFF-B3CC-F17689475850}" destId="{D9CBE1E6-96F8-4F13-B40A-EF8494B68F66}" srcOrd="4" destOrd="0" parTransId="{4DBDE729-FF0B-4DAA-BC82-614A3C9F41EC}" sibTransId="{591F3AB7-40FD-440F-8A6B-A0D10891E2B6}"/>
    <dgm:cxn modelId="{EEC964E0-0872-4B36-9092-A39E6822F520}" type="presOf" srcId="{71B1E1CD-E787-4B58-90CB-CBA1E67F262F}" destId="{7FBF0BC7-8B6F-4F76-AB68-C95895E23236}" srcOrd="0" destOrd="0" presId="urn:microsoft.com/office/officeart/2005/8/layout/radial1"/>
    <dgm:cxn modelId="{99AD7717-25FC-4A61-A9CA-849D40CBFC13}" srcId="{ABE72E09-ED25-4DFF-B3CC-F17689475850}" destId="{667085F0-FC80-409D-8525-635C8850558F}" srcOrd="6" destOrd="0" parTransId="{5828D591-64E8-4CEC-8C39-D9D4F57064AC}" sibTransId="{0FF46CE8-ADA3-495A-BB7E-6B4FF6846DFF}"/>
    <dgm:cxn modelId="{3D9F73BA-E0E3-4F94-8B26-5327973E5ED6}" type="presParOf" srcId="{86227DB1-2756-4654-B9DC-B8D9E1F92775}" destId="{CB5B7744-AAA5-41F6-BBF8-C206B79F4A2E}" srcOrd="0" destOrd="0" presId="urn:microsoft.com/office/officeart/2005/8/layout/radial1"/>
    <dgm:cxn modelId="{533CC12F-AD3B-4760-92BD-5C698F1F5654}" type="presParOf" srcId="{86227DB1-2756-4654-B9DC-B8D9E1F92775}" destId="{7245B8F2-7F3A-4074-963D-9E3BC1179C76}" srcOrd="1" destOrd="0" presId="urn:microsoft.com/office/officeart/2005/8/layout/radial1"/>
    <dgm:cxn modelId="{65C99768-7B28-4511-9CD0-E2694397988E}" type="presParOf" srcId="{7245B8F2-7F3A-4074-963D-9E3BC1179C76}" destId="{80D4C389-4FB1-4BCA-8121-C700B3FDC6E4}" srcOrd="0" destOrd="0" presId="urn:microsoft.com/office/officeart/2005/8/layout/radial1"/>
    <dgm:cxn modelId="{63D1B662-4E88-44B7-ABE4-4E149E281F1B}" type="presParOf" srcId="{86227DB1-2756-4654-B9DC-B8D9E1F92775}" destId="{86F6BE1B-09B3-4E06-8CEE-8F91B4B64232}" srcOrd="2" destOrd="0" presId="urn:microsoft.com/office/officeart/2005/8/layout/radial1"/>
    <dgm:cxn modelId="{B9FA133A-7127-48E6-9AE6-95836286659B}" type="presParOf" srcId="{86227DB1-2756-4654-B9DC-B8D9E1F92775}" destId="{7C308924-32AB-4F6E-98EF-761A5B7B9E8B}" srcOrd="3" destOrd="0" presId="urn:microsoft.com/office/officeart/2005/8/layout/radial1"/>
    <dgm:cxn modelId="{4CE588F0-DEBA-4A03-9996-D6E8482A1FF4}" type="presParOf" srcId="{7C308924-32AB-4F6E-98EF-761A5B7B9E8B}" destId="{F81863A0-9D16-4B6C-A1BB-C104939D8774}" srcOrd="0" destOrd="0" presId="urn:microsoft.com/office/officeart/2005/8/layout/radial1"/>
    <dgm:cxn modelId="{40559C45-8331-4EA7-99E8-592840D75EDA}" type="presParOf" srcId="{86227DB1-2756-4654-B9DC-B8D9E1F92775}" destId="{DC9D0A72-BCD8-4FFE-B5E6-8340C6449935}" srcOrd="4" destOrd="0" presId="urn:microsoft.com/office/officeart/2005/8/layout/radial1"/>
    <dgm:cxn modelId="{7D02E298-614A-4DED-9B00-6B5DC47A2879}" type="presParOf" srcId="{86227DB1-2756-4654-B9DC-B8D9E1F92775}" destId="{5D20B981-B8D1-4B2D-A465-A183692B8CAF}" srcOrd="5" destOrd="0" presId="urn:microsoft.com/office/officeart/2005/8/layout/radial1"/>
    <dgm:cxn modelId="{AF90EACE-C30E-46A9-9ABF-61F8098D0CF4}" type="presParOf" srcId="{5D20B981-B8D1-4B2D-A465-A183692B8CAF}" destId="{B41EB485-F8FF-4892-9CBE-C6F052A74F47}" srcOrd="0" destOrd="0" presId="urn:microsoft.com/office/officeart/2005/8/layout/radial1"/>
    <dgm:cxn modelId="{27AE3DAA-3E57-450B-80F8-D4C105C18D55}" type="presParOf" srcId="{86227DB1-2756-4654-B9DC-B8D9E1F92775}" destId="{B368CB1B-EE5B-404B-9CCB-6D24D7981A66}" srcOrd="6" destOrd="0" presId="urn:microsoft.com/office/officeart/2005/8/layout/radial1"/>
    <dgm:cxn modelId="{89269C60-9B31-452F-A930-770FF9D6759D}" type="presParOf" srcId="{86227DB1-2756-4654-B9DC-B8D9E1F92775}" destId="{FA8B1712-CA6C-40F1-A9D3-F3CEB6FEE7D3}" srcOrd="7" destOrd="0" presId="urn:microsoft.com/office/officeart/2005/8/layout/radial1"/>
    <dgm:cxn modelId="{630AC941-D23B-4151-B59F-DE0237E8FB6C}" type="presParOf" srcId="{FA8B1712-CA6C-40F1-A9D3-F3CEB6FEE7D3}" destId="{64DEE0EF-D9EE-4E7A-9853-2A5E4F73FA74}" srcOrd="0" destOrd="0" presId="urn:microsoft.com/office/officeart/2005/8/layout/radial1"/>
    <dgm:cxn modelId="{1BDAED55-2063-4808-910E-08E7AC31E987}" type="presParOf" srcId="{86227DB1-2756-4654-B9DC-B8D9E1F92775}" destId="{08E61811-8AE8-435B-BFC0-3E46D8586E4F}" srcOrd="8" destOrd="0" presId="urn:microsoft.com/office/officeart/2005/8/layout/radial1"/>
    <dgm:cxn modelId="{6B6549B3-03C4-44EA-8833-BDAEE0841A52}" type="presParOf" srcId="{86227DB1-2756-4654-B9DC-B8D9E1F92775}" destId="{92E1D6C2-239D-4889-9D8B-2F9ACFD2F927}" srcOrd="9" destOrd="0" presId="urn:microsoft.com/office/officeart/2005/8/layout/radial1"/>
    <dgm:cxn modelId="{445103B8-E4BD-41EC-9A3E-E85579A2D420}" type="presParOf" srcId="{92E1D6C2-239D-4889-9D8B-2F9ACFD2F927}" destId="{ACFA6308-88BD-447F-B8EB-1270EAB8AC41}" srcOrd="0" destOrd="0" presId="urn:microsoft.com/office/officeart/2005/8/layout/radial1"/>
    <dgm:cxn modelId="{A1069927-52FF-4B70-B045-939BA99F58B1}" type="presParOf" srcId="{86227DB1-2756-4654-B9DC-B8D9E1F92775}" destId="{E8605E5B-AD06-4027-B0DF-E646FFF073A2}" srcOrd="10" destOrd="0" presId="urn:microsoft.com/office/officeart/2005/8/layout/radial1"/>
    <dgm:cxn modelId="{BC1D6D96-5D92-4ECF-8BDA-49F3C6838C6C}" type="presParOf" srcId="{86227DB1-2756-4654-B9DC-B8D9E1F92775}" destId="{7FBF0BC7-8B6F-4F76-AB68-C95895E23236}" srcOrd="11" destOrd="0" presId="urn:microsoft.com/office/officeart/2005/8/layout/radial1"/>
    <dgm:cxn modelId="{9748FC2D-61C1-4E83-B53C-60126C340992}" type="presParOf" srcId="{7FBF0BC7-8B6F-4F76-AB68-C95895E23236}" destId="{5FADC66F-5A08-4F31-96F7-3F840D09F3CB}" srcOrd="0" destOrd="0" presId="urn:microsoft.com/office/officeart/2005/8/layout/radial1"/>
    <dgm:cxn modelId="{6D0DDE5A-4C0C-49E4-A14C-C75F0776FA13}" type="presParOf" srcId="{86227DB1-2756-4654-B9DC-B8D9E1F92775}" destId="{F0CBBED3-A4BC-4356-8D2E-97BA487594A9}" srcOrd="12" destOrd="0" presId="urn:microsoft.com/office/officeart/2005/8/layout/radial1"/>
    <dgm:cxn modelId="{E137EFF8-6C62-431A-B5D4-E874CEC18B42}" type="presParOf" srcId="{86227DB1-2756-4654-B9DC-B8D9E1F92775}" destId="{65FEC280-9255-47CD-AC8A-0DEC6CD82ED4}" srcOrd="13" destOrd="0" presId="urn:microsoft.com/office/officeart/2005/8/layout/radial1"/>
    <dgm:cxn modelId="{B78EA2BE-4523-47DE-956F-C9ADF913E845}" type="presParOf" srcId="{65FEC280-9255-47CD-AC8A-0DEC6CD82ED4}" destId="{8A57C522-8FBE-40D5-984C-56BBDCDA66B0}" srcOrd="0" destOrd="0" presId="urn:microsoft.com/office/officeart/2005/8/layout/radial1"/>
    <dgm:cxn modelId="{E9B82AA9-416D-46C4-A571-A2F4A950EC8A}" type="presParOf" srcId="{86227DB1-2756-4654-B9DC-B8D9E1F92775}" destId="{4C2C5F45-3145-432C-8781-1BC235470050}" srcOrd="14" destOrd="0" presId="urn:microsoft.com/office/officeart/2005/8/layout/radial1"/>
    <dgm:cxn modelId="{19B53C28-D070-4A9E-825F-30F91D433E52}" type="presParOf" srcId="{86227DB1-2756-4654-B9DC-B8D9E1F92775}" destId="{EED5E962-9EBE-4ED8-BDCE-595AFA10183C}" srcOrd="15" destOrd="0" presId="urn:microsoft.com/office/officeart/2005/8/layout/radial1"/>
    <dgm:cxn modelId="{F2D0BB84-D221-4DCC-9B30-BD89978F1E09}" type="presParOf" srcId="{EED5E962-9EBE-4ED8-BDCE-595AFA10183C}" destId="{17DDCF89-3927-4CF3-AAFA-4DB1C341F8B0}" srcOrd="0" destOrd="0" presId="urn:microsoft.com/office/officeart/2005/8/layout/radial1"/>
    <dgm:cxn modelId="{5DC047F3-1536-4E4E-95A0-2045173E0DA3}" type="presParOf" srcId="{86227DB1-2756-4654-B9DC-B8D9E1F92775}" destId="{5E6C967B-DF58-4A29-A3DB-8C95A3F02B76}" srcOrd="16" destOrd="0" presId="urn:microsoft.com/office/officeart/2005/8/layout/radial1"/>
    <dgm:cxn modelId="{66C69F99-D042-4F2F-AA4B-D19B6BF619F0}" type="presParOf" srcId="{86227DB1-2756-4654-B9DC-B8D9E1F92775}" destId="{581CD018-8B89-448E-AC0B-FC3A6A890348}" srcOrd="17" destOrd="0" presId="urn:microsoft.com/office/officeart/2005/8/layout/radial1"/>
    <dgm:cxn modelId="{A2935BDE-EDDB-4726-A180-A8E7A4A38344}" type="presParOf" srcId="{581CD018-8B89-448E-AC0B-FC3A6A890348}" destId="{C8A50736-C10A-4A49-AB30-D52CC23F4F44}" srcOrd="0" destOrd="0" presId="urn:microsoft.com/office/officeart/2005/8/layout/radial1"/>
    <dgm:cxn modelId="{238F0600-C23B-4EF2-B659-A0986418549E}" type="presParOf" srcId="{86227DB1-2756-4654-B9DC-B8D9E1F92775}" destId="{A70A12DC-C86A-418F-B269-A0EC6EF9409F}"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AB707ECA-1E10-451E-A61F-80726CDEB9A6}" type="doc">
      <dgm:prSet loTypeId="urn:microsoft.com/office/officeart/2005/8/layout/radial1" loCatId="cycle" qsTypeId="urn:microsoft.com/office/officeart/2005/8/quickstyle/simple1" qsCatId="simple" csTypeId="urn:microsoft.com/office/officeart/2005/8/colors/colorful1#7" csCatId="colorful" phldr="1"/>
      <dgm:spPr/>
      <dgm:t>
        <a:bodyPr/>
        <a:lstStyle/>
        <a:p>
          <a:endParaRPr lang="en-ZA"/>
        </a:p>
      </dgm:t>
    </dgm:pt>
    <dgm:pt modelId="{ABE72E09-ED25-4DFF-B3CC-F17689475850}">
      <dgm:prSet phldrT="[Text]"/>
      <dgm:spPr/>
      <dgm:t>
        <a:bodyPr/>
        <a:lstStyle/>
        <a:p>
          <a:pPr algn="ctr"/>
          <a:r>
            <a:rPr lang="en-ZA" dirty="0"/>
            <a:t>Pricing Strategies</a:t>
          </a:r>
        </a:p>
      </dgm:t>
    </dgm:pt>
    <dgm:pt modelId="{0C1B3906-4BC2-40C3-80B4-729D5CC35C39}" type="parTrans" cxnId="{5AAF806A-2BA1-477C-B7DF-2CD1F900BFDF}">
      <dgm:prSet/>
      <dgm:spPr/>
      <dgm:t>
        <a:bodyPr/>
        <a:lstStyle/>
        <a:p>
          <a:pPr algn="ctr"/>
          <a:endParaRPr lang="en-ZA"/>
        </a:p>
      </dgm:t>
    </dgm:pt>
    <dgm:pt modelId="{6C23414F-3362-4F9B-9426-9C77AE415736}" type="sibTrans" cxnId="{5AAF806A-2BA1-477C-B7DF-2CD1F900BFDF}">
      <dgm:prSet/>
      <dgm:spPr/>
      <dgm:t>
        <a:bodyPr/>
        <a:lstStyle/>
        <a:p>
          <a:pPr algn="ctr"/>
          <a:endParaRPr lang="en-ZA"/>
        </a:p>
      </dgm:t>
    </dgm:pt>
    <dgm:pt modelId="{2AE63718-08A9-4CC6-B41E-67B2D60600B7}">
      <dgm:prSet phldrT="[Text]"/>
      <dgm:spPr>
        <a:solidFill>
          <a:srgbClr val="92D050"/>
        </a:solidFill>
      </dgm:spPr>
      <dgm:t>
        <a:bodyPr/>
        <a:lstStyle/>
        <a:p>
          <a:pPr algn="ctr"/>
          <a:r>
            <a:rPr lang="en-ZA" dirty="0"/>
            <a:t>market skimming</a:t>
          </a:r>
        </a:p>
      </dgm:t>
    </dgm:pt>
    <dgm:pt modelId="{77A9887E-3827-44B0-B6B7-5A3096EE2451}" type="parTrans" cxnId="{F5408237-7623-4EFB-8804-30F0D5A0EA5D}">
      <dgm:prSet/>
      <dgm:spPr/>
      <dgm:t>
        <a:bodyPr/>
        <a:lstStyle/>
        <a:p>
          <a:pPr algn="ctr"/>
          <a:endParaRPr lang="en-ZA"/>
        </a:p>
      </dgm:t>
    </dgm:pt>
    <dgm:pt modelId="{F5BEA70D-CBE0-4061-B472-6B8C1557C558}" type="sibTrans" cxnId="{F5408237-7623-4EFB-8804-30F0D5A0EA5D}">
      <dgm:prSet/>
      <dgm:spPr/>
      <dgm:t>
        <a:bodyPr/>
        <a:lstStyle/>
        <a:p>
          <a:pPr algn="ctr"/>
          <a:endParaRPr lang="en-ZA"/>
        </a:p>
      </dgm:t>
    </dgm:pt>
    <dgm:pt modelId="{6C91EDCB-07DE-4A03-A4D6-8C4A141BBFF0}">
      <dgm:prSet phldrT="[Text]"/>
      <dgm:spPr>
        <a:solidFill>
          <a:srgbClr val="00B050"/>
        </a:solidFill>
      </dgm:spPr>
      <dgm:t>
        <a:bodyPr/>
        <a:lstStyle/>
        <a:p>
          <a:pPr algn="ctr"/>
          <a:r>
            <a:rPr lang="en-ZA" dirty="0"/>
            <a:t>value pricing</a:t>
          </a:r>
        </a:p>
      </dgm:t>
    </dgm:pt>
    <dgm:pt modelId="{A2A11CBB-0AF7-4BAF-8AC6-3B24B000888A}" type="parTrans" cxnId="{0A632966-B38E-48F8-881E-B1255878A761}">
      <dgm:prSet/>
      <dgm:spPr/>
      <dgm:t>
        <a:bodyPr/>
        <a:lstStyle/>
        <a:p>
          <a:pPr algn="ctr"/>
          <a:endParaRPr lang="en-ZA"/>
        </a:p>
      </dgm:t>
    </dgm:pt>
    <dgm:pt modelId="{9B853AA9-91FA-41F0-9F53-8BB7BF860C97}" type="sibTrans" cxnId="{0A632966-B38E-48F8-881E-B1255878A761}">
      <dgm:prSet/>
      <dgm:spPr/>
      <dgm:t>
        <a:bodyPr/>
        <a:lstStyle/>
        <a:p>
          <a:pPr algn="ctr"/>
          <a:endParaRPr lang="en-ZA"/>
        </a:p>
      </dgm:t>
    </dgm:pt>
    <dgm:pt modelId="{0305CBAF-8BDE-4862-819F-5E31D18480B1}">
      <dgm:prSet phldrT="[Text]"/>
      <dgm:spPr>
        <a:solidFill>
          <a:schemeClr val="bg2">
            <a:lumMod val="50000"/>
          </a:schemeClr>
        </a:solidFill>
      </dgm:spPr>
      <dgm:t>
        <a:bodyPr/>
        <a:lstStyle/>
        <a:p>
          <a:pPr algn="ctr"/>
          <a:r>
            <a:rPr lang="en-ZA" dirty="0"/>
            <a:t>loss leader</a:t>
          </a:r>
        </a:p>
      </dgm:t>
    </dgm:pt>
    <dgm:pt modelId="{7FEC9965-3906-49AD-8A72-A603BE311E78}" type="parTrans" cxnId="{C4C4705F-1C96-4773-A8A1-6B64486DC72D}">
      <dgm:prSet/>
      <dgm:spPr/>
      <dgm:t>
        <a:bodyPr/>
        <a:lstStyle/>
        <a:p>
          <a:pPr algn="ctr"/>
          <a:endParaRPr lang="en-ZA"/>
        </a:p>
      </dgm:t>
    </dgm:pt>
    <dgm:pt modelId="{F15A6DC4-4D54-4B48-85A6-15040CABCB1B}" type="sibTrans" cxnId="{C4C4705F-1C96-4773-A8A1-6B64486DC72D}">
      <dgm:prSet/>
      <dgm:spPr/>
      <dgm:t>
        <a:bodyPr/>
        <a:lstStyle/>
        <a:p>
          <a:pPr algn="ctr"/>
          <a:endParaRPr lang="en-ZA"/>
        </a:p>
      </dgm:t>
    </dgm:pt>
    <dgm:pt modelId="{BB1149C2-DCF3-487C-9FBE-AB0AB98F5913}">
      <dgm:prSet phldrT="[Text]"/>
      <dgm:spPr>
        <a:solidFill>
          <a:srgbClr val="0070C0"/>
        </a:solidFill>
      </dgm:spPr>
      <dgm:t>
        <a:bodyPr/>
        <a:lstStyle/>
        <a:p>
          <a:pPr algn="ctr"/>
          <a:r>
            <a:rPr lang="en-ZA" dirty="0"/>
            <a:t>psychological pricing</a:t>
          </a:r>
        </a:p>
      </dgm:t>
    </dgm:pt>
    <dgm:pt modelId="{E04E8649-69EC-47B0-8279-A1A4939FB45C}" type="parTrans" cxnId="{54C43C0C-51E5-4630-B08C-46F8942718DE}">
      <dgm:prSet/>
      <dgm:spPr/>
      <dgm:t>
        <a:bodyPr/>
        <a:lstStyle/>
        <a:p>
          <a:pPr algn="ctr"/>
          <a:endParaRPr lang="en-ZA"/>
        </a:p>
      </dgm:t>
    </dgm:pt>
    <dgm:pt modelId="{E98C01EC-E2A7-44B6-9AC3-50141DD68DFF}" type="sibTrans" cxnId="{54C43C0C-51E5-4630-B08C-46F8942718DE}">
      <dgm:prSet/>
      <dgm:spPr/>
      <dgm:t>
        <a:bodyPr/>
        <a:lstStyle/>
        <a:p>
          <a:pPr algn="ctr"/>
          <a:endParaRPr lang="en-ZA"/>
        </a:p>
      </dgm:t>
    </dgm:pt>
    <dgm:pt modelId="{D9CBE1E6-96F8-4F13-B40A-EF8494B68F66}">
      <dgm:prSet custT="1"/>
      <dgm:spPr/>
      <dgm:t>
        <a:bodyPr/>
        <a:lstStyle/>
        <a:p>
          <a:pPr algn="ctr"/>
          <a:r>
            <a:rPr lang="en-ZA" sz="2000" dirty="0"/>
            <a:t>competitor pricing</a:t>
          </a:r>
        </a:p>
      </dgm:t>
    </dgm:pt>
    <dgm:pt modelId="{4DBDE729-FF0B-4DAA-BC82-614A3C9F41EC}" type="parTrans" cxnId="{F33EA506-9A2D-44F7-9D0D-D184A5299D13}">
      <dgm:prSet/>
      <dgm:spPr/>
      <dgm:t>
        <a:bodyPr/>
        <a:lstStyle/>
        <a:p>
          <a:pPr algn="ctr"/>
          <a:endParaRPr lang="en-ZA"/>
        </a:p>
      </dgm:t>
    </dgm:pt>
    <dgm:pt modelId="{591F3AB7-40FD-440F-8A6B-A0D10891E2B6}" type="sibTrans" cxnId="{F33EA506-9A2D-44F7-9D0D-D184A5299D13}">
      <dgm:prSet/>
      <dgm:spPr/>
      <dgm:t>
        <a:bodyPr/>
        <a:lstStyle/>
        <a:p>
          <a:pPr algn="ctr"/>
          <a:endParaRPr lang="en-ZA"/>
        </a:p>
      </dgm:t>
    </dgm:pt>
    <dgm:pt modelId="{E5178944-9855-4E39-8622-EA49E6D1F9A8}">
      <dgm:prSet/>
      <dgm:spPr/>
      <dgm:t>
        <a:bodyPr/>
        <a:lstStyle/>
        <a:p>
          <a:pPr algn="ctr"/>
          <a:r>
            <a:rPr lang="en-ZA" dirty="0"/>
            <a:t>predatory pricing</a:t>
          </a:r>
        </a:p>
      </dgm:t>
    </dgm:pt>
    <dgm:pt modelId="{71B1E1CD-E787-4B58-90CB-CBA1E67F262F}" type="parTrans" cxnId="{B3D13550-9043-478C-AC24-240818A8AE00}">
      <dgm:prSet/>
      <dgm:spPr/>
      <dgm:t>
        <a:bodyPr/>
        <a:lstStyle/>
        <a:p>
          <a:pPr algn="ctr"/>
          <a:endParaRPr lang="en-ZA"/>
        </a:p>
      </dgm:t>
    </dgm:pt>
    <dgm:pt modelId="{92D65A00-1068-4AB8-9260-E1798EAF8B73}" type="sibTrans" cxnId="{B3D13550-9043-478C-AC24-240818A8AE00}">
      <dgm:prSet/>
      <dgm:spPr/>
      <dgm:t>
        <a:bodyPr/>
        <a:lstStyle/>
        <a:p>
          <a:pPr algn="ctr"/>
          <a:endParaRPr lang="en-ZA"/>
        </a:p>
      </dgm:t>
    </dgm:pt>
    <dgm:pt modelId="{667085F0-FC80-409D-8525-635C8850558F}">
      <dgm:prSet/>
      <dgm:spPr>
        <a:solidFill>
          <a:srgbClr val="FFC000"/>
        </a:solidFill>
      </dgm:spPr>
      <dgm:t>
        <a:bodyPr/>
        <a:lstStyle/>
        <a:p>
          <a:pPr algn="ctr"/>
          <a:r>
            <a:rPr lang="en-ZA" dirty="0"/>
            <a:t>cost-plus pricing</a:t>
          </a:r>
        </a:p>
      </dgm:t>
    </dgm:pt>
    <dgm:pt modelId="{5828D591-64E8-4CEC-8C39-D9D4F57064AC}" type="parTrans" cxnId="{99AD7717-25FC-4A61-A9CA-849D40CBFC13}">
      <dgm:prSet/>
      <dgm:spPr/>
      <dgm:t>
        <a:bodyPr/>
        <a:lstStyle/>
        <a:p>
          <a:pPr algn="ctr"/>
          <a:endParaRPr lang="en-ZA"/>
        </a:p>
      </dgm:t>
    </dgm:pt>
    <dgm:pt modelId="{0FF46CE8-ADA3-495A-BB7E-6B4FF6846DFF}" type="sibTrans" cxnId="{99AD7717-25FC-4A61-A9CA-849D40CBFC13}">
      <dgm:prSet/>
      <dgm:spPr/>
      <dgm:t>
        <a:bodyPr/>
        <a:lstStyle/>
        <a:p>
          <a:pPr algn="ctr"/>
          <a:endParaRPr lang="en-ZA"/>
        </a:p>
      </dgm:t>
    </dgm:pt>
    <dgm:pt modelId="{35F87221-F955-4EF2-BD5F-8A5CCD85D0FF}">
      <dgm:prSet/>
      <dgm:spPr/>
      <dgm:t>
        <a:bodyPr/>
        <a:lstStyle/>
        <a:p>
          <a:pPr algn="ctr"/>
          <a:r>
            <a:rPr lang="en-ZA" dirty="0"/>
            <a:t>penetration pricing</a:t>
          </a:r>
        </a:p>
      </dgm:t>
    </dgm:pt>
    <dgm:pt modelId="{CCED59C4-9246-4DCB-BAF4-F56503BBF29D}" type="parTrans" cxnId="{066FB33C-65F3-41BF-8E38-680FF9CE2972}">
      <dgm:prSet/>
      <dgm:spPr/>
      <dgm:t>
        <a:bodyPr/>
        <a:lstStyle/>
        <a:p>
          <a:pPr algn="ctr"/>
          <a:endParaRPr lang="en-ZA"/>
        </a:p>
      </dgm:t>
    </dgm:pt>
    <dgm:pt modelId="{22C32B86-481A-4E89-A9CA-418C1EA4FF82}" type="sibTrans" cxnId="{066FB33C-65F3-41BF-8E38-680FF9CE2972}">
      <dgm:prSet/>
      <dgm:spPr/>
      <dgm:t>
        <a:bodyPr/>
        <a:lstStyle/>
        <a:p>
          <a:pPr algn="ctr"/>
          <a:endParaRPr lang="en-ZA"/>
        </a:p>
      </dgm:t>
    </dgm:pt>
    <dgm:pt modelId="{DB8E1529-DE37-4574-864D-0BDB634A69E0}">
      <dgm:prSet/>
      <dgm:spPr/>
      <dgm:t>
        <a:bodyPr/>
        <a:lstStyle/>
        <a:p>
          <a:pPr algn="ctr"/>
          <a:r>
            <a:rPr lang="en-ZA" dirty="0"/>
            <a:t>contribution pricing</a:t>
          </a:r>
        </a:p>
      </dgm:t>
    </dgm:pt>
    <dgm:pt modelId="{202861C9-ADAF-463E-B463-FAA46F8A83BB}" type="parTrans" cxnId="{596D1712-1E40-4B86-9BE7-E73E11F5A0A0}">
      <dgm:prSet/>
      <dgm:spPr/>
      <dgm:t>
        <a:bodyPr/>
        <a:lstStyle/>
        <a:p>
          <a:pPr algn="ctr"/>
          <a:endParaRPr lang="en-ZA"/>
        </a:p>
      </dgm:t>
    </dgm:pt>
    <dgm:pt modelId="{05553C83-F061-4E99-8878-70AAF9F82DAB}" type="sibTrans" cxnId="{596D1712-1E40-4B86-9BE7-E73E11F5A0A0}">
      <dgm:prSet/>
      <dgm:spPr/>
      <dgm:t>
        <a:bodyPr/>
        <a:lstStyle/>
        <a:p>
          <a:pPr algn="ctr"/>
          <a:endParaRPr lang="en-ZA"/>
        </a:p>
      </dgm:t>
    </dgm:pt>
    <dgm:pt modelId="{86227DB1-2756-4654-B9DC-B8D9E1F92775}" type="pres">
      <dgm:prSet presAssocID="{AB707ECA-1E10-451E-A61F-80726CDEB9A6}" presName="cycle" presStyleCnt="0">
        <dgm:presLayoutVars>
          <dgm:chMax val="1"/>
          <dgm:dir/>
          <dgm:animLvl val="ctr"/>
          <dgm:resizeHandles val="exact"/>
        </dgm:presLayoutVars>
      </dgm:prSet>
      <dgm:spPr/>
      <dgm:t>
        <a:bodyPr/>
        <a:lstStyle/>
        <a:p>
          <a:endParaRPr lang="en-ZA"/>
        </a:p>
      </dgm:t>
    </dgm:pt>
    <dgm:pt modelId="{CB5B7744-AAA5-41F6-BBF8-C206B79F4A2E}" type="pres">
      <dgm:prSet presAssocID="{ABE72E09-ED25-4DFF-B3CC-F17689475850}" presName="centerShape" presStyleLbl="node0" presStyleIdx="0" presStyleCnt="1" custScaleX="163030" custScaleY="169466"/>
      <dgm:spPr>
        <a:prstGeom prst="star7">
          <a:avLst/>
        </a:prstGeom>
      </dgm:spPr>
      <dgm:t>
        <a:bodyPr/>
        <a:lstStyle/>
        <a:p>
          <a:endParaRPr lang="en-ZA"/>
        </a:p>
      </dgm:t>
    </dgm:pt>
    <dgm:pt modelId="{7245B8F2-7F3A-4074-963D-9E3BC1179C76}" type="pres">
      <dgm:prSet presAssocID="{77A9887E-3827-44B0-B6B7-5A3096EE2451}" presName="Name9" presStyleLbl="parChTrans1D2" presStyleIdx="0" presStyleCnt="9"/>
      <dgm:spPr/>
      <dgm:t>
        <a:bodyPr/>
        <a:lstStyle/>
        <a:p>
          <a:endParaRPr lang="en-ZA"/>
        </a:p>
      </dgm:t>
    </dgm:pt>
    <dgm:pt modelId="{80D4C389-4FB1-4BCA-8121-C700B3FDC6E4}" type="pres">
      <dgm:prSet presAssocID="{77A9887E-3827-44B0-B6B7-5A3096EE2451}" presName="connTx" presStyleLbl="parChTrans1D2" presStyleIdx="0" presStyleCnt="9"/>
      <dgm:spPr/>
      <dgm:t>
        <a:bodyPr/>
        <a:lstStyle/>
        <a:p>
          <a:endParaRPr lang="en-ZA"/>
        </a:p>
      </dgm:t>
    </dgm:pt>
    <dgm:pt modelId="{86F6BE1B-09B3-4E06-8CEE-8F91B4B64232}" type="pres">
      <dgm:prSet presAssocID="{2AE63718-08A9-4CC6-B41E-67B2D60600B7}" presName="node" presStyleLbl="node1" presStyleIdx="0" presStyleCnt="9">
        <dgm:presLayoutVars>
          <dgm:bulletEnabled val="1"/>
        </dgm:presLayoutVars>
      </dgm:prSet>
      <dgm:spPr/>
      <dgm:t>
        <a:bodyPr/>
        <a:lstStyle/>
        <a:p>
          <a:endParaRPr lang="en-ZA"/>
        </a:p>
      </dgm:t>
    </dgm:pt>
    <dgm:pt modelId="{7C308924-32AB-4F6E-98EF-761A5B7B9E8B}" type="pres">
      <dgm:prSet presAssocID="{A2A11CBB-0AF7-4BAF-8AC6-3B24B000888A}" presName="Name9" presStyleLbl="parChTrans1D2" presStyleIdx="1" presStyleCnt="9"/>
      <dgm:spPr/>
      <dgm:t>
        <a:bodyPr/>
        <a:lstStyle/>
        <a:p>
          <a:endParaRPr lang="en-ZA"/>
        </a:p>
      </dgm:t>
    </dgm:pt>
    <dgm:pt modelId="{F81863A0-9D16-4B6C-A1BB-C104939D8774}" type="pres">
      <dgm:prSet presAssocID="{A2A11CBB-0AF7-4BAF-8AC6-3B24B000888A}" presName="connTx" presStyleLbl="parChTrans1D2" presStyleIdx="1" presStyleCnt="9"/>
      <dgm:spPr/>
      <dgm:t>
        <a:bodyPr/>
        <a:lstStyle/>
        <a:p>
          <a:endParaRPr lang="en-ZA"/>
        </a:p>
      </dgm:t>
    </dgm:pt>
    <dgm:pt modelId="{DC9D0A72-BCD8-4FFE-B5E6-8340C6449935}" type="pres">
      <dgm:prSet presAssocID="{6C91EDCB-07DE-4A03-A4D6-8C4A141BBFF0}" presName="node" presStyleLbl="node1" presStyleIdx="1" presStyleCnt="9">
        <dgm:presLayoutVars>
          <dgm:bulletEnabled val="1"/>
        </dgm:presLayoutVars>
      </dgm:prSet>
      <dgm:spPr/>
      <dgm:t>
        <a:bodyPr/>
        <a:lstStyle/>
        <a:p>
          <a:endParaRPr lang="en-ZA"/>
        </a:p>
      </dgm:t>
    </dgm:pt>
    <dgm:pt modelId="{5D20B981-B8D1-4B2D-A465-A183692B8CAF}" type="pres">
      <dgm:prSet presAssocID="{7FEC9965-3906-49AD-8A72-A603BE311E78}" presName="Name9" presStyleLbl="parChTrans1D2" presStyleIdx="2" presStyleCnt="9"/>
      <dgm:spPr/>
      <dgm:t>
        <a:bodyPr/>
        <a:lstStyle/>
        <a:p>
          <a:endParaRPr lang="en-ZA"/>
        </a:p>
      </dgm:t>
    </dgm:pt>
    <dgm:pt modelId="{B41EB485-F8FF-4892-9CBE-C6F052A74F47}" type="pres">
      <dgm:prSet presAssocID="{7FEC9965-3906-49AD-8A72-A603BE311E78}" presName="connTx" presStyleLbl="parChTrans1D2" presStyleIdx="2" presStyleCnt="9"/>
      <dgm:spPr/>
      <dgm:t>
        <a:bodyPr/>
        <a:lstStyle/>
        <a:p>
          <a:endParaRPr lang="en-ZA"/>
        </a:p>
      </dgm:t>
    </dgm:pt>
    <dgm:pt modelId="{B368CB1B-EE5B-404B-9CCB-6D24D7981A66}" type="pres">
      <dgm:prSet presAssocID="{0305CBAF-8BDE-4862-819F-5E31D18480B1}" presName="node" presStyleLbl="node1" presStyleIdx="2" presStyleCnt="9">
        <dgm:presLayoutVars>
          <dgm:bulletEnabled val="1"/>
        </dgm:presLayoutVars>
      </dgm:prSet>
      <dgm:spPr/>
      <dgm:t>
        <a:bodyPr/>
        <a:lstStyle/>
        <a:p>
          <a:endParaRPr lang="en-ZA"/>
        </a:p>
      </dgm:t>
    </dgm:pt>
    <dgm:pt modelId="{FA8B1712-CA6C-40F1-A9D3-F3CEB6FEE7D3}" type="pres">
      <dgm:prSet presAssocID="{E04E8649-69EC-47B0-8279-A1A4939FB45C}" presName="Name9" presStyleLbl="parChTrans1D2" presStyleIdx="3" presStyleCnt="9"/>
      <dgm:spPr/>
      <dgm:t>
        <a:bodyPr/>
        <a:lstStyle/>
        <a:p>
          <a:endParaRPr lang="en-ZA"/>
        </a:p>
      </dgm:t>
    </dgm:pt>
    <dgm:pt modelId="{64DEE0EF-D9EE-4E7A-9853-2A5E4F73FA74}" type="pres">
      <dgm:prSet presAssocID="{E04E8649-69EC-47B0-8279-A1A4939FB45C}" presName="connTx" presStyleLbl="parChTrans1D2" presStyleIdx="3" presStyleCnt="9"/>
      <dgm:spPr/>
      <dgm:t>
        <a:bodyPr/>
        <a:lstStyle/>
        <a:p>
          <a:endParaRPr lang="en-ZA"/>
        </a:p>
      </dgm:t>
    </dgm:pt>
    <dgm:pt modelId="{08E61811-8AE8-435B-BFC0-3E46D8586E4F}" type="pres">
      <dgm:prSet presAssocID="{BB1149C2-DCF3-487C-9FBE-AB0AB98F5913}" presName="node" presStyleLbl="node1" presStyleIdx="3" presStyleCnt="9">
        <dgm:presLayoutVars>
          <dgm:bulletEnabled val="1"/>
        </dgm:presLayoutVars>
      </dgm:prSet>
      <dgm:spPr/>
      <dgm:t>
        <a:bodyPr/>
        <a:lstStyle/>
        <a:p>
          <a:endParaRPr lang="en-ZA"/>
        </a:p>
      </dgm:t>
    </dgm:pt>
    <dgm:pt modelId="{92E1D6C2-239D-4889-9D8B-2F9ACFD2F927}" type="pres">
      <dgm:prSet presAssocID="{4DBDE729-FF0B-4DAA-BC82-614A3C9F41EC}" presName="Name9" presStyleLbl="parChTrans1D2" presStyleIdx="4" presStyleCnt="9"/>
      <dgm:spPr/>
      <dgm:t>
        <a:bodyPr/>
        <a:lstStyle/>
        <a:p>
          <a:endParaRPr lang="en-ZA"/>
        </a:p>
      </dgm:t>
    </dgm:pt>
    <dgm:pt modelId="{ACFA6308-88BD-447F-B8EB-1270EAB8AC41}" type="pres">
      <dgm:prSet presAssocID="{4DBDE729-FF0B-4DAA-BC82-614A3C9F41EC}" presName="connTx" presStyleLbl="parChTrans1D2" presStyleIdx="4" presStyleCnt="9"/>
      <dgm:spPr/>
      <dgm:t>
        <a:bodyPr/>
        <a:lstStyle/>
        <a:p>
          <a:endParaRPr lang="en-ZA"/>
        </a:p>
      </dgm:t>
    </dgm:pt>
    <dgm:pt modelId="{E8605E5B-AD06-4027-B0DF-E646FFF073A2}" type="pres">
      <dgm:prSet presAssocID="{D9CBE1E6-96F8-4F13-B40A-EF8494B68F66}" presName="node" presStyleLbl="node1" presStyleIdx="4" presStyleCnt="9" custScaleX="167513" custScaleY="162257">
        <dgm:presLayoutVars>
          <dgm:bulletEnabled val="1"/>
        </dgm:presLayoutVars>
      </dgm:prSet>
      <dgm:spPr/>
      <dgm:t>
        <a:bodyPr/>
        <a:lstStyle/>
        <a:p>
          <a:endParaRPr lang="en-ZA"/>
        </a:p>
      </dgm:t>
    </dgm:pt>
    <dgm:pt modelId="{7FBF0BC7-8B6F-4F76-AB68-C95895E23236}" type="pres">
      <dgm:prSet presAssocID="{71B1E1CD-E787-4B58-90CB-CBA1E67F262F}" presName="Name9" presStyleLbl="parChTrans1D2" presStyleIdx="5" presStyleCnt="9"/>
      <dgm:spPr/>
      <dgm:t>
        <a:bodyPr/>
        <a:lstStyle/>
        <a:p>
          <a:endParaRPr lang="en-ZA"/>
        </a:p>
      </dgm:t>
    </dgm:pt>
    <dgm:pt modelId="{5FADC66F-5A08-4F31-96F7-3F840D09F3CB}" type="pres">
      <dgm:prSet presAssocID="{71B1E1CD-E787-4B58-90CB-CBA1E67F262F}" presName="connTx" presStyleLbl="parChTrans1D2" presStyleIdx="5" presStyleCnt="9"/>
      <dgm:spPr/>
      <dgm:t>
        <a:bodyPr/>
        <a:lstStyle/>
        <a:p>
          <a:endParaRPr lang="en-ZA"/>
        </a:p>
      </dgm:t>
    </dgm:pt>
    <dgm:pt modelId="{F0CBBED3-A4BC-4356-8D2E-97BA487594A9}" type="pres">
      <dgm:prSet presAssocID="{E5178944-9855-4E39-8622-EA49E6D1F9A8}" presName="node" presStyleLbl="node1" presStyleIdx="5" presStyleCnt="9">
        <dgm:presLayoutVars>
          <dgm:bulletEnabled val="1"/>
        </dgm:presLayoutVars>
      </dgm:prSet>
      <dgm:spPr/>
      <dgm:t>
        <a:bodyPr/>
        <a:lstStyle/>
        <a:p>
          <a:endParaRPr lang="en-ZA"/>
        </a:p>
      </dgm:t>
    </dgm:pt>
    <dgm:pt modelId="{65FEC280-9255-47CD-AC8A-0DEC6CD82ED4}" type="pres">
      <dgm:prSet presAssocID="{5828D591-64E8-4CEC-8C39-D9D4F57064AC}" presName="Name9" presStyleLbl="parChTrans1D2" presStyleIdx="6" presStyleCnt="9"/>
      <dgm:spPr/>
      <dgm:t>
        <a:bodyPr/>
        <a:lstStyle/>
        <a:p>
          <a:endParaRPr lang="en-ZA"/>
        </a:p>
      </dgm:t>
    </dgm:pt>
    <dgm:pt modelId="{8A57C522-8FBE-40D5-984C-56BBDCDA66B0}" type="pres">
      <dgm:prSet presAssocID="{5828D591-64E8-4CEC-8C39-D9D4F57064AC}" presName="connTx" presStyleLbl="parChTrans1D2" presStyleIdx="6" presStyleCnt="9"/>
      <dgm:spPr/>
      <dgm:t>
        <a:bodyPr/>
        <a:lstStyle/>
        <a:p>
          <a:endParaRPr lang="en-ZA"/>
        </a:p>
      </dgm:t>
    </dgm:pt>
    <dgm:pt modelId="{4C2C5F45-3145-432C-8781-1BC235470050}" type="pres">
      <dgm:prSet presAssocID="{667085F0-FC80-409D-8525-635C8850558F}" presName="node" presStyleLbl="node1" presStyleIdx="6" presStyleCnt="9">
        <dgm:presLayoutVars>
          <dgm:bulletEnabled val="1"/>
        </dgm:presLayoutVars>
      </dgm:prSet>
      <dgm:spPr/>
      <dgm:t>
        <a:bodyPr/>
        <a:lstStyle/>
        <a:p>
          <a:endParaRPr lang="en-ZA"/>
        </a:p>
      </dgm:t>
    </dgm:pt>
    <dgm:pt modelId="{EED5E962-9EBE-4ED8-BDCE-595AFA10183C}" type="pres">
      <dgm:prSet presAssocID="{CCED59C4-9246-4DCB-BAF4-F56503BBF29D}" presName="Name9" presStyleLbl="parChTrans1D2" presStyleIdx="7" presStyleCnt="9"/>
      <dgm:spPr/>
      <dgm:t>
        <a:bodyPr/>
        <a:lstStyle/>
        <a:p>
          <a:endParaRPr lang="en-ZA"/>
        </a:p>
      </dgm:t>
    </dgm:pt>
    <dgm:pt modelId="{17DDCF89-3927-4CF3-AAFA-4DB1C341F8B0}" type="pres">
      <dgm:prSet presAssocID="{CCED59C4-9246-4DCB-BAF4-F56503BBF29D}" presName="connTx" presStyleLbl="parChTrans1D2" presStyleIdx="7" presStyleCnt="9"/>
      <dgm:spPr/>
      <dgm:t>
        <a:bodyPr/>
        <a:lstStyle/>
        <a:p>
          <a:endParaRPr lang="en-ZA"/>
        </a:p>
      </dgm:t>
    </dgm:pt>
    <dgm:pt modelId="{5E6C967B-DF58-4A29-A3DB-8C95A3F02B76}" type="pres">
      <dgm:prSet presAssocID="{35F87221-F955-4EF2-BD5F-8A5CCD85D0FF}" presName="node" presStyleLbl="node1" presStyleIdx="7" presStyleCnt="9">
        <dgm:presLayoutVars>
          <dgm:bulletEnabled val="1"/>
        </dgm:presLayoutVars>
      </dgm:prSet>
      <dgm:spPr/>
      <dgm:t>
        <a:bodyPr/>
        <a:lstStyle/>
        <a:p>
          <a:endParaRPr lang="en-ZA"/>
        </a:p>
      </dgm:t>
    </dgm:pt>
    <dgm:pt modelId="{581CD018-8B89-448E-AC0B-FC3A6A890348}" type="pres">
      <dgm:prSet presAssocID="{202861C9-ADAF-463E-B463-FAA46F8A83BB}" presName="Name9" presStyleLbl="parChTrans1D2" presStyleIdx="8" presStyleCnt="9"/>
      <dgm:spPr/>
      <dgm:t>
        <a:bodyPr/>
        <a:lstStyle/>
        <a:p>
          <a:endParaRPr lang="en-ZA"/>
        </a:p>
      </dgm:t>
    </dgm:pt>
    <dgm:pt modelId="{C8A50736-C10A-4A49-AB30-D52CC23F4F44}" type="pres">
      <dgm:prSet presAssocID="{202861C9-ADAF-463E-B463-FAA46F8A83BB}" presName="connTx" presStyleLbl="parChTrans1D2" presStyleIdx="8" presStyleCnt="9"/>
      <dgm:spPr/>
      <dgm:t>
        <a:bodyPr/>
        <a:lstStyle/>
        <a:p>
          <a:endParaRPr lang="en-ZA"/>
        </a:p>
      </dgm:t>
    </dgm:pt>
    <dgm:pt modelId="{A70A12DC-C86A-418F-B269-A0EC6EF9409F}" type="pres">
      <dgm:prSet presAssocID="{DB8E1529-DE37-4574-864D-0BDB634A69E0}" presName="node" presStyleLbl="node1" presStyleIdx="8" presStyleCnt="9">
        <dgm:presLayoutVars>
          <dgm:bulletEnabled val="1"/>
        </dgm:presLayoutVars>
      </dgm:prSet>
      <dgm:spPr/>
      <dgm:t>
        <a:bodyPr/>
        <a:lstStyle/>
        <a:p>
          <a:endParaRPr lang="en-ZA"/>
        </a:p>
      </dgm:t>
    </dgm:pt>
  </dgm:ptLst>
  <dgm:cxnLst>
    <dgm:cxn modelId="{D82AEC3F-FAC2-4997-9D90-66601C0988D2}" type="presOf" srcId="{35F87221-F955-4EF2-BD5F-8A5CCD85D0FF}" destId="{5E6C967B-DF58-4A29-A3DB-8C95A3F02B76}" srcOrd="0" destOrd="0" presId="urn:microsoft.com/office/officeart/2005/8/layout/radial1"/>
    <dgm:cxn modelId="{65C48A31-B538-4A5F-B733-142140AD53CD}" type="presOf" srcId="{CCED59C4-9246-4DCB-BAF4-F56503BBF29D}" destId="{17DDCF89-3927-4CF3-AAFA-4DB1C341F8B0}" srcOrd="1" destOrd="0" presId="urn:microsoft.com/office/officeart/2005/8/layout/radial1"/>
    <dgm:cxn modelId="{44F845E6-169F-4205-A03D-9D2051007EAF}" type="presOf" srcId="{A2A11CBB-0AF7-4BAF-8AC6-3B24B000888A}" destId="{F81863A0-9D16-4B6C-A1BB-C104939D8774}" srcOrd="1" destOrd="0" presId="urn:microsoft.com/office/officeart/2005/8/layout/radial1"/>
    <dgm:cxn modelId="{E56F9B21-3F8F-4A43-866D-EAC0D9D3B437}" type="presOf" srcId="{77A9887E-3827-44B0-B6B7-5A3096EE2451}" destId="{7245B8F2-7F3A-4074-963D-9E3BC1179C76}" srcOrd="0" destOrd="0" presId="urn:microsoft.com/office/officeart/2005/8/layout/radial1"/>
    <dgm:cxn modelId="{F33EA506-9A2D-44F7-9D0D-D184A5299D13}" srcId="{ABE72E09-ED25-4DFF-B3CC-F17689475850}" destId="{D9CBE1E6-96F8-4F13-B40A-EF8494B68F66}" srcOrd="4" destOrd="0" parTransId="{4DBDE729-FF0B-4DAA-BC82-614A3C9F41EC}" sibTransId="{591F3AB7-40FD-440F-8A6B-A0D10891E2B6}"/>
    <dgm:cxn modelId="{97153C2E-8DEB-4E90-973A-3BCDD64C818E}" type="presOf" srcId="{77A9887E-3827-44B0-B6B7-5A3096EE2451}" destId="{80D4C389-4FB1-4BCA-8121-C700B3FDC6E4}" srcOrd="1" destOrd="0" presId="urn:microsoft.com/office/officeart/2005/8/layout/radial1"/>
    <dgm:cxn modelId="{A07C0676-280A-4610-AB82-DE2BB258EB4B}" type="presOf" srcId="{E5178944-9855-4E39-8622-EA49E6D1F9A8}" destId="{F0CBBED3-A4BC-4356-8D2E-97BA487594A9}" srcOrd="0" destOrd="0" presId="urn:microsoft.com/office/officeart/2005/8/layout/radial1"/>
    <dgm:cxn modelId="{C1CEDD90-A04D-443F-8C6B-7277F5481119}" type="presOf" srcId="{7FEC9965-3906-49AD-8A72-A603BE311E78}" destId="{B41EB485-F8FF-4892-9CBE-C6F052A74F47}" srcOrd="1" destOrd="0" presId="urn:microsoft.com/office/officeart/2005/8/layout/radial1"/>
    <dgm:cxn modelId="{DB8849F2-9072-46AC-9EA8-1D78885D1FA1}" type="presOf" srcId="{ABE72E09-ED25-4DFF-B3CC-F17689475850}" destId="{CB5B7744-AAA5-41F6-BBF8-C206B79F4A2E}" srcOrd="0" destOrd="0" presId="urn:microsoft.com/office/officeart/2005/8/layout/radial1"/>
    <dgm:cxn modelId="{B3D13550-9043-478C-AC24-240818A8AE00}" srcId="{ABE72E09-ED25-4DFF-B3CC-F17689475850}" destId="{E5178944-9855-4E39-8622-EA49E6D1F9A8}" srcOrd="5" destOrd="0" parTransId="{71B1E1CD-E787-4B58-90CB-CBA1E67F262F}" sibTransId="{92D65A00-1068-4AB8-9260-E1798EAF8B73}"/>
    <dgm:cxn modelId="{3130BFB6-6EA0-4AF6-92B3-862062142ADE}" type="presOf" srcId="{4DBDE729-FF0B-4DAA-BC82-614A3C9F41EC}" destId="{ACFA6308-88BD-447F-B8EB-1270EAB8AC41}" srcOrd="1" destOrd="0" presId="urn:microsoft.com/office/officeart/2005/8/layout/radial1"/>
    <dgm:cxn modelId="{C1142638-A602-4933-BC5C-8C2022A06244}" type="presOf" srcId="{5828D591-64E8-4CEC-8C39-D9D4F57064AC}" destId="{65FEC280-9255-47CD-AC8A-0DEC6CD82ED4}" srcOrd="0" destOrd="0" presId="urn:microsoft.com/office/officeart/2005/8/layout/radial1"/>
    <dgm:cxn modelId="{5BD4575F-0382-4015-9283-D88C46A96E79}" type="presOf" srcId="{7FEC9965-3906-49AD-8A72-A603BE311E78}" destId="{5D20B981-B8D1-4B2D-A465-A183692B8CAF}" srcOrd="0" destOrd="0" presId="urn:microsoft.com/office/officeart/2005/8/layout/radial1"/>
    <dgm:cxn modelId="{887FDD49-E7D4-4DF8-89C9-63D3B8191A5C}" type="presOf" srcId="{E04E8649-69EC-47B0-8279-A1A4939FB45C}" destId="{FA8B1712-CA6C-40F1-A9D3-F3CEB6FEE7D3}" srcOrd="0" destOrd="0" presId="urn:microsoft.com/office/officeart/2005/8/layout/radial1"/>
    <dgm:cxn modelId="{F5408237-7623-4EFB-8804-30F0D5A0EA5D}" srcId="{ABE72E09-ED25-4DFF-B3CC-F17689475850}" destId="{2AE63718-08A9-4CC6-B41E-67B2D60600B7}" srcOrd="0" destOrd="0" parTransId="{77A9887E-3827-44B0-B6B7-5A3096EE2451}" sibTransId="{F5BEA70D-CBE0-4061-B472-6B8C1557C558}"/>
    <dgm:cxn modelId="{3C4560A4-1E0B-4E9C-9ED7-2605D8DE9B8D}" type="presOf" srcId="{A2A11CBB-0AF7-4BAF-8AC6-3B24B000888A}" destId="{7C308924-32AB-4F6E-98EF-761A5B7B9E8B}" srcOrd="0" destOrd="0" presId="urn:microsoft.com/office/officeart/2005/8/layout/radial1"/>
    <dgm:cxn modelId="{B1457D0D-1D06-40D7-80EC-AC5B3F5CC789}" type="presOf" srcId="{DB8E1529-DE37-4574-864D-0BDB634A69E0}" destId="{A70A12DC-C86A-418F-B269-A0EC6EF9409F}" srcOrd="0" destOrd="0" presId="urn:microsoft.com/office/officeart/2005/8/layout/radial1"/>
    <dgm:cxn modelId="{54C43C0C-51E5-4630-B08C-46F8942718DE}" srcId="{ABE72E09-ED25-4DFF-B3CC-F17689475850}" destId="{BB1149C2-DCF3-487C-9FBE-AB0AB98F5913}" srcOrd="3" destOrd="0" parTransId="{E04E8649-69EC-47B0-8279-A1A4939FB45C}" sibTransId="{E98C01EC-E2A7-44B6-9AC3-50141DD68DFF}"/>
    <dgm:cxn modelId="{54822395-35B4-4F95-9493-91F0662772C5}" type="presOf" srcId="{202861C9-ADAF-463E-B463-FAA46F8A83BB}" destId="{C8A50736-C10A-4A49-AB30-D52CC23F4F44}" srcOrd="1" destOrd="0" presId="urn:microsoft.com/office/officeart/2005/8/layout/radial1"/>
    <dgm:cxn modelId="{F696C3D8-56E7-4547-B06F-082B9E609B7C}" type="presOf" srcId="{CCED59C4-9246-4DCB-BAF4-F56503BBF29D}" destId="{EED5E962-9EBE-4ED8-BDCE-595AFA10183C}" srcOrd="0" destOrd="0" presId="urn:microsoft.com/office/officeart/2005/8/layout/radial1"/>
    <dgm:cxn modelId="{526B2E08-DFD1-46A4-900E-217546628794}" type="presOf" srcId="{BB1149C2-DCF3-487C-9FBE-AB0AB98F5913}" destId="{08E61811-8AE8-435B-BFC0-3E46D8586E4F}" srcOrd="0" destOrd="0" presId="urn:microsoft.com/office/officeart/2005/8/layout/radial1"/>
    <dgm:cxn modelId="{BF527626-5A42-4D17-AFE0-3177233F2E6F}" type="presOf" srcId="{6C91EDCB-07DE-4A03-A4D6-8C4A141BBFF0}" destId="{DC9D0A72-BCD8-4FFE-B5E6-8340C6449935}" srcOrd="0" destOrd="0" presId="urn:microsoft.com/office/officeart/2005/8/layout/radial1"/>
    <dgm:cxn modelId="{596D1712-1E40-4B86-9BE7-E73E11F5A0A0}" srcId="{ABE72E09-ED25-4DFF-B3CC-F17689475850}" destId="{DB8E1529-DE37-4574-864D-0BDB634A69E0}" srcOrd="8" destOrd="0" parTransId="{202861C9-ADAF-463E-B463-FAA46F8A83BB}" sibTransId="{05553C83-F061-4E99-8878-70AAF9F82DAB}"/>
    <dgm:cxn modelId="{39579F47-959C-4C6A-8FB5-4DE2B1D83160}" type="presOf" srcId="{AB707ECA-1E10-451E-A61F-80726CDEB9A6}" destId="{86227DB1-2756-4654-B9DC-B8D9E1F92775}" srcOrd="0" destOrd="0" presId="urn:microsoft.com/office/officeart/2005/8/layout/radial1"/>
    <dgm:cxn modelId="{C4C4705F-1C96-4773-A8A1-6B64486DC72D}" srcId="{ABE72E09-ED25-4DFF-B3CC-F17689475850}" destId="{0305CBAF-8BDE-4862-819F-5E31D18480B1}" srcOrd="2" destOrd="0" parTransId="{7FEC9965-3906-49AD-8A72-A603BE311E78}" sibTransId="{F15A6DC4-4D54-4B48-85A6-15040CABCB1B}"/>
    <dgm:cxn modelId="{466E0E13-AC68-451A-B557-F6C422F9CBEC}" type="presOf" srcId="{D9CBE1E6-96F8-4F13-B40A-EF8494B68F66}" destId="{E8605E5B-AD06-4027-B0DF-E646FFF073A2}" srcOrd="0" destOrd="0" presId="urn:microsoft.com/office/officeart/2005/8/layout/radial1"/>
    <dgm:cxn modelId="{0A632966-B38E-48F8-881E-B1255878A761}" srcId="{ABE72E09-ED25-4DFF-B3CC-F17689475850}" destId="{6C91EDCB-07DE-4A03-A4D6-8C4A141BBFF0}" srcOrd="1" destOrd="0" parTransId="{A2A11CBB-0AF7-4BAF-8AC6-3B24B000888A}" sibTransId="{9B853AA9-91FA-41F0-9F53-8BB7BF860C97}"/>
    <dgm:cxn modelId="{6450C8F7-CA5D-4616-8C2A-A25E5E25029D}" type="presOf" srcId="{71B1E1CD-E787-4B58-90CB-CBA1E67F262F}" destId="{5FADC66F-5A08-4F31-96F7-3F840D09F3CB}" srcOrd="1" destOrd="0" presId="urn:microsoft.com/office/officeart/2005/8/layout/radial1"/>
    <dgm:cxn modelId="{99AD7717-25FC-4A61-A9CA-849D40CBFC13}" srcId="{ABE72E09-ED25-4DFF-B3CC-F17689475850}" destId="{667085F0-FC80-409D-8525-635C8850558F}" srcOrd="6" destOrd="0" parTransId="{5828D591-64E8-4CEC-8C39-D9D4F57064AC}" sibTransId="{0FF46CE8-ADA3-495A-BB7E-6B4FF6846DFF}"/>
    <dgm:cxn modelId="{E15CB7E2-F408-4189-8F03-090B92A7A9BC}" type="presOf" srcId="{202861C9-ADAF-463E-B463-FAA46F8A83BB}" destId="{581CD018-8B89-448E-AC0B-FC3A6A890348}" srcOrd="0" destOrd="0" presId="urn:microsoft.com/office/officeart/2005/8/layout/radial1"/>
    <dgm:cxn modelId="{3688AA43-D06A-437E-BCFA-0B31451FDAAF}" type="presOf" srcId="{5828D591-64E8-4CEC-8C39-D9D4F57064AC}" destId="{8A57C522-8FBE-40D5-984C-56BBDCDA66B0}" srcOrd="1" destOrd="0" presId="urn:microsoft.com/office/officeart/2005/8/layout/radial1"/>
    <dgm:cxn modelId="{320DA32F-1E7F-4AE5-A667-1E363DDE200C}" type="presOf" srcId="{4DBDE729-FF0B-4DAA-BC82-614A3C9F41EC}" destId="{92E1D6C2-239D-4889-9D8B-2F9ACFD2F927}" srcOrd="0" destOrd="0" presId="urn:microsoft.com/office/officeart/2005/8/layout/radial1"/>
    <dgm:cxn modelId="{A114A523-ACB2-42F7-B448-DAD5BB2C6ACE}" type="presOf" srcId="{0305CBAF-8BDE-4862-819F-5E31D18480B1}" destId="{B368CB1B-EE5B-404B-9CCB-6D24D7981A66}" srcOrd="0" destOrd="0" presId="urn:microsoft.com/office/officeart/2005/8/layout/radial1"/>
    <dgm:cxn modelId="{066FB33C-65F3-41BF-8E38-680FF9CE2972}" srcId="{ABE72E09-ED25-4DFF-B3CC-F17689475850}" destId="{35F87221-F955-4EF2-BD5F-8A5CCD85D0FF}" srcOrd="7" destOrd="0" parTransId="{CCED59C4-9246-4DCB-BAF4-F56503BBF29D}" sibTransId="{22C32B86-481A-4E89-A9CA-418C1EA4FF82}"/>
    <dgm:cxn modelId="{092B44FB-402E-47BC-A43D-85ED2ADF454B}" type="presOf" srcId="{71B1E1CD-E787-4B58-90CB-CBA1E67F262F}" destId="{7FBF0BC7-8B6F-4F76-AB68-C95895E23236}" srcOrd="0" destOrd="0" presId="urn:microsoft.com/office/officeart/2005/8/layout/radial1"/>
    <dgm:cxn modelId="{5AAF806A-2BA1-477C-B7DF-2CD1F900BFDF}" srcId="{AB707ECA-1E10-451E-A61F-80726CDEB9A6}" destId="{ABE72E09-ED25-4DFF-B3CC-F17689475850}" srcOrd="0" destOrd="0" parTransId="{0C1B3906-4BC2-40C3-80B4-729D5CC35C39}" sibTransId="{6C23414F-3362-4F9B-9426-9C77AE415736}"/>
    <dgm:cxn modelId="{31E15F86-47C3-418E-939C-006B8E2EE553}" type="presOf" srcId="{E04E8649-69EC-47B0-8279-A1A4939FB45C}" destId="{64DEE0EF-D9EE-4E7A-9853-2A5E4F73FA74}" srcOrd="1" destOrd="0" presId="urn:microsoft.com/office/officeart/2005/8/layout/radial1"/>
    <dgm:cxn modelId="{E9C7A441-F22C-40EA-A217-3DCEC3A7EADD}" type="presOf" srcId="{667085F0-FC80-409D-8525-635C8850558F}" destId="{4C2C5F45-3145-432C-8781-1BC235470050}" srcOrd="0" destOrd="0" presId="urn:microsoft.com/office/officeart/2005/8/layout/radial1"/>
    <dgm:cxn modelId="{373A16E9-FCEE-4F09-833D-5654FF45B7A6}" type="presOf" srcId="{2AE63718-08A9-4CC6-B41E-67B2D60600B7}" destId="{86F6BE1B-09B3-4E06-8CEE-8F91B4B64232}" srcOrd="0" destOrd="0" presId="urn:microsoft.com/office/officeart/2005/8/layout/radial1"/>
    <dgm:cxn modelId="{CD681333-CD81-4CA1-B01D-66FD84B9A6F5}" type="presParOf" srcId="{86227DB1-2756-4654-B9DC-B8D9E1F92775}" destId="{CB5B7744-AAA5-41F6-BBF8-C206B79F4A2E}" srcOrd="0" destOrd="0" presId="urn:microsoft.com/office/officeart/2005/8/layout/radial1"/>
    <dgm:cxn modelId="{9506C038-7412-4854-AE8C-3B0A363BD635}" type="presParOf" srcId="{86227DB1-2756-4654-B9DC-B8D9E1F92775}" destId="{7245B8F2-7F3A-4074-963D-9E3BC1179C76}" srcOrd="1" destOrd="0" presId="urn:microsoft.com/office/officeart/2005/8/layout/radial1"/>
    <dgm:cxn modelId="{13BE901D-2D9A-44B5-BD61-0759D9F1CBFB}" type="presParOf" srcId="{7245B8F2-7F3A-4074-963D-9E3BC1179C76}" destId="{80D4C389-4FB1-4BCA-8121-C700B3FDC6E4}" srcOrd="0" destOrd="0" presId="urn:microsoft.com/office/officeart/2005/8/layout/radial1"/>
    <dgm:cxn modelId="{AB900904-CEEC-4381-B06F-46A599A22E43}" type="presParOf" srcId="{86227DB1-2756-4654-B9DC-B8D9E1F92775}" destId="{86F6BE1B-09B3-4E06-8CEE-8F91B4B64232}" srcOrd="2" destOrd="0" presId="urn:microsoft.com/office/officeart/2005/8/layout/radial1"/>
    <dgm:cxn modelId="{91818B07-844B-48CF-8C7D-387A87C5D56F}" type="presParOf" srcId="{86227DB1-2756-4654-B9DC-B8D9E1F92775}" destId="{7C308924-32AB-4F6E-98EF-761A5B7B9E8B}" srcOrd="3" destOrd="0" presId="urn:microsoft.com/office/officeart/2005/8/layout/radial1"/>
    <dgm:cxn modelId="{FFE889DB-BFEA-4BDC-956A-5D1652D358D4}" type="presParOf" srcId="{7C308924-32AB-4F6E-98EF-761A5B7B9E8B}" destId="{F81863A0-9D16-4B6C-A1BB-C104939D8774}" srcOrd="0" destOrd="0" presId="urn:microsoft.com/office/officeart/2005/8/layout/radial1"/>
    <dgm:cxn modelId="{E324C5D2-B82B-4D1D-A08D-E8E2AD7CEBD0}" type="presParOf" srcId="{86227DB1-2756-4654-B9DC-B8D9E1F92775}" destId="{DC9D0A72-BCD8-4FFE-B5E6-8340C6449935}" srcOrd="4" destOrd="0" presId="urn:microsoft.com/office/officeart/2005/8/layout/radial1"/>
    <dgm:cxn modelId="{24A0026B-2F30-4B85-A47C-C548DF99562B}" type="presParOf" srcId="{86227DB1-2756-4654-B9DC-B8D9E1F92775}" destId="{5D20B981-B8D1-4B2D-A465-A183692B8CAF}" srcOrd="5" destOrd="0" presId="urn:microsoft.com/office/officeart/2005/8/layout/radial1"/>
    <dgm:cxn modelId="{B6842222-1684-422A-8021-349FD609A453}" type="presParOf" srcId="{5D20B981-B8D1-4B2D-A465-A183692B8CAF}" destId="{B41EB485-F8FF-4892-9CBE-C6F052A74F47}" srcOrd="0" destOrd="0" presId="urn:microsoft.com/office/officeart/2005/8/layout/radial1"/>
    <dgm:cxn modelId="{B3525AE7-F6FF-4B31-804B-552A6BA1B12A}" type="presParOf" srcId="{86227DB1-2756-4654-B9DC-B8D9E1F92775}" destId="{B368CB1B-EE5B-404B-9CCB-6D24D7981A66}" srcOrd="6" destOrd="0" presId="urn:microsoft.com/office/officeart/2005/8/layout/radial1"/>
    <dgm:cxn modelId="{9FA09C68-43A6-450E-A2E8-96942C3F7445}" type="presParOf" srcId="{86227DB1-2756-4654-B9DC-B8D9E1F92775}" destId="{FA8B1712-CA6C-40F1-A9D3-F3CEB6FEE7D3}" srcOrd="7" destOrd="0" presId="urn:microsoft.com/office/officeart/2005/8/layout/radial1"/>
    <dgm:cxn modelId="{5DADEC3D-D854-46F8-92D9-019C3E111A86}" type="presParOf" srcId="{FA8B1712-CA6C-40F1-A9D3-F3CEB6FEE7D3}" destId="{64DEE0EF-D9EE-4E7A-9853-2A5E4F73FA74}" srcOrd="0" destOrd="0" presId="urn:microsoft.com/office/officeart/2005/8/layout/radial1"/>
    <dgm:cxn modelId="{62569CF0-5073-4B46-8FC3-3A61D7B4D19E}" type="presParOf" srcId="{86227DB1-2756-4654-B9DC-B8D9E1F92775}" destId="{08E61811-8AE8-435B-BFC0-3E46D8586E4F}" srcOrd="8" destOrd="0" presId="urn:microsoft.com/office/officeart/2005/8/layout/radial1"/>
    <dgm:cxn modelId="{904EAD5E-19CB-4E53-89B0-8FEAC478CDF7}" type="presParOf" srcId="{86227DB1-2756-4654-B9DC-B8D9E1F92775}" destId="{92E1D6C2-239D-4889-9D8B-2F9ACFD2F927}" srcOrd="9" destOrd="0" presId="urn:microsoft.com/office/officeart/2005/8/layout/radial1"/>
    <dgm:cxn modelId="{F57BC36F-7866-4487-945A-69C46571BDF0}" type="presParOf" srcId="{92E1D6C2-239D-4889-9D8B-2F9ACFD2F927}" destId="{ACFA6308-88BD-447F-B8EB-1270EAB8AC41}" srcOrd="0" destOrd="0" presId="urn:microsoft.com/office/officeart/2005/8/layout/radial1"/>
    <dgm:cxn modelId="{6C741CBE-3907-413A-BEF8-07540FB959B8}" type="presParOf" srcId="{86227DB1-2756-4654-B9DC-B8D9E1F92775}" destId="{E8605E5B-AD06-4027-B0DF-E646FFF073A2}" srcOrd="10" destOrd="0" presId="urn:microsoft.com/office/officeart/2005/8/layout/radial1"/>
    <dgm:cxn modelId="{1A0AED1E-3EC9-4FE1-910B-14A4D482D7C3}" type="presParOf" srcId="{86227DB1-2756-4654-B9DC-B8D9E1F92775}" destId="{7FBF0BC7-8B6F-4F76-AB68-C95895E23236}" srcOrd="11" destOrd="0" presId="urn:microsoft.com/office/officeart/2005/8/layout/radial1"/>
    <dgm:cxn modelId="{8428137B-06AB-44A4-89CC-7C3521475CD5}" type="presParOf" srcId="{7FBF0BC7-8B6F-4F76-AB68-C95895E23236}" destId="{5FADC66F-5A08-4F31-96F7-3F840D09F3CB}" srcOrd="0" destOrd="0" presId="urn:microsoft.com/office/officeart/2005/8/layout/radial1"/>
    <dgm:cxn modelId="{36B0A112-61B1-4179-B8A2-2392615CDB59}" type="presParOf" srcId="{86227DB1-2756-4654-B9DC-B8D9E1F92775}" destId="{F0CBBED3-A4BC-4356-8D2E-97BA487594A9}" srcOrd="12" destOrd="0" presId="urn:microsoft.com/office/officeart/2005/8/layout/radial1"/>
    <dgm:cxn modelId="{FBED6E11-486B-4B7F-9902-F88B128BF29D}" type="presParOf" srcId="{86227DB1-2756-4654-B9DC-B8D9E1F92775}" destId="{65FEC280-9255-47CD-AC8A-0DEC6CD82ED4}" srcOrd="13" destOrd="0" presId="urn:microsoft.com/office/officeart/2005/8/layout/radial1"/>
    <dgm:cxn modelId="{2EF9F1E4-D0C7-43F2-81BB-E52B8AAE90A2}" type="presParOf" srcId="{65FEC280-9255-47CD-AC8A-0DEC6CD82ED4}" destId="{8A57C522-8FBE-40D5-984C-56BBDCDA66B0}" srcOrd="0" destOrd="0" presId="urn:microsoft.com/office/officeart/2005/8/layout/radial1"/>
    <dgm:cxn modelId="{F63FAFAA-438E-4C64-B533-E6265DC1B9C2}" type="presParOf" srcId="{86227DB1-2756-4654-B9DC-B8D9E1F92775}" destId="{4C2C5F45-3145-432C-8781-1BC235470050}" srcOrd="14" destOrd="0" presId="urn:microsoft.com/office/officeart/2005/8/layout/radial1"/>
    <dgm:cxn modelId="{1045F99F-0CEA-4752-9BDB-83B1AFCF6DE7}" type="presParOf" srcId="{86227DB1-2756-4654-B9DC-B8D9E1F92775}" destId="{EED5E962-9EBE-4ED8-BDCE-595AFA10183C}" srcOrd="15" destOrd="0" presId="urn:microsoft.com/office/officeart/2005/8/layout/radial1"/>
    <dgm:cxn modelId="{AFA4E0C5-D377-47FE-8CD8-71FA71897E34}" type="presParOf" srcId="{EED5E962-9EBE-4ED8-BDCE-595AFA10183C}" destId="{17DDCF89-3927-4CF3-AAFA-4DB1C341F8B0}" srcOrd="0" destOrd="0" presId="urn:microsoft.com/office/officeart/2005/8/layout/radial1"/>
    <dgm:cxn modelId="{BEEB992C-5684-4EDA-88D3-4559A1243EC3}" type="presParOf" srcId="{86227DB1-2756-4654-B9DC-B8D9E1F92775}" destId="{5E6C967B-DF58-4A29-A3DB-8C95A3F02B76}" srcOrd="16" destOrd="0" presId="urn:microsoft.com/office/officeart/2005/8/layout/radial1"/>
    <dgm:cxn modelId="{54EF6B26-F67D-49A9-A2F7-FF6F461E1402}" type="presParOf" srcId="{86227DB1-2756-4654-B9DC-B8D9E1F92775}" destId="{581CD018-8B89-448E-AC0B-FC3A6A890348}" srcOrd="17" destOrd="0" presId="urn:microsoft.com/office/officeart/2005/8/layout/radial1"/>
    <dgm:cxn modelId="{5E5FA917-1D1C-42B7-8300-42AA9819E91C}" type="presParOf" srcId="{581CD018-8B89-448E-AC0B-FC3A6A890348}" destId="{C8A50736-C10A-4A49-AB30-D52CC23F4F44}" srcOrd="0" destOrd="0" presId="urn:microsoft.com/office/officeart/2005/8/layout/radial1"/>
    <dgm:cxn modelId="{D7CFF004-1C28-4E0E-B5F9-DD57DBBD6BB8}" type="presParOf" srcId="{86227DB1-2756-4654-B9DC-B8D9E1F92775}" destId="{A70A12DC-C86A-418F-B269-A0EC6EF9409F}"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AB707ECA-1E10-451E-A61F-80726CDEB9A6}" type="doc">
      <dgm:prSet loTypeId="urn:microsoft.com/office/officeart/2005/8/layout/radial1" loCatId="cycle" qsTypeId="urn:microsoft.com/office/officeart/2005/8/quickstyle/simple1" qsCatId="simple" csTypeId="urn:microsoft.com/office/officeart/2005/8/colors/colorful1#8" csCatId="colorful" phldr="1"/>
      <dgm:spPr/>
      <dgm:t>
        <a:bodyPr/>
        <a:lstStyle/>
        <a:p>
          <a:endParaRPr lang="en-ZA"/>
        </a:p>
      </dgm:t>
    </dgm:pt>
    <dgm:pt modelId="{ABE72E09-ED25-4DFF-B3CC-F17689475850}">
      <dgm:prSet phldrT="[Text]"/>
      <dgm:spPr/>
      <dgm:t>
        <a:bodyPr/>
        <a:lstStyle/>
        <a:p>
          <a:pPr algn="ctr"/>
          <a:r>
            <a:rPr lang="en-ZA" dirty="0"/>
            <a:t>Pricing Strategies</a:t>
          </a:r>
        </a:p>
      </dgm:t>
    </dgm:pt>
    <dgm:pt modelId="{0C1B3906-4BC2-40C3-80B4-729D5CC35C39}" type="parTrans" cxnId="{5AAF806A-2BA1-477C-B7DF-2CD1F900BFDF}">
      <dgm:prSet/>
      <dgm:spPr/>
      <dgm:t>
        <a:bodyPr/>
        <a:lstStyle/>
        <a:p>
          <a:pPr algn="ctr"/>
          <a:endParaRPr lang="en-ZA"/>
        </a:p>
      </dgm:t>
    </dgm:pt>
    <dgm:pt modelId="{6C23414F-3362-4F9B-9426-9C77AE415736}" type="sibTrans" cxnId="{5AAF806A-2BA1-477C-B7DF-2CD1F900BFDF}">
      <dgm:prSet/>
      <dgm:spPr/>
      <dgm:t>
        <a:bodyPr/>
        <a:lstStyle/>
        <a:p>
          <a:pPr algn="ctr"/>
          <a:endParaRPr lang="en-ZA"/>
        </a:p>
      </dgm:t>
    </dgm:pt>
    <dgm:pt modelId="{2AE63718-08A9-4CC6-B41E-67B2D60600B7}">
      <dgm:prSet phldrT="[Text]"/>
      <dgm:spPr>
        <a:solidFill>
          <a:srgbClr val="92D050"/>
        </a:solidFill>
      </dgm:spPr>
      <dgm:t>
        <a:bodyPr/>
        <a:lstStyle/>
        <a:p>
          <a:pPr algn="ctr"/>
          <a:r>
            <a:rPr lang="en-ZA" dirty="0"/>
            <a:t>market skimming</a:t>
          </a:r>
        </a:p>
      </dgm:t>
    </dgm:pt>
    <dgm:pt modelId="{77A9887E-3827-44B0-B6B7-5A3096EE2451}" type="parTrans" cxnId="{F5408237-7623-4EFB-8804-30F0D5A0EA5D}">
      <dgm:prSet/>
      <dgm:spPr/>
      <dgm:t>
        <a:bodyPr/>
        <a:lstStyle/>
        <a:p>
          <a:pPr algn="ctr"/>
          <a:endParaRPr lang="en-ZA"/>
        </a:p>
      </dgm:t>
    </dgm:pt>
    <dgm:pt modelId="{F5BEA70D-CBE0-4061-B472-6B8C1557C558}" type="sibTrans" cxnId="{F5408237-7623-4EFB-8804-30F0D5A0EA5D}">
      <dgm:prSet/>
      <dgm:spPr/>
      <dgm:t>
        <a:bodyPr/>
        <a:lstStyle/>
        <a:p>
          <a:pPr algn="ctr"/>
          <a:endParaRPr lang="en-ZA"/>
        </a:p>
      </dgm:t>
    </dgm:pt>
    <dgm:pt modelId="{6C91EDCB-07DE-4A03-A4D6-8C4A141BBFF0}">
      <dgm:prSet phldrT="[Text]"/>
      <dgm:spPr>
        <a:solidFill>
          <a:srgbClr val="00B050"/>
        </a:solidFill>
      </dgm:spPr>
      <dgm:t>
        <a:bodyPr/>
        <a:lstStyle/>
        <a:p>
          <a:pPr algn="ctr"/>
          <a:r>
            <a:rPr lang="en-ZA" dirty="0"/>
            <a:t>value pricing</a:t>
          </a:r>
        </a:p>
      </dgm:t>
    </dgm:pt>
    <dgm:pt modelId="{A2A11CBB-0AF7-4BAF-8AC6-3B24B000888A}" type="parTrans" cxnId="{0A632966-B38E-48F8-881E-B1255878A761}">
      <dgm:prSet/>
      <dgm:spPr/>
      <dgm:t>
        <a:bodyPr/>
        <a:lstStyle/>
        <a:p>
          <a:pPr algn="ctr"/>
          <a:endParaRPr lang="en-ZA"/>
        </a:p>
      </dgm:t>
    </dgm:pt>
    <dgm:pt modelId="{9B853AA9-91FA-41F0-9F53-8BB7BF860C97}" type="sibTrans" cxnId="{0A632966-B38E-48F8-881E-B1255878A761}">
      <dgm:prSet/>
      <dgm:spPr/>
      <dgm:t>
        <a:bodyPr/>
        <a:lstStyle/>
        <a:p>
          <a:pPr algn="ctr"/>
          <a:endParaRPr lang="en-ZA"/>
        </a:p>
      </dgm:t>
    </dgm:pt>
    <dgm:pt modelId="{0305CBAF-8BDE-4862-819F-5E31D18480B1}">
      <dgm:prSet phldrT="[Text]"/>
      <dgm:spPr>
        <a:solidFill>
          <a:schemeClr val="bg2">
            <a:lumMod val="50000"/>
          </a:schemeClr>
        </a:solidFill>
      </dgm:spPr>
      <dgm:t>
        <a:bodyPr/>
        <a:lstStyle/>
        <a:p>
          <a:pPr algn="ctr"/>
          <a:r>
            <a:rPr lang="en-ZA" dirty="0"/>
            <a:t>loss leader</a:t>
          </a:r>
        </a:p>
      </dgm:t>
    </dgm:pt>
    <dgm:pt modelId="{7FEC9965-3906-49AD-8A72-A603BE311E78}" type="parTrans" cxnId="{C4C4705F-1C96-4773-A8A1-6B64486DC72D}">
      <dgm:prSet/>
      <dgm:spPr/>
      <dgm:t>
        <a:bodyPr/>
        <a:lstStyle/>
        <a:p>
          <a:pPr algn="ctr"/>
          <a:endParaRPr lang="en-ZA"/>
        </a:p>
      </dgm:t>
    </dgm:pt>
    <dgm:pt modelId="{F15A6DC4-4D54-4B48-85A6-15040CABCB1B}" type="sibTrans" cxnId="{C4C4705F-1C96-4773-A8A1-6B64486DC72D}">
      <dgm:prSet/>
      <dgm:spPr/>
      <dgm:t>
        <a:bodyPr/>
        <a:lstStyle/>
        <a:p>
          <a:pPr algn="ctr"/>
          <a:endParaRPr lang="en-ZA"/>
        </a:p>
      </dgm:t>
    </dgm:pt>
    <dgm:pt modelId="{BB1149C2-DCF3-487C-9FBE-AB0AB98F5913}">
      <dgm:prSet phldrT="[Text]"/>
      <dgm:spPr>
        <a:solidFill>
          <a:srgbClr val="0070C0"/>
        </a:solidFill>
      </dgm:spPr>
      <dgm:t>
        <a:bodyPr/>
        <a:lstStyle/>
        <a:p>
          <a:pPr algn="ctr"/>
          <a:r>
            <a:rPr lang="en-ZA" dirty="0"/>
            <a:t>psychological pricing</a:t>
          </a:r>
        </a:p>
      </dgm:t>
    </dgm:pt>
    <dgm:pt modelId="{E04E8649-69EC-47B0-8279-A1A4939FB45C}" type="parTrans" cxnId="{54C43C0C-51E5-4630-B08C-46F8942718DE}">
      <dgm:prSet/>
      <dgm:spPr/>
      <dgm:t>
        <a:bodyPr/>
        <a:lstStyle/>
        <a:p>
          <a:pPr algn="ctr"/>
          <a:endParaRPr lang="en-ZA"/>
        </a:p>
      </dgm:t>
    </dgm:pt>
    <dgm:pt modelId="{E98C01EC-E2A7-44B6-9AC3-50141DD68DFF}" type="sibTrans" cxnId="{54C43C0C-51E5-4630-B08C-46F8942718DE}">
      <dgm:prSet/>
      <dgm:spPr/>
      <dgm:t>
        <a:bodyPr/>
        <a:lstStyle/>
        <a:p>
          <a:pPr algn="ctr"/>
          <a:endParaRPr lang="en-ZA"/>
        </a:p>
      </dgm:t>
    </dgm:pt>
    <dgm:pt modelId="{D9CBE1E6-96F8-4F13-B40A-EF8494B68F66}">
      <dgm:prSet/>
      <dgm:spPr/>
      <dgm:t>
        <a:bodyPr/>
        <a:lstStyle/>
        <a:p>
          <a:pPr algn="ctr"/>
          <a:r>
            <a:rPr lang="en-ZA" dirty="0"/>
            <a:t>competitor pricing</a:t>
          </a:r>
        </a:p>
      </dgm:t>
    </dgm:pt>
    <dgm:pt modelId="{4DBDE729-FF0B-4DAA-BC82-614A3C9F41EC}" type="parTrans" cxnId="{F33EA506-9A2D-44F7-9D0D-D184A5299D13}">
      <dgm:prSet/>
      <dgm:spPr/>
      <dgm:t>
        <a:bodyPr/>
        <a:lstStyle/>
        <a:p>
          <a:pPr algn="ctr"/>
          <a:endParaRPr lang="en-ZA"/>
        </a:p>
      </dgm:t>
    </dgm:pt>
    <dgm:pt modelId="{591F3AB7-40FD-440F-8A6B-A0D10891E2B6}" type="sibTrans" cxnId="{F33EA506-9A2D-44F7-9D0D-D184A5299D13}">
      <dgm:prSet/>
      <dgm:spPr/>
      <dgm:t>
        <a:bodyPr/>
        <a:lstStyle/>
        <a:p>
          <a:pPr algn="ctr"/>
          <a:endParaRPr lang="en-ZA"/>
        </a:p>
      </dgm:t>
    </dgm:pt>
    <dgm:pt modelId="{E5178944-9855-4E39-8622-EA49E6D1F9A8}">
      <dgm:prSet custT="1"/>
      <dgm:spPr/>
      <dgm:t>
        <a:bodyPr/>
        <a:lstStyle/>
        <a:p>
          <a:pPr algn="ctr"/>
          <a:r>
            <a:rPr lang="en-ZA" sz="1800" dirty="0"/>
            <a:t>predatory pricing</a:t>
          </a:r>
        </a:p>
      </dgm:t>
    </dgm:pt>
    <dgm:pt modelId="{71B1E1CD-E787-4B58-90CB-CBA1E67F262F}" type="parTrans" cxnId="{B3D13550-9043-478C-AC24-240818A8AE00}">
      <dgm:prSet/>
      <dgm:spPr/>
      <dgm:t>
        <a:bodyPr/>
        <a:lstStyle/>
        <a:p>
          <a:pPr algn="ctr"/>
          <a:endParaRPr lang="en-ZA"/>
        </a:p>
      </dgm:t>
    </dgm:pt>
    <dgm:pt modelId="{92D65A00-1068-4AB8-9260-E1798EAF8B73}" type="sibTrans" cxnId="{B3D13550-9043-478C-AC24-240818A8AE00}">
      <dgm:prSet/>
      <dgm:spPr/>
      <dgm:t>
        <a:bodyPr/>
        <a:lstStyle/>
        <a:p>
          <a:pPr algn="ctr"/>
          <a:endParaRPr lang="en-ZA"/>
        </a:p>
      </dgm:t>
    </dgm:pt>
    <dgm:pt modelId="{667085F0-FC80-409D-8525-635C8850558F}">
      <dgm:prSet/>
      <dgm:spPr>
        <a:solidFill>
          <a:srgbClr val="FFC000"/>
        </a:solidFill>
      </dgm:spPr>
      <dgm:t>
        <a:bodyPr/>
        <a:lstStyle/>
        <a:p>
          <a:pPr algn="ctr"/>
          <a:r>
            <a:rPr lang="en-ZA" dirty="0"/>
            <a:t>cost-plus pricing</a:t>
          </a:r>
        </a:p>
      </dgm:t>
    </dgm:pt>
    <dgm:pt modelId="{5828D591-64E8-4CEC-8C39-D9D4F57064AC}" type="parTrans" cxnId="{99AD7717-25FC-4A61-A9CA-849D40CBFC13}">
      <dgm:prSet/>
      <dgm:spPr/>
      <dgm:t>
        <a:bodyPr/>
        <a:lstStyle/>
        <a:p>
          <a:pPr algn="ctr"/>
          <a:endParaRPr lang="en-ZA"/>
        </a:p>
      </dgm:t>
    </dgm:pt>
    <dgm:pt modelId="{0FF46CE8-ADA3-495A-BB7E-6B4FF6846DFF}" type="sibTrans" cxnId="{99AD7717-25FC-4A61-A9CA-849D40CBFC13}">
      <dgm:prSet/>
      <dgm:spPr/>
      <dgm:t>
        <a:bodyPr/>
        <a:lstStyle/>
        <a:p>
          <a:pPr algn="ctr"/>
          <a:endParaRPr lang="en-ZA"/>
        </a:p>
      </dgm:t>
    </dgm:pt>
    <dgm:pt modelId="{35F87221-F955-4EF2-BD5F-8A5CCD85D0FF}">
      <dgm:prSet/>
      <dgm:spPr/>
      <dgm:t>
        <a:bodyPr/>
        <a:lstStyle/>
        <a:p>
          <a:pPr algn="ctr"/>
          <a:r>
            <a:rPr lang="en-ZA" dirty="0"/>
            <a:t>penetration pricing</a:t>
          </a:r>
        </a:p>
      </dgm:t>
    </dgm:pt>
    <dgm:pt modelId="{CCED59C4-9246-4DCB-BAF4-F56503BBF29D}" type="parTrans" cxnId="{066FB33C-65F3-41BF-8E38-680FF9CE2972}">
      <dgm:prSet/>
      <dgm:spPr/>
      <dgm:t>
        <a:bodyPr/>
        <a:lstStyle/>
        <a:p>
          <a:pPr algn="ctr"/>
          <a:endParaRPr lang="en-ZA"/>
        </a:p>
      </dgm:t>
    </dgm:pt>
    <dgm:pt modelId="{22C32B86-481A-4E89-A9CA-418C1EA4FF82}" type="sibTrans" cxnId="{066FB33C-65F3-41BF-8E38-680FF9CE2972}">
      <dgm:prSet/>
      <dgm:spPr/>
      <dgm:t>
        <a:bodyPr/>
        <a:lstStyle/>
        <a:p>
          <a:pPr algn="ctr"/>
          <a:endParaRPr lang="en-ZA"/>
        </a:p>
      </dgm:t>
    </dgm:pt>
    <dgm:pt modelId="{DB8E1529-DE37-4574-864D-0BDB634A69E0}">
      <dgm:prSet/>
      <dgm:spPr/>
      <dgm:t>
        <a:bodyPr/>
        <a:lstStyle/>
        <a:p>
          <a:pPr algn="ctr"/>
          <a:r>
            <a:rPr lang="en-ZA" dirty="0"/>
            <a:t>contribution pricing</a:t>
          </a:r>
        </a:p>
      </dgm:t>
    </dgm:pt>
    <dgm:pt modelId="{202861C9-ADAF-463E-B463-FAA46F8A83BB}" type="parTrans" cxnId="{596D1712-1E40-4B86-9BE7-E73E11F5A0A0}">
      <dgm:prSet/>
      <dgm:spPr/>
      <dgm:t>
        <a:bodyPr/>
        <a:lstStyle/>
        <a:p>
          <a:pPr algn="ctr"/>
          <a:endParaRPr lang="en-ZA"/>
        </a:p>
      </dgm:t>
    </dgm:pt>
    <dgm:pt modelId="{05553C83-F061-4E99-8878-70AAF9F82DAB}" type="sibTrans" cxnId="{596D1712-1E40-4B86-9BE7-E73E11F5A0A0}">
      <dgm:prSet/>
      <dgm:spPr/>
      <dgm:t>
        <a:bodyPr/>
        <a:lstStyle/>
        <a:p>
          <a:pPr algn="ctr"/>
          <a:endParaRPr lang="en-ZA"/>
        </a:p>
      </dgm:t>
    </dgm:pt>
    <dgm:pt modelId="{86227DB1-2756-4654-B9DC-B8D9E1F92775}" type="pres">
      <dgm:prSet presAssocID="{AB707ECA-1E10-451E-A61F-80726CDEB9A6}" presName="cycle" presStyleCnt="0">
        <dgm:presLayoutVars>
          <dgm:chMax val="1"/>
          <dgm:dir/>
          <dgm:animLvl val="ctr"/>
          <dgm:resizeHandles val="exact"/>
        </dgm:presLayoutVars>
      </dgm:prSet>
      <dgm:spPr/>
      <dgm:t>
        <a:bodyPr/>
        <a:lstStyle/>
        <a:p>
          <a:endParaRPr lang="en-ZA"/>
        </a:p>
      </dgm:t>
    </dgm:pt>
    <dgm:pt modelId="{CB5B7744-AAA5-41F6-BBF8-C206B79F4A2E}" type="pres">
      <dgm:prSet presAssocID="{ABE72E09-ED25-4DFF-B3CC-F17689475850}" presName="centerShape" presStyleLbl="node0" presStyleIdx="0" presStyleCnt="1" custScaleX="163030" custScaleY="169466"/>
      <dgm:spPr>
        <a:prstGeom prst="star7">
          <a:avLst/>
        </a:prstGeom>
      </dgm:spPr>
      <dgm:t>
        <a:bodyPr/>
        <a:lstStyle/>
        <a:p>
          <a:endParaRPr lang="en-ZA"/>
        </a:p>
      </dgm:t>
    </dgm:pt>
    <dgm:pt modelId="{7245B8F2-7F3A-4074-963D-9E3BC1179C76}" type="pres">
      <dgm:prSet presAssocID="{77A9887E-3827-44B0-B6B7-5A3096EE2451}" presName="Name9" presStyleLbl="parChTrans1D2" presStyleIdx="0" presStyleCnt="9"/>
      <dgm:spPr/>
      <dgm:t>
        <a:bodyPr/>
        <a:lstStyle/>
        <a:p>
          <a:endParaRPr lang="en-ZA"/>
        </a:p>
      </dgm:t>
    </dgm:pt>
    <dgm:pt modelId="{80D4C389-4FB1-4BCA-8121-C700B3FDC6E4}" type="pres">
      <dgm:prSet presAssocID="{77A9887E-3827-44B0-B6B7-5A3096EE2451}" presName="connTx" presStyleLbl="parChTrans1D2" presStyleIdx="0" presStyleCnt="9"/>
      <dgm:spPr/>
      <dgm:t>
        <a:bodyPr/>
        <a:lstStyle/>
        <a:p>
          <a:endParaRPr lang="en-ZA"/>
        </a:p>
      </dgm:t>
    </dgm:pt>
    <dgm:pt modelId="{86F6BE1B-09B3-4E06-8CEE-8F91B4B64232}" type="pres">
      <dgm:prSet presAssocID="{2AE63718-08A9-4CC6-B41E-67B2D60600B7}" presName="node" presStyleLbl="node1" presStyleIdx="0" presStyleCnt="9">
        <dgm:presLayoutVars>
          <dgm:bulletEnabled val="1"/>
        </dgm:presLayoutVars>
      </dgm:prSet>
      <dgm:spPr/>
      <dgm:t>
        <a:bodyPr/>
        <a:lstStyle/>
        <a:p>
          <a:endParaRPr lang="en-ZA"/>
        </a:p>
      </dgm:t>
    </dgm:pt>
    <dgm:pt modelId="{7C308924-32AB-4F6E-98EF-761A5B7B9E8B}" type="pres">
      <dgm:prSet presAssocID="{A2A11CBB-0AF7-4BAF-8AC6-3B24B000888A}" presName="Name9" presStyleLbl="parChTrans1D2" presStyleIdx="1" presStyleCnt="9"/>
      <dgm:spPr/>
      <dgm:t>
        <a:bodyPr/>
        <a:lstStyle/>
        <a:p>
          <a:endParaRPr lang="en-ZA"/>
        </a:p>
      </dgm:t>
    </dgm:pt>
    <dgm:pt modelId="{F81863A0-9D16-4B6C-A1BB-C104939D8774}" type="pres">
      <dgm:prSet presAssocID="{A2A11CBB-0AF7-4BAF-8AC6-3B24B000888A}" presName="connTx" presStyleLbl="parChTrans1D2" presStyleIdx="1" presStyleCnt="9"/>
      <dgm:spPr/>
      <dgm:t>
        <a:bodyPr/>
        <a:lstStyle/>
        <a:p>
          <a:endParaRPr lang="en-ZA"/>
        </a:p>
      </dgm:t>
    </dgm:pt>
    <dgm:pt modelId="{DC9D0A72-BCD8-4FFE-B5E6-8340C6449935}" type="pres">
      <dgm:prSet presAssocID="{6C91EDCB-07DE-4A03-A4D6-8C4A141BBFF0}" presName="node" presStyleLbl="node1" presStyleIdx="1" presStyleCnt="9">
        <dgm:presLayoutVars>
          <dgm:bulletEnabled val="1"/>
        </dgm:presLayoutVars>
      </dgm:prSet>
      <dgm:spPr/>
      <dgm:t>
        <a:bodyPr/>
        <a:lstStyle/>
        <a:p>
          <a:endParaRPr lang="en-ZA"/>
        </a:p>
      </dgm:t>
    </dgm:pt>
    <dgm:pt modelId="{5D20B981-B8D1-4B2D-A465-A183692B8CAF}" type="pres">
      <dgm:prSet presAssocID="{7FEC9965-3906-49AD-8A72-A603BE311E78}" presName="Name9" presStyleLbl="parChTrans1D2" presStyleIdx="2" presStyleCnt="9"/>
      <dgm:spPr/>
      <dgm:t>
        <a:bodyPr/>
        <a:lstStyle/>
        <a:p>
          <a:endParaRPr lang="en-ZA"/>
        </a:p>
      </dgm:t>
    </dgm:pt>
    <dgm:pt modelId="{B41EB485-F8FF-4892-9CBE-C6F052A74F47}" type="pres">
      <dgm:prSet presAssocID="{7FEC9965-3906-49AD-8A72-A603BE311E78}" presName="connTx" presStyleLbl="parChTrans1D2" presStyleIdx="2" presStyleCnt="9"/>
      <dgm:spPr/>
      <dgm:t>
        <a:bodyPr/>
        <a:lstStyle/>
        <a:p>
          <a:endParaRPr lang="en-ZA"/>
        </a:p>
      </dgm:t>
    </dgm:pt>
    <dgm:pt modelId="{B368CB1B-EE5B-404B-9CCB-6D24D7981A66}" type="pres">
      <dgm:prSet presAssocID="{0305CBAF-8BDE-4862-819F-5E31D18480B1}" presName="node" presStyleLbl="node1" presStyleIdx="2" presStyleCnt="9">
        <dgm:presLayoutVars>
          <dgm:bulletEnabled val="1"/>
        </dgm:presLayoutVars>
      </dgm:prSet>
      <dgm:spPr/>
      <dgm:t>
        <a:bodyPr/>
        <a:lstStyle/>
        <a:p>
          <a:endParaRPr lang="en-ZA"/>
        </a:p>
      </dgm:t>
    </dgm:pt>
    <dgm:pt modelId="{FA8B1712-CA6C-40F1-A9D3-F3CEB6FEE7D3}" type="pres">
      <dgm:prSet presAssocID="{E04E8649-69EC-47B0-8279-A1A4939FB45C}" presName="Name9" presStyleLbl="parChTrans1D2" presStyleIdx="3" presStyleCnt="9"/>
      <dgm:spPr/>
      <dgm:t>
        <a:bodyPr/>
        <a:lstStyle/>
        <a:p>
          <a:endParaRPr lang="en-ZA"/>
        </a:p>
      </dgm:t>
    </dgm:pt>
    <dgm:pt modelId="{64DEE0EF-D9EE-4E7A-9853-2A5E4F73FA74}" type="pres">
      <dgm:prSet presAssocID="{E04E8649-69EC-47B0-8279-A1A4939FB45C}" presName="connTx" presStyleLbl="parChTrans1D2" presStyleIdx="3" presStyleCnt="9"/>
      <dgm:spPr/>
      <dgm:t>
        <a:bodyPr/>
        <a:lstStyle/>
        <a:p>
          <a:endParaRPr lang="en-ZA"/>
        </a:p>
      </dgm:t>
    </dgm:pt>
    <dgm:pt modelId="{08E61811-8AE8-435B-BFC0-3E46D8586E4F}" type="pres">
      <dgm:prSet presAssocID="{BB1149C2-DCF3-487C-9FBE-AB0AB98F5913}" presName="node" presStyleLbl="node1" presStyleIdx="3" presStyleCnt="9">
        <dgm:presLayoutVars>
          <dgm:bulletEnabled val="1"/>
        </dgm:presLayoutVars>
      </dgm:prSet>
      <dgm:spPr/>
      <dgm:t>
        <a:bodyPr/>
        <a:lstStyle/>
        <a:p>
          <a:endParaRPr lang="en-ZA"/>
        </a:p>
      </dgm:t>
    </dgm:pt>
    <dgm:pt modelId="{92E1D6C2-239D-4889-9D8B-2F9ACFD2F927}" type="pres">
      <dgm:prSet presAssocID="{4DBDE729-FF0B-4DAA-BC82-614A3C9F41EC}" presName="Name9" presStyleLbl="parChTrans1D2" presStyleIdx="4" presStyleCnt="9"/>
      <dgm:spPr/>
      <dgm:t>
        <a:bodyPr/>
        <a:lstStyle/>
        <a:p>
          <a:endParaRPr lang="en-ZA"/>
        </a:p>
      </dgm:t>
    </dgm:pt>
    <dgm:pt modelId="{ACFA6308-88BD-447F-B8EB-1270EAB8AC41}" type="pres">
      <dgm:prSet presAssocID="{4DBDE729-FF0B-4DAA-BC82-614A3C9F41EC}" presName="connTx" presStyleLbl="parChTrans1D2" presStyleIdx="4" presStyleCnt="9"/>
      <dgm:spPr/>
      <dgm:t>
        <a:bodyPr/>
        <a:lstStyle/>
        <a:p>
          <a:endParaRPr lang="en-ZA"/>
        </a:p>
      </dgm:t>
    </dgm:pt>
    <dgm:pt modelId="{E8605E5B-AD06-4027-B0DF-E646FFF073A2}" type="pres">
      <dgm:prSet presAssocID="{D9CBE1E6-96F8-4F13-B40A-EF8494B68F66}" presName="node" presStyleLbl="node1" presStyleIdx="4" presStyleCnt="9">
        <dgm:presLayoutVars>
          <dgm:bulletEnabled val="1"/>
        </dgm:presLayoutVars>
      </dgm:prSet>
      <dgm:spPr/>
      <dgm:t>
        <a:bodyPr/>
        <a:lstStyle/>
        <a:p>
          <a:endParaRPr lang="en-ZA"/>
        </a:p>
      </dgm:t>
    </dgm:pt>
    <dgm:pt modelId="{7FBF0BC7-8B6F-4F76-AB68-C95895E23236}" type="pres">
      <dgm:prSet presAssocID="{71B1E1CD-E787-4B58-90CB-CBA1E67F262F}" presName="Name9" presStyleLbl="parChTrans1D2" presStyleIdx="5" presStyleCnt="9"/>
      <dgm:spPr/>
      <dgm:t>
        <a:bodyPr/>
        <a:lstStyle/>
        <a:p>
          <a:endParaRPr lang="en-ZA"/>
        </a:p>
      </dgm:t>
    </dgm:pt>
    <dgm:pt modelId="{5FADC66F-5A08-4F31-96F7-3F840D09F3CB}" type="pres">
      <dgm:prSet presAssocID="{71B1E1CD-E787-4B58-90CB-CBA1E67F262F}" presName="connTx" presStyleLbl="parChTrans1D2" presStyleIdx="5" presStyleCnt="9"/>
      <dgm:spPr/>
      <dgm:t>
        <a:bodyPr/>
        <a:lstStyle/>
        <a:p>
          <a:endParaRPr lang="en-ZA"/>
        </a:p>
      </dgm:t>
    </dgm:pt>
    <dgm:pt modelId="{F0CBBED3-A4BC-4356-8D2E-97BA487594A9}" type="pres">
      <dgm:prSet presAssocID="{E5178944-9855-4E39-8622-EA49E6D1F9A8}" presName="node" presStyleLbl="node1" presStyleIdx="5" presStyleCnt="9" custScaleX="163706" custScaleY="152007">
        <dgm:presLayoutVars>
          <dgm:bulletEnabled val="1"/>
        </dgm:presLayoutVars>
      </dgm:prSet>
      <dgm:spPr/>
      <dgm:t>
        <a:bodyPr/>
        <a:lstStyle/>
        <a:p>
          <a:endParaRPr lang="en-ZA"/>
        </a:p>
      </dgm:t>
    </dgm:pt>
    <dgm:pt modelId="{65FEC280-9255-47CD-AC8A-0DEC6CD82ED4}" type="pres">
      <dgm:prSet presAssocID="{5828D591-64E8-4CEC-8C39-D9D4F57064AC}" presName="Name9" presStyleLbl="parChTrans1D2" presStyleIdx="6" presStyleCnt="9"/>
      <dgm:spPr/>
      <dgm:t>
        <a:bodyPr/>
        <a:lstStyle/>
        <a:p>
          <a:endParaRPr lang="en-ZA"/>
        </a:p>
      </dgm:t>
    </dgm:pt>
    <dgm:pt modelId="{8A57C522-8FBE-40D5-984C-56BBDCDA66B0}" type="pres">
      <dgm:prSet presAssocID="{5828D591-64E8-4CEC-8C39-D9D4F57064AC}" presName="connTx" presStyleLbl="parChTrans1D2" presStyleIdx="6" presStyleCnt="9"/>
      <dgm:spPr/>
      <dgm:t>
        <a:bodyPr/>
        <a:lstStyle/>
        <a:p>
          <a:endParaRPr lang="en-ZA"/>
        </a:p>
      </dgm:t>
    </dgm:pt>
    <dgm:pt modelId="{4C2C5F45-3145-432C-8781-1BC235470050}" type="pres">
      <dgm:prSet presAssocID="{667085F0-FC80-409D-8525-635C8850558F}" presName="node" presStyleLbl="node1" presStyleIdx="6" presStyleCnt="9">
        <dgm:presLayoutVars>
          <dgm:bulletEnabled val="1"/>
        </dgm:presLayoutVars>
      </dgm:prSet>
      <dgm:spPr/>
      <dgm:t>
        <a:bodyPr/>
        <a:lstStyle/>
        <a:p>
          <a:endParaRPr lang="en-ZA"/>
        </a:p>
      </dgm:t>
    </dgm:pt>
    <dgm:pt modelId="{EED5E962-9EBE-4ED8-BDCE-595AFA10183C}" type="pres">
      <dgm:prSet presAssocID="{CCED59C4-9246-4DCB-BAF4-F56503BBF29D}" presName="Name9" presStyleLbl="parChTrans1D2" presStyleIdx="7" presStyleCnt="9"/>
      <dgm:spPr/>
      <dgm:t>
        <a:bodyPr/>
        <a:lstStyle/>
        <a:p>
          <a:endParaRPr lang="en-ZA"/>
        </a:p>
      </dgm:t>
    </dgm:pt>
    <dgm:pt modelId="{17DDCF89-3927-4CF3-AAFA-4DB1C341F8B0}" type="pres">
      <dgm:prSet presAssocID="{CCED59C4-9246-4DCB-BAF4-F56503BBF29D}" presName="connTx" presStyleLbl="parChTrans1D2" presStyleIdx="7" presStyleCnt="9"/>
      <dgm:spPr/>
      <dgm:t>
        <a:bodyPr/>
        <a:lstStyle/>
        <a:p>
          <a:endParaRPr lang="en-ZA"/>
        </a:p>
      </dgm:t>
    </dgm:pt>
    <dgm:pt modelId="{5E6C967B-DF58-4A29-A3DB-8C95A3F02B76}" type="pres">
      <dgm:prSet presAssocID="{35F87221-F955-4EF2-BD5F-8A5CCD85D0FF}" presName="node" presStyleLbl="node1" presStyleIdx="7" presStyleCnt="9">
        <dgm:presLayoutVars>
          <dgm:bulletEnabled val="1"/>
        </dgm:presLayoutVars>
      </dgm:prSet>
      <dgm:spPr/>
      <dgm:t>
        <a:bodyPr/>
        <a:lstStyle/>
        <a:p>
          <a:endParaRPr lang="en-ZA"/>
        </a:p>
      </dgm:t>
    </dgm:pt>
    <dgm:pt modelId="{581CD018-8B89-448E-AC0B-FC3A6A890348}" type="pres">
      <dgm:prSet presAssocID="{202861C9-ADAF-463E-B463-FAA46F8A83BB}" presName="Name9" presStyleLbl="parChTrans1D2" presStyleIdx="8" presStyleCnt="9"/>
      <dgm:spPr/>
      <dgm:t>
        <a:bodyPr/>
        <a:lstStyle/>
        <a:p>
          <a:endParaRPr lang="en-ZA"/>
        </a:p>
      </dgm:t>
    </dgm:pt>
    <dgm:pt modelId="{C8A50736-C10A-4A49-AB30-D52CC23F4F44}" type="pres">
      <dgm:prSet presAssocID="{202861C9-ADAF-463E-B463-FAA46F8A83BB}" presName="connTx" presStyleLbl="parChTrans1D2" presStyleIdx="8" presStyleCnt="9"/>
      <dgm:spPr/>
      <dgm:t>
        <a:bodyPr/>
        <a:lstStyle/>
        <a:p>
          <a:endParaRPr lang="en-ZA"/>
        </a:p>
      </dgm:t>
    </dgm:pt>
    <dgm:pt modelId="{A70A12DC-C86A-418F-B269-A0EC6EF9409F}" type="pres">
      <dgm:prSet presAssocID="{DB8E1529-DE37-4574-864D-0BDB634A69E0}" presName="node" presStyleLbl="node1" presStyleIdx="8" presStyleCnt="9">
        <dgm:presLayoutVars>
          <dgm:bulletEnabled val="1"/>
        </dgm:presLayoutVars>
      </dgm:prSet>
      <dgm:spPr/>
      <dgm:t>
        <a:bodyPr/>
        <a:lstStyle/>
        <a:p>
          <a:endParaRPr lang="en-ZA"/>
        </a:p>
      </dgm:t>
    </dgm:pt>
  </dgm:ptLst>
  <dgm:cxnLst>
    <dgm:cxn modelId="{F5408237-7623-4EFB-8804-30F0D5A0EA5D}" srcId="{ABE72E09-ED25-4DFF-B3CC-F17689475850}" destId="{2AE63718-08A9-4CC6-B41E-67B2D60600B7}" srcOrd="0" destOrd="0" parTransId="{77A9887E-3827-44B0-B6B7-5A3096EE2451}" sibTransId="{F5BEA70D-CBE0-4061-B472-6B8C1557C558}"/>
    <dgm:cxn modelId="{F33EA506-9A2D-44F7-9D0D-D184A5299D13}" srcId="{ABE72E09-ED25-4DFF-B3CC-F17689475850}" destId="{D9CBE1E6-96F8-4F13-B40A-EF8494B68F66}" srcOrd="4" destOrd="0" parTransId="{4DBDE729-FF0B-4DAA-BC82-614A3C9F41EC}" sibTransId="{591F3AB7-40FD-440F-8A6B-A0D10891E2B6}"/>
    <dgm:cxn modelId="{27A5E85D-7342-434B-9573-4239665B5A30}" type="presOf" srcId="{7FEC9965-3906-49AD-8A72-A603BE311E78}" destId="{5D20B981-B8D1-4B2D-A465-A183692B8CAF}" srcOrd="0" destOrd="0" presId="urn:microsoft.com/office/officeart/2005/8/layout/radial1"/>
    <dgm:cxn modelId="{AF3DAA22-B679-4079-86DA-B54C1B544AA6}" type="presOf" srcId="{CCED59C4-9246-4DCB-BAF4-F56503BBF29D}" destId="{EED5E962-9EBE-4ED8-BDCE-595AFA10183C}" srcOrd="0" destOrd="0" presId="urn:microsoft.com/office/officeart/2005/8/layout/radial1"/>
    <dgm:cxn modelId="{C4C4705F-1C96-4773-A8A1-6B64486DC72D}" srcId="{ABE72E09-ED25-4DFF-B3CC-F17689475850}" destId="{0305CBAF-8BDE-4862-819F-5E31D18480B1}" srcOrd="2" destOrd="0" parTransId="{7FEC9965-3906-49AD-8A72-A603BE311E78}" sibTransId="{F15A6DC4-4D54-4B48-85A6-15040CABCB1B}"/>
    <dgm:cxn modelId="{25CE31C4-ABB8-4271-8641-BEE15119F4CA}" type="presOf" srcId="{4DBDE729-FF0B-4DAA-BC82-614A3C9F41EC}" destId="{ACFA6308-88BD-447F-B8EB-1270EAB8AC41}" srcOrd="1" destOrd="0" presId="urn:microsoft.com/office/officeart/2005/8/layout/radial1"/>
    <dgm:cxn modelId="{596D1712-1E40-4B86-9BE7-E73E11F5A0A0}" srcId="{ABE72E09-ED25-4DFF-B3CC-F17689475850}" destId="{DB8E1529-DE37-4574-864D-0BDB634A69E0}" srcOrd="8" destOrd="0" parTransId="{202861C9-ADAF-463E-B463-FAA46F8A83BB}" sibTransId="{05553C83-F061-4E99-8878-70AAF9F82DAB}"/>
    <dgm:cxn modelId="{D2191DF4-15E5-427D-A929-B0D9C65E9064}" type="presOf" srcId="{2AE63718-08A9-4CC6-B41E-67B2D60600B7}" destId="{86F6BE1B-09B3-4E06-8CEE-8F91B4B64232}" srcOrd="0" destOrd="0" presId="urn:microsoft.com/office/officeart/2005/8/layout/radial1"/>
    <dgm:cxn modelId="{B3D13550-9043-478C-AC24-240818A8AE00}" srcId="{ABE72E09-ED25-4DFF-B3CC-F17689475850}" destId="{E5178944-9855-4E39-8622-EA49E6D1F9A8}" srcOrd="5" destOrd="0" parTransId="{71B1E1CD-E787-4B58-90CB-CBA1E67F262F}" sibTransId="{92D65A00-1068-4AB8-9260-E1798EAF8B73}"/>
    <dgm:cxn modelId="{F9AFEFF2-22F9-422B-AF2A-20DDE557F7BB}" type="presOf" srcId="{0305CBAF-8BDE-4862-819F-5E31D18480B1}" destId="{B368CB1B-EE5B-404B-9CCB-6D24D7981A66}" srcOrd="0" destOrd="0" presId="urn:microsoft.com/office/officeart/2005/8/layout/radial1"/>
    <dgm:cxn modelId="{18B9552C-4779-4A17-BC55-D144957A87E0}" type="presOf" srcId="{E04E8649-69EC-47B0-8279-A1A4939FB45C}" destId="{FA8B1712-CA6C-40F1-A9D3-F3CEB6FEE7D3}" srcOrd="0" destOrd="0" presId="urn:microsoft.com/office/officeart/2005/8/layout/radial1"/>
    <dgm:cxn modelId="{BE2F4BA4-5A85-4E62-B3AA-E1F53BC8E5D4}" type="presOf" srcId="{35F87221-F955-4EF2-BD5F-8A5CCD85D0FF}" destId="{5E6C967B-DF58-4A29-A3DB-8C95A3F02B76}" srcOrd="0" destOrd="0" presId="urn:microsoft.com/office/officeart/2005/8/layout/radial1"/>
    <dgm:cxn modelId="{DFF68E75-5450-45A0-86FE-1F98510BA583}" type="presOf" srcId="{71B1E1CD-E787-4B58-90CB-CBA1E67F262F}" destId="{7FBF0BC7-8B6F-4F76-AB68-C95895E23236}" srcOrd="0" destOrd="0" presId="urn:microsoft.com/office/officeart/2005/8/layout/radial1"/>
    <dgm:cxn modelId="{EDB3FD71-181F-44B1-862A-B2179CFBD33D}" type="presOf" srcId="{A2A11CBB-0AF7-4BAF-8AC6-3B24B000888A}" destId="{F81863A0-9D16-4B6C-A1BB-C104939D8774}" srcOrd="1" destOrd="0" presId="urn:microsoft.com/office/officeart/2005/8/layout/radial1"/>
    <dgm:cxn modelId="{960CB128-4608-49D6-96BC-7CB5E2C22FEA}" type="presOf" srcId="{ABE72E09-ED25-4DFF-B3CC-F17689475850}" destId="{CB5B7744-AAA5-41F6-BBF8-C206B79F4A2E}" srcOrd="0" destOrd="0" presId="urn:microsoft.com/office/officeart/2005/8/layout/radial1"/>
    <dgm:cxn modelId="{99AD7717-25FC-4A61-A9CA-849D40CBFC13}" srcId="{ABE72E09-ED25-4DFF-B3CC-F17689475850}" destId="{667085F0-FC80-409D-8525-635C8850558F}" srcOrd="6" destOrd="0" parTransId="{5828D591-64E8-4CEC-8C39-D9D4F57064AC}" sibTransId="{0FF46CE8-ADA3-495A-BB7E-6B4FF6846DFF}"/>
    <dgm:cxn modelId="{067BFAFE-3A8F-4E74-B249-136304199F95}" type="presOf" srcId="{DB8E1529-DE37-4574-864D-0BDB634A69E0}" destId="{A70A12DC-C86A-418F-B269-A0EC6EF9409F}" srcOrd="0" destOrd="0" presId="urn:microsoft.com/office/officeart/2005/8/layout/radial1"/>
    <dgm:cxn modelId="{54C43C0C-51E5-4630-B08C-46F8942718DE}" srcId="{ABE72E09-ED25-4DFF-B3CC-F17689475850}" destId="{BB1149C2-DCF3-487C-9FBE-AB0AB98F5913}" srcOrd="3" destOrd="0" parTransId="{E04E8649-69EC-47B0-8279-A1A4939FB45C}" sibTransId="{E98C01EC-E2A7-44B6-9AC3-50141DD68DFF}"/>
    <dgm:cxn modelId="{F6A7CEB4-F194-494B-805A-F5EF8218CBB2}" type="presOf" srcId="{202861C9-ADAF-463E-B463-FAA46F8A83BB}" destId="{C8A50736-C10A-4A49-AB30-D52CC23F4F44}" srcOrd="1" destOrd="0" presId="urn:microsoft.com/office/officeart/2005/8/layout/radial1"/>
    <dgm:cxn modelId="{8640C969-40BB-4147-9DC7-6A24DB0E68FB}" type="presOf" srcId="{AB707ECA-1E10-451E-A61F-80726CDEB9A6}" destId="{86227DB1-2756-4654-B9DC-B8D9E1F92775}" srcOrd="0" destOrd="0" presId="urn:microsoft.com/office/officeart/2005/8/layout/radial1"/>
    <dgm:cxn modelId="{5B4169FF-B3B5-49D0-9088-5D5CA7DF5E51}" type="presOf" srcId="{E04E8649-69EC-47B0-8279-A1A4939FB45C}" destId="{64DEE0EF-D9EE-4E7A-9853-2A5E4F73FA74}" srcOrd="1" destOrd="0" presId="urn:microsoft.com/office/officeart/2005/8/layout/radial1"/>
    <dgm:cxn modelId="{A3EB4461-F96D-43B9-80CD-B109E16AF549}" type="presOf" srcId="{A2A11CBB-0AF7-4BAF-8AC6-3B24B000888A}" destId="{7C308924-32AB-4F6E-98EF-761A5B7B9E8B}" srcOrd="0" destOrd="0" presId="urn:microsoft.com/office/officeart/2005/8/layout/radial1"/>
    <dgm:cxn modelId="{46BB44A6-DD71-4258-B00F-3A46750E0C4D}" type="presOf" srcId="{BB1149C2-DCF3-487C-9FBE-AB0AB98F5913}" destId="{08E61811-8AE8-435B-BFC0-3E46D8586E4F}" srcOrd="0" destOrd="0" presId="urn:microsoft.com/office/officeart/2005/8/layout/radial1"/>
    <dgm:cxn modelId="{DCA1B0C9-CC44-49E0-98D1-8F7F0144EC8A}" type="presOf" srcId="{77A9887E-3827-44B0-B6B7-5A3096EE2451}" destId="{7245B8F2-7F3A-4074-963D-9E3BC1179C76}" srcOrd="0" destOrd="0" presId="urn:microsoft.com/office/officeart/2005/8/layout/radial1"/>
    <dgm:cxn modelId="{72E6648C-E7FA-465C-8264-A5323CE1C2EF}" type="presOf" srcId="{6C91EDCB-07DE-4A03-A4D6-8C4A141BBFF0}" destId="{DC9D0A72-BCD8-4FFE-B5E6-8340C6449935}" srcOrd="0" destOrd="0" presId="urn:microsoft.com/office/officeart/2005/8/layout/radial1"/>
    <dgm:cxn modelId="{04F03280-ACB6-4B72-A689-AE3D2156CD83}" type="presOf" srcId="{202861C9-ADAF-463E-B463-FAA46F8A83BB}" destId="{581CD018-8B89-448E-AC0B-FC3A6A890348}" srcOrd="0" destOrd="0" presId="urn:microsoft.com/office/officeart/2005/8/layout/radial1"/>
    <dgm:cxn modelId="{E92CD220-C278-4ECC-B5D6-6BEAF12D56A9}" type="presOf" srcId="{71B1E1CD-E787-4B58-90CB-CBA1E67F262F}" destId="{5FADC66F-5A08-4F31-96F7-3F840D09F3CB}" srcOrd="1" destOrd="0" presId="urn:microsoft.com/office/officeart/2005/8/layout/radial1"/>
    <dgm:cxn modelId="{AD79D0BE-4533-428E-949C-59BF2882D902}" type="presOf" srcId="{7FEC9965-3906-49AD-8A72-A603BE311E78}" destId="{B41EB485-F8FF-4892-9CBE-C6F052A74F47}" srcOrd="1" destOrd="0" presId="urn:microsoft.com/office/officeart/2005/8/layout/radial1"/>
    <dgm:cxn modelId="{1A381E5F-9A39-42CC-8C05-8BB3590C0C0F}" type="presOf" srcId="{E5178944-9855-4E39-8622-EA49E6D1F9A8}" destId="{F0CBBED3-A4BC-4356-8D2E-97BA487594A9}" srcOrd="0" destOrd="0" presId="urn:microsoft.com/office/officeart/2005/8/layout/radial1"/>
    <dgm:cxn modelId="{6008A88B-D634-4774-9AAD-1DC8F1D5FFAF}" type="presOf" srcId="{D9CBE1E6-96F8-4F13-B40A-EF8494B68F66}" destId="{E8605E5B-AD06-4027-B0DF-E646FFF073A2}" srcOrd="0" destOrd="0" presId="urn:microsoft.com/office/officeart/2005/8/layout/radial1"/>
    <dgm:cxn modelId="{ECDC1A4F-26F1-4083-99F5-5E612EB207FA}" type="presOf" srcId="{CCED59C4-9246-4DCB-BAF4-F56503BBF29D}" destId="{17DDCF89-3927-4CF3-AAFA-4DB1C341F8B0}" srcOrd="1" destOrd="0" presId="urn:microsoft.com/office/officeart/2005/8/layout/radial1"/>
    <dgm:cxn modelId="{0A632966-B38E-48F8-881E-B1255878A761}" srcId="{ABE72E09-ED25-4DFF-B3CC-F17689475850}" destId="{6C91EDCB-07DE-4A03-A4D6-8C4A141BBFF0}" srcOrd="1" destOrd="0" parTransId="{A2A11CBB-0AF7-4BAF-8AC6-3B24B000888A}" sibTransId="{9B853AA9-91FA-41F0-9F53-8BB7BF860C97}"/>
    <dgm:cxn modelId="{9B4CB20C-3966-494A-9648-664258F6BB3E}" type="presOf" srcId="{667085F0-FC80-409D-8525-635C8850558F}" destId="{4C2C5F45-3145-432C-8781-1BC235470050}" srcOrd="0" destOrd="0" presId="urn:microsoft.com/office/officeart/2005/8/layout/radial1"/>
    <dgm:cxn modelId="{00A25BD2-4285-432E-9F7C-521841E0D871}" type="presOf" srcId="{5828D591-64E8-4CEC-8C39-D9D4F57064AC}" destId="{65FEC280-9255-47CD-AC8A-0DEC6CD82ED4}" srcOrd="0" destOrd="0" presId="urn:microsoft.com/office/officeart/2005/8/layout/radial1"/>
    <dgm:cxn modelId="{5AAF806A-2BA1-477C-B7DF-2CD1F900BFDF}" srcId="{AB707ECA-1E10-451E-A61F-80726CDEB9A6}" destId="{ABE72E09-ED25-4DFF-B3CC-F17689475850}" srcOrd="0" destOrd="0" parTransId="{0C1B3906-4BC2-40C3-80B4-729D5CC35C39}" sibTransId="{6C23414F-3362-4F9B-9426-9C77AE415736}"/>
    <dgm:cxn modelId="{3C227F7E-D342-4C8B-8591-1487718B8A80}" type="presOf" srcId="{4DBDE729-FF0B-4DAA-BC82-614A3C9F41EC}" destId="{92E1D6C2-239D-4889-9D8B-2F9ACFD2F927}" srcOrd="0" destOrd="0" presId="urn:microsoft.com/office/officeart/2005/8/layout/radial1"/>
    <dgm:cxn modelId="{CFCCCCB7-24F5-4C46-B914-A52188D8F386}" type="presOf" srcId="{5828D591-64E8-4CEC-8C39-D9D4F57064AC}" destId="{8A57C522-8FBE-40D5-984C-56BBDCDA66B0}" srcOrd="1" destOrd="0" presId="urn:microsoft.com/office/officeart/2005/8/layout/radial1"/>
    <dgm:cxn modelId="{928B550F-7235-45FE-AC66-0D1E18196708}" type="presOf" srcId="{77A9887E-3827-44B0-B6B7-5A3096EE2451}" destId="{80D4C389-4FB1-4BCA-8121-C700B3FDC6E4}" srcOrd="1" destOrd="0" presId="urn:microsoft.com/office/officeart/2005/8/layout/radial1"/>
    <dgm:cxn modelId="{066FB33C-65F3-41BF-8E38-680FF9CE2972}" srcId="{ABE72E09-ED25-4DFF-B3CC-F17689475850}" destId="{35F87221-F955-4EF2-BD5F-8A5CCD85D0FF}" srcOrd="7" destOrd="0" parTransId="{CCED59C4-9246-4DCB-BAF4-F56503BBF29D}" sibTransId="{22C32B86-481A-4E89-A9CA-418C1EA4FF82}"/>
    <dgm:cxn modelId="{C349B53A-3D54-435D-BAEB-7E5C376E84C6}" type="presParOf" srcId="{86227DB1-2756-4654-B9DC-B8D9E1F92775}" destId="{CB5B7744-AAA5-41F6-BBF8-C206B79F4A2E}" srcOrd="0" destOrd="0" presId="urn:microsoft.com/office/officeart/2005/8/layout/radial1"/>
    <dgm:cxn modelId="{44660994-9A60-459C-A3E7-8C4B6F31B462}" type="presParOf" srcId="{86227DB1-2756-4654-B9DC-B8D9E1F92775}" destId="{7245B8F2-7F3A-4074-963D-9E3BC1179C76}" srcOrd="1" destOrd="0" presId="urn:microsoft.com/office/officeart/2005/8/layout/radial1"/>
    <dgm:cxn modelId="{14FB1EA7-A2CA-49AC-BFAB-A991EBCE146E}" type="presParOf" srcId="{7245B8F2-7F3A-4074-963D-9E3BC1179C76}" destId="{80D4C389-4FB1-4BCA-8121-C700B3FDC6E4}" srcOrd="0" destOrd="0" presId="urn:microsoft.com/office/officeart/2005/8/layout/radial1"/>
    <dgm:cxn modelId="{A426BCA8-F669-4B8A-8E1F-DDDD89BCAB1C}" type="presParOf" srcId="{86227DB1-2756-4654-B9DC-B8D9E1F92775}" destId="{86F6BE1B-09B3-4E06-8CEE-8F91B4B64232}" srcOrd="2" destOrd="0" presId="urn:microsoft.com/office/officeart/2005/8/layout/radial1"/>
    <dgm:cxn modelId="{B5E3D03E-D69A-450A-8065-139DC2D69C94}" type="presParOf" srcId="{86227DB1-2756-4654-B9DC-B8D9E1F92775}" destId="{7C308924-32AB-4F6E-98EF-761A5B7B9E8B}" srcOrd="3" destOrd="0" presId="urn:microsoft.com/office/officeart/2005/8/layout/radial1"/>
    <dgm:cxn modelId="{82A33085-303D-4A31-93B8-AB9BF2750D6B}" type="presParOf" srcId="{7C308924-32AB-4F6E-98EF-761A5B7B9E8B}" destId="{F81863A0-9D16-4B6C-A1BB-C104939D8774}" srcOrd="0" destOrd="0" presId="urn:microsoft.com/office/officeart/2005/8/layout/radial1"/>
    <dgm:cxn modelId="{166FD7D7-7E6C-4DED-97C9-5F1937DB4B18}" type="presParOf" srcId="{86227DB1-2756-4654-B9DC-B8D9E1F92775}" destId="{DC9D0A72-BCD8-4FFE-B5E6-8340C6449935}" srcOrd="4" destOrd="0" presId="urn:microsoft.com/office/officeart/2005/8/layout/radial1"/>
    <dgm:cxn modelId="{C537941D-7A60-4895-8BD0-1553FCE997BC}" type="presParOf" srcId="{86227DB1-2756-4654-B9DC-B8D9E1F92775}" destId="{5D20B981-B8D1-4B2D-A465-A183692B8CAF}" srcOrd="5" destOrd="0" presId="urn:microsoft.com/office/officeart/2005/8/layout/radial1"/>
    <dgm:cxn modelId="{3B4DF384-DA52-49B1-B0CC-FE3320AD6474}" type="presParOf" srcId="{5D20B981-B8D1-4B2D-A465-A183692B8CAF}" destId="{B41EB485-F8FF-4892-9CBE-C6F052A74F47}" srcOrd="0" destOrd="0" presId="urn:microsoft.com/office/officeart/2005/8/layout/radial1"/>
    <dgm:cxn modelId="{4603E51F-8EED-46A8-82D8-3755799691B0}" type="presParOf" srcId="{86227DB1-2756-4654-B9DC-B8D9E1F92775}" destId="{B368CB1B-EE5B-404B-9CCB-6D24D7981A66}" srcOrd="6" destOrd="0" presId="urn:microsoft.com/office/officeart/2005/8/layout/radial1"/>
    <dgm:cxn modelId="{5D387A4B-645A-4B81-AD28-B4FBAB8B6DC9}" type="presParOf" srcId="{86227DB1-2756-4654-B9DC-B8D9E1F92775}" destId="{FA8B1712-CA6C-40F1-A9D3-F3CEB6FEE7D3}" srcOrd="7" destOrd="0" presId="urn:microsoft.com/office/officeart/2005/8/layout/radial1"/>
    <dgm:cxn modelId="{7458C01F-0300-44F9-B806-6E32E33F6249}" type="presParOf" srcId="{FA8B1712-CA6C-40F1-A9D3-F3CEB6FEE7D3}" destId="{64DEE0EF-D9EE-4E7A-9853-2A5E4F73FA74}" srcOrd="0" destOrd="0" presId="urn:microsoft.com/office/officeart/2005/8/layout/radial1"/>
    <dgm:cxn modelId="{55452052-9727-4337-899C-F3FF8CD5080A}" type="presParOf" srcId="{86227DB1-2756-4654-B9DC-B8D9E1F92775}" destId="{08E61811-8AE8-435B-BFC0-3E46D8586E4F}" srcOrd="8" destOrd="0" presId="urn:microsoft.com/office/officeart/2005/8/layout/radial1"/>
    <dgm:cxn modelId="{4474ED54-EF9C-4635-ACC5-5CFA28906BBC}" type="presParOf" srcId="{86227DB1-2756-4654-B9DC-B8D9E1F92775}" destId="{92E1D6C2-239D-4889-9D8B-2F9ACFD2F927}" srcOrd="9" destOrd="0" presId="urn:microsoft.com/office/officeart/2005/8/layout/radial1"/>
    <dgm:cxn modelId="{F83D3174-9554-4361-9AB0-7F82E8F7B8C4}" type="presParOf" srcId="{92E1D6C2-239D-4889-9D8B-2F9ACFD2F927}" destId="{ACFA6308-88BD-447F-B8EB-1270EAB8AC41}" srcOrd="0" destOrd="0" presId="urn:microsoft.com/office/officeart/2005/8/layout/radial1"/>
    <dgm:cxn modelId="{7F8BCAB3-065B-4080-9449-DC0BC63C9666}" type="presParOf" srcId="{86227DB1-2756-4654-B9DC-B8D9E1F92775}" destId="{E8605E5B-AD06-4027-B0DF-E646FFF073A2}" srcOrd="10" destOrd="0" presId="urn:microsoft.com/office/officeart/2005/8/layout/radial1"/>
    <dgm:cxn modelId="{656D8DB5-877C-4A34-9744-DAEB8D843ED9}" type="presParOf" srcId="{86227DB1-2756-4654-B9DC-B8D9E1F92775}" destId="{7FBF0BC7-8B6F-4F76-AB68-C95895E23236}" srcOrd="11" destOrd="0" presId="urn:microsoft.com/office/officeart/2005/8/layout/radial1"/>
    <dgm:cxn modelId="{FD3CC6E3-33C8-4391-B5E0-94CE9C078589}" type="presParOf" srcId="{7FBF0BC7-8B6F-4F76-AB68-C95895E23236}" destId="{5FADC66F-5A08-4F31-96F7-3F840D09F3CB}" srcOrd="0" destOrd="0" presId="urn:microsoft.com/office/officeart/2005/8/layout/radial1"/>
    <dgm:cxn modelId="{60BCDA17-ED0F-49B8-BD1C-D7EA56F773FD}" type="presParOf" srcId="{86227DB1-2756-4654-B9DC-B8D9E1F92775}" destId="{F0CBBED3-A4BC-4356-8D2E-97BA487594A9}" srcOrd="12" destOrd="0" presId="urn:microsoft.com/office/officeart/2005/8/layout/radial1"/>
    <dgm:cxn modelId="{F7D6B1E4-DA43-470C-8709-272CE41B659B}" type="presParOf" srcId="{86227DB1-2756-4654-B9DC-B8D9E1F92775}" destId="{65FEC280-9255-47CD-AC8A-0DEC6CD82ED4}" srcOrd="13" destOrd="0" presId="urn:microsoft.com/office/officeart/2005/8/layout/radial1"/>
    <dgm:cxn modelId="{40D7F6C9-F49A-4A21-BDE1-5A3CA7B1EC66}" type="presParOf" srcId="{65FEC280-9255-47CD-AC8A-0DEC6CD82ED4}" destId="{8A57C522-8FBE-40D5-984C-56BBDCDA66B0}" srcOrd="0" destOrd="0" presId="urn:microsoft.com/office/officeart/2005/8/layout/radial1"/>
    <dgm:cxn modelId="{89A37478-5BD6-421C-BEAB-2BF4021DDB9D}" type="presParOf" srcId="{86227DB1-2756-4654-B9DC-B8D9E1F92775}" destId="{4C2C5F45-3145-432C-8781-1BC235470050}" srcOrd="14" destOrd="0" presId="urn:microsoft.com/office/officeart/2005/8/layout/radial1"/>
    <dgm:cxn modelId="{A9201F39-5373-4015-B8B2-A72995D3A319}" type="presParOf" srcId="{86227DB1-2756-4654-B9DC-B8D9E1F92775}" destId="{EED5E962-9EBE-4ED8-BDCE-595AFA10183C}" srcOrd="15" destOrd="0" presId="urn:microsoft.com/office/officeart/2005/8/layout/radial1"/>
    <dgm:cxn modelId="{B7891D8C-13E1-4DA1-8A82-DF448EBAB31B}" type="presParOf" srcId="{EED5E962-9EBE-4ED8-BDCE-595AFA10183C}" destId="{17DDCF89-3927-4CF3-AAFA-4DB1C341F8B0}" srcOrd="0" destOrd="0" presId="urn:microsoft.com/office/officeart/2005/8/layout/radial1"/>
    <dgm:cxn modelId="{C0D169C1-6EC4-4E62-9C8C-4F9E616F4180}" type="presParOf" srcId="{86227DB1-2756-4654-B9DC-B8D9E1F92775}" destId="{5E6C967B-DF58-4A29-A3DB-8C95A3F02B76}" srcOrd="16" destOrd="0" presId="urn:microsoft.com/office/officeart/2005/8/layout/radial1"/>
    <dgm:cxn modelId="{D62DB37F-C713-4230-8A06-3CF115030145}" type="presParOf" srcId="{86227DB1-2756-4654-B9DC-B8D9E1F92775}" destId="{581CD018-8B89-448E-AC0B-FC3A6A890348}" srcOrd="17" destOrd="0" presId="urn:microsoft.com/office/officeart/2005/8/layout/radial1"/>
    <dgm:cxn modelId="{7985F128-AD49-4A4C-B125-6BBF55D70FDD}" type="presParOf" srcId="{581CD018-8B89-448E-AC0B-FC3A6A890348}" destId="{C8A50736-C10A-4A49-AB30-D52CC23F4F44}" srcOrd="0" destOrd="0" presId="urn:microsoft.com/office/officeart/2005/8/layout/radial1"/>
    <dgm:cxn modelId="{8294D275-CA2C-498C-A42A-1F8B766B79C0}" type="presParOf" srcId="{86227DB1-2756-4654-B9DC-B8D9E1F92775}" destId="{A70A12DC-C86A-418F-B269-A0EC6EF9409F}"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AB707ECA-1E10-451E-A61F-80726CDEB9A6}" type="doc">
      <dgm:prSet loTypeId="urn:microsoft.com/office/officeart/2005/8/layout/radial1" loCatId="cycle" qsTypeId="urn:microsoft.com/office/officeart/2005/8/quickstyle/simple1" qsCatId="simple" csTypeId="urn:microsoft.com/office/officeart/2005/8/colors/colorful1#9" csCatId="colorful" phldr="1"/>
      <dgm:spPr/>
      <dgm:t>
        <a:bodyPr/>
        <a:lstStyle/>
        <a:p>
          <a:endParaRPr lang="en-ZA"/>
        </a:p>
      </dgm:t>
    </dgm:pt>
    <dgm:pt modelId="{ABE72E09-ED25-4DFF-B3CC-F17689475850}">
      <dgm:prSet phldrT="[Text]"/>
      <dgm:spPr/>
      <dgm:t>
        <a:bodyPr/>
        <a:lstStyle/>
        <a:p>
          <a:pPr algn="ctr"/>
          <a:r>
            <a:rPr lang="en-ZA" dirty="0"/>
            <a:t>Pricing Strategies</a:t>
          </a:r>
        </a:p>
      </dgm:t>
    </dgm:pt>
    <dgm:pt modelId="{0C1B3906-4BC2-40C3-80B4-729D5CC35C39}" type="parTrans" cxnId="{5AAF806A-2BA1-477C-B7DF-2CD1F900BFDF}">
      <dgm:prSet/>
      <dgm:spPr/>
      <dgm:t>
        <a:bodyPr/>
        <a:lstStyle/>
        <a:p>
          <a:pPr algn="ctr"/>
          <a:endParaRPr lang="en-ZA"/>
        </a:p>
      </dgm:t>
    </dgm:pt>
    <dgm:pt modelId="{6C23414F-3362-4F9B-9426-9C77AE415736}" type="sibTrans" cxnId="{5AAF806A-2BA1-477C-B7DF-2CD1F900BFDF}">
      <dgm:prSet/>
      <dgm:spPr/>
      <dgm:t>
        <a:bodyPr/>
        <a:lstStyle/>
        <a:p>
          <a:pPr algn="ctr"/>
          <a:endParaRPr lang="en-ZA"/>
        </a:p>
      </dgm:t>
    </dgm:pt>
    <dgm:pt modelId="{2AE63718-08A9-4CC6-B41E-67B2D60600B7}">
      <dgm:prSet phldrT="[Text]"/>
      <dgm:spPr>
        <a:solidFill>
          <a:srgbClr val="92D050"/>
        </a:solidFill>
      </dgm:spPr>
      <dgm:t>
        <a:bodyPr/>
        <a:lstStyle/>
        <a:p>
          <a:pPr algn="ctr"/>
          <a:r>
            <a:rPr lang="en-ZA" dirty="0"/>
            <a:t>market skimming</a:t>
          </a:r>
        </a:p>
      </dgm:t>
    </dgm:pt>
    <dgm:pt modelId="{77A9887E-3827-44B0-B6B7-5A3096EE2451}" type="parTrans" cxnId="{F5408237-7623-4EFB-8804-30F0D5A0EA5D}">
      <dgm:prSet/>
      <dgm:spPr/>
      <dgm:t>
        <a:bodyPr/>
        <a:lstStyle/>
        <a:p>
          <a:pPr algn="ctr"/>
          <a:endParaRPr lang="en-ZA"/>
        </a:p>
      </dgm:t>
    </dgm:pt>
    <dgm:pt modelId="{F5BEA70D-CBE0-4061-B472-6B8C1557C558}" type="sibTrans" cxnId="{F5408237-7623-4EFB-8804-30F0D5A0EA5D}">
      <dgm:prSet/>
      <dgm:spPr/>
      <dgm:t>
        <a:bodyPr/>
        <a:lstStyle/>
        <a:p>
          <a:pPr algn="ctr"/>
          <a:endParaRPr lang="en-ZA"/>
        </a:p>
      </dgm:t>
    </dgm:pt>
    <dgm:pt modelId="{6C91EDCB-07DE-4A03-A4D6-8C4A141BBFF0}">
      <dgm:prSet phldrT="[Text]"/>
      <dgm:spPr>
        <a:solidFill>
          <a:srgbClr val="00B050"/>
        </a:solidFill>
      </dgm:spPr>
      <dgm:t>
        <a:bodyPr/>
        <a:lstStyle/>
        <a:p>
          <a:pPr algn="ctr"/>
          <a:r>
            <a:rPr lang="en-ZA" dirty="0"/>
            <a:t>value pricing</a:t>
          </a:r>
        </a:p>
      </dgm:t>
    </dgm:pt>
    <dgm:pt modelId="{A2A11CBB-0AF7-4BAF-8AC6-3B24B000888A}" type="parTrans" cxnId="{0A632966-B38E-48F8-881E-B1255878A761}">
      <dgm:prSet/>
      <dgm:spPr/>
      <dgm:t>
        <a:bodyPr/>
        <a:lstStyle/>
        <a:p>
          <a:pPr algn="ctr"/>
          <a:endParaRPr lang="en-ZA"/>
        </a:p>
      </dgm:t>
    </dgm:pt>
    <dgm:pt modelId="{9B853AA9-91FA-41F0-9F53-8BB7BF860C97}" type="sibTrans" cxnId="{0A632966-B38E-48F8-881E-B1255878A761}">
      <dgm:prSet/>
      <dgm:spPr/>
      <dgm:t>
        <a:bodyPr/>
        <a:lstStyle/>
        <a:p>
          <a:pPr algn="ctr"/>
          <a:endParaRPr lang="en-ZA"/>
        </a:p>
      </dgm:t>
    </dgm:pt>
    <dgm:pt modelId="{0305CBAF-8BDE-4862-819F-5E31D18480B1}">
      <dgm:prSet phldrT="[Text]"/>
      <dgm:spPr>
        <a:solidFill>
          <a:schemeClr val="bg2">
            <a:lumMod val="50000"/>
          </a:schemeClr>
        </a:solidFill>
      </dgm:spPr>
      <dgm:t>
        <a:bodyPr/>
        <a:lstStyle/>
        <a:p>
          <a:pPr algn="ctr"/>
          <a:r>
            <a:rPr lang="en-ZA" dirty="0"/>
            <a:t>loss leader</a:t>
          </a:r>
        </a:p>
      </dgm:t>
    </dgm:pt>
    <dgm:pt modelId="{7FEC9965-3906-49AD-8A72-A603BE311E78}" type="parTrans" cxnId="{C4C4705F-1C96-4773-A8A1-6B64486DC72D}">
      <dgm:prSet/>
      <dgm:spPr/>
      <dgm:t>
        <a:bodyPr/>
        <a:lstStyle/>
        <a:p>
          <a:pPr algn="ctr"/>
          <a:endParaRPr lang="en-ZA"/>
        </a:p>
      </dgm:t>
    </dgm:pt>
    <dgm:pt modelId="{F15A6DC4-4D54-4B48-85A6-15040CABCB1B}" type="sibTrans" cxnId="{C4C4705F-1C96-4773-A8A1-6B64486DC72D}">
      <dgm:prSet/>
      <dgm:spPr/>
      <dgm:t>
        <a:bodyPr/>
        <a:lstStyle/>
        <a:p>
          <a:pPr algn="ctr"/>
          <a:endParaRPr lang="en-ZA"/>
        </a:p>
      </dgm:t>
    </dgm:pt>
    <dgm:pt modelId="{BB1149C2-DCF3-487C-9FBE-AB0AB98F5913}">
      <dgm:prSet phldrT="[Text]"/>
      <dgm:spPr>
        <a:solidFill>
          <a:srgbClr val="0070C0"/>
        </a:solidFill>
      </dgm:spPr>
      <dgm:t>
        <a:bodyPr/>
        <a:lstStyle/>
        <a:p>
          <a:pPr algn="ctr"/>
          <a:r>
            <a:rPr lang="en-ZA" dirty="0"/>
            <a:t>psychological pricing</a:t>
          </a:r>
        </a:p>
      </dgm:t>
    </dgm:pt>
    <dgm:pt modelId="{E04E8649-69EC-47B0-8279-A1A4939FB45C}" type="parTrans" cxnId="{54C43C0C-51E5-4630-B08C-46F8942718DE}">
      <dgm:prSet/>
      <dgm:spPr/>
      <dgm:t>
        <a:bodyPr/>
        <a:lstStyle/>
        <a:p>
          <a:pPr algn="ctr"/>
          <a:endParaRPr lang="en-ZA"/>
        </a:p>
      </dgm:t>
    </dgm:pt>
    <dgm:pt modelId="{E98C01EC-E2A7-44B6-9AC3-50141DD68DFF}" type="sibTrans" cxnId="{54C43C0C-51E5-4630-B08C-46F8942718DE}">
      <dgm:prSet/>
      <dgm:spPr/>
      <dgm:t>
        <a:bodyPr/>
        <a:lstStyle/>
        <a:p>
          <a:pPr algn="ctr"/>
          <a:endParaRPr lang="en-ZA"/>
        </a:p>
      </dgm:t>
    </dgm:pt>
    <dgm:pt modelId="{D9CBE1E6-96F8-4F13-B40A-EF8494B68F66}">
      <dgm:prSet/>
      <dgm:spPr/>
      <dgm:t>
        <a:bodyPr/>
        <a:lstStyle/>
        <a:p>
          <a:pPr algn="ctr"/>
          <a:r>
            <a:rPr lang="en-ZA" dirty="0"/>
            <a:t>competitor pricing</a:t>
          </a:r>
        </a:p>
      </dgm:t>
    </dgm:pt>
    <dgm:pt modelId="{4DBDE729-FF0B-4DAA-BC82-614A3C9F41EC}" type="parTrans" cxnId="{F33EA506-9A2D-44F7-9D0D-D184A5299D13}">
      <dgm:prSet/>
      <dgm:spPr/>
      <dgm:t>
        <a:bodyPr/>
        <a:lstStyle/>
        <a:p>
          <a:pPr algn="ctr"/>
          <a:endParaRPr lang="en-ZA"/>
        </a:p>
      </dgm:t>
    </dgm:pt>
    <dgm:pt modelId="{591F3AB7-40FD-440F-8A6B-A0D10891E2B6}" type="sibTrans" cxnId="{F33EA506-9A2D-44F7-9D0D-D184A5299D13}">
      <dgm:prSet/>
      <dgm:spPr/>
      <dgm:t>
        <a:bodyPr/>
        <a:lstStyle/>
        <a:p>
          <a:pPr algn="ctr"/>
          <a:endParaRPr lang="en-ZA"/>
        </a:p>
      </dgm:t>
    </dgm:pt>
    <dgm:pt modelId="{E5178944-9855-4E39-8622-EA49E6D1F9A8}">
      <dgm:prSet/>
      <dgm:spPr/>
      <dgm:t>
        <a:bodyPr/>
        <a:lstStyle/>
        <a:p>
          <a:pPr algn="ctr"/>
          <a:r>
            <a:rPr lang="en-ZA" dirty="0"/>
            <a:t>predatory pricing</a:t>
          </a:r>
        </a:p>
      </dgm:t>
    </dgm:pt>
    <dgm:pt modelId="{71B1E1CD-E787-4B58-90CB-CBA1E67F262F}" type="parTrans" cxnId="{B3D13550-9043-478C-AC24-240818A8AE00}">
      <dgm:prSet/>
      <dgm:spPr/>
      <dgm:t>
        <a:bodyPr/>
        <a:lstStyle/>
        <a:p>
          <a:pPr algn="ctr"/>
          <a:endParaRPr lang="en-ZA"/>
        </a:p>
      </dgm:t>
    </dgm:pt>
    <dgm:pt modelId="{92D65A00-1068-4AB8-9260-E1798EAF8B73}" type="sibTrans" cxnId="{B3D13550-9043-478C-AC24-240818A8AE00}">
      <dgm:prSet/>
      <dgm:spPr/>
      <dgm:t>
        <a:bodyPr/>
        <a:lstStyle/>
        <a:p>
          <a:pPr algn="ctr"/>
          <a:endParaRPr lang="en-ZA"/>
        </a:p>
      </dgm:t>
    </dgm:pt>
    <dgm:pt modelId="{667085F0-FC80-409D-8525-635C8850558F}">
      <dgm:prSet/>
      <dgm:spPr>
        <a:solidFill>
          <a:srgbClr val="FFC000"/>
        </a:solidFill>
      </dgm:spPr>
      <dgm:t>
        <a:bodyPr/>
        <a:lstStyle/>
        <a:p>
          <a:pPr algn="ctr"/>
          <a:r>
            <a:rPr lang="en-ZA" dirty="0"/>
            <a:t>cost-plus pricing</a:t>
          </a:r>
        </a:p>
      </dgm:t>
    </dgm:pt>
    <dgm:pt modelId="{5828D591-64E8-4CEC-8C39-D9D4F57064AC}" type="parTrans" cxnId="{99AD7717-25FC-4A61-A9CA-849D40CBFC13}">
      <dgm:prSet/>
      <dgm:spPr/>
      <dgm:t>
        <a:bodyPr/>
        <a:lstStyle/>
        <a:p>
          <a:pPr algn="ctr"/>
          <a:endParaRPr lang="en-ZA"/>
        </a:p>
      </dgm:t>
    </dgm:pt>
    <dgm:pt modelId="{0FF46CE8-ADA3-495A-BB7E-6B4FF6846DFF}" type="sibTrans" cxnId="{99AD7717-25FC-4A61-A9CA-849D40CBFC13}">
      <dgm:prSet/>
      <dgm:spPr/>
      <dgm:t>
        <a:bodyPr/>
        <a:lstStyle/>
        <a:p>
          <a:pPr algn="ctr"/>
          <a:endParaRPr lang="en-ZA"/>
        </a:p>
      </dgm:t>
    </dgm:pt>
    <dgm:pt modelId="{35F87221-F955-4EF2-BD5F-8A5CCD85D0FF}">
      <dgm:prSet/>
      <dgm:spPr/>
      <dgm:t>
        <a:bodyPr/>
        <a:lstStyle/>
        <a:p>
          <a:pPr algn="ctr"/>
          <a:r>
            <a:rPr lang="en-ZA" dirty="0"/>
            <a:t>penetration pricing</a:t>
          </a:r>
        </a:p>
      </dgm:t>
    </dgm:pt>
    <dgm:pt modelId="{CCED59C4-9246-4DCB-BAF4-F56503BBF29D}" type="parTrans" cxnId="{066FB33C-65F3-41BF-8E38-680FF9CE2972}">
      <dgm:prSet/>
      <dgm:spPr/>
      <dgm:t>
        <a:bodyPr/>
        <a:lstStyle/>
        <a:p>
          <a:pPr algn="ctr"/>
          <a:endParaRPr lang="en-ZA"/>
        </a:p>
      </dgm:t>
    </dgm:pt>
    <dgm:pt modelId="{22C32B86-481A-4E89-A9CA-418C1EA4FF82}" type="sibTrans" cxnId="{066FB33C-65F3-41BF-8E38-680FF9CE2972}">
      <dgm:prSet/>
      <dgm:spPr/>
      <dgm:t>
        <a:bodyPr/>
        <a:lstStyle/>
        <a:p>
          <a:pPr algn="ctr"/>
          <a:endParaRPr lang="en-ZA"/>
        </a:p>
      </dgm:t>
    </dgm:pt>
    <dgm:pt modelId="{DB8E1529-DE37-4574-864D-0BDB634A69E0}">
      <dgm:prSet custT="1"/>
      <dgm:spPr/>
      <dgm:t>
        <a:bodyPr/>
        <a:lstStyle/>
        <a:p>
          <a:pPr algn="ctr"/>
          <a:r>
            <a:rPr lang="en-ZA" sz="2000" dirty="0"/>
            <a:t>contribution pricing</a:t>
          </a:r>
        </a:p>
      </dgm:t>
    </dgm:pt>
    <dgm:pt modelId="{202861C9-ADAF-463E-B463-FAA46F8A83BB}" type="parTrans" cxnId="{596D1712-1E40-4B86-9BE7-E73E11F5A0A0}">
      <dgm:prSet/>
      <dgm:spPr/>
      <dgm:t>
        <a:bodyPr/>
        <a:lstStyle/>
        <a:p>
          <a:pPr algn="ctr"/>
          <a:endParaRPr lang="en-ZA"/>
        </a:p>
      </dgm:t>
    </dgm:pt>
    <dgm:pt modelId="{05553C83-F061-4E99-8878-70AAF9F82DAB}" type="sibTrans" cxnId="{596D1712-1E40-4B86-9BE7-E73E11F5A0A0}">
      <dgm:prSet/>
      <dgm:spPr/>
      <dgm:t>
        <a:bodyPr/>
        <a:lstStyle/>
        <a:p>
          <a:pPr algn="ctr"/>
          <a:endParaRPr lang="en-ZA"/>
        </a:p>
      </dgm:t>
    </dgm:pt>
    <dgm:pt modelId="{86227DB1-2756-4654-B9DC-B8D9E1F92775}" type="pres">
      <dgm:prSet presAssocID="{AB707ECA-1E10-451E-A61F-80726CDEB9A6}" presName="cycle" presStyleCnt="0">
        <dgm:presLayoutVars>
          <dgm:chMax val="1"/>
          <dgm:dir/>
          <dgm:animLvl val="ctr"/>
          <dgm:resizeHandles val="exact"/>
        </dgm:presLayoutVars>
      </dgm:prSet>
      <dgm:spPr/>
      <dgm:t>
        <a:bodyPr/>
        <a:lstStyle/>
        <a:p>
          <a:endParaRPr lang="en-ZA"/>
        </a:p>
      </dgm:t>
    </dgm:pt>
    <dgm:pt modelId="{CB5B7744-AAA5-41F6-BBF8-C206B79F4A2E}" type="pres">
      <dgm:prSet presAssocID="{ABE72E09-ED25-4DFF-B3CC-F17689475850}" presName="centerShape" presStyleLbl="node0" presStyleIdx="0" presStyleCnt="1" custScaleX="163030" custScaleY="169466"/>
      <dgm:spPr>
        <a:prstGeom prst="star7">
          <a:avLst/>
        </a:prstGeom>
      </dgm:spPr>
      <dgm:t>
        <a:bodyPr/>
        <a:lstStyle/>
        <a:p>
          <a:endParaRPr lang="en-ZA"/>
        </a:p>
      </dgm:t>
    </dgm:pt>
    <dgm:pt modelId="{7245B8F2-7F3A-4074-963D-9E3BC1179C76}" type="pres">
      <dgm:prSet presAssocID="{77A9887E-3827-44B0-B6B7-5A3096EE2451}" presName="Name9" presStyleLbl="parChTrans1D2" presStyleIdx="0" presStyleCnt="9"/>
      <dgm:spPr/>
      <dgm:t>
        <a:bodyPr/>
        <a:lstStyle/>
        <a:p>
          <a:endParaRPr lang="en-ZA"/>
        </a:p>
      </dgm:t>
    </dgm:pt>
    <dgm:pt modelId="{80D4C389-4FB1-4BCA-8121-C700B3FDC6E4}" type="pres">
      <dgm:prSet presAssocID="{77A9887E-3827-44B0-B6B7-5A3096EE2451}" presName="connTx" presStyleLbl="parChTrans1D2" presStyleIdx="0" presStyleCnt="9"/>
      <dgm:spPr/>
      <dgm:t>
        <a:bodyPr/>
        <a:lstStyle/>
        <a:p>
          <a:endParaRPr lang="en-ZA"/>
        </a:p>
      </dgm:t>
    </dgm:pt>
    <dgm:pt modelId="{86F6BE1B-09B3-4E06-8CEE-8F91B4B64232}" type="pres">
      <dgm:prSet presAssocID="{2AE63718-08A9-4CC6-B41E-67B2D60600B7}" presName="node" presStyleLbl="node1" presStyleIdx="0" presStyleCnt="9">
        <dgm:presLayoutVars>
          <dgm:bulletEnabled val="1"/>
        </dgm:presLayoutVars>
      </dgm:prSet>
      <dgm:spPr/>
      <dgm:t>
        <a:bodyPr/>
        <a:lstStyle/>
        <a:p>
          <a:endParaRPr lang="en-ZA"/>
        </a:p>
      </dgm:t>
    </dgm:pt>
    <dgm:pt modelId="{7C308924-32AB-4F6E-98EF-761A5B7B9E8B}" type="pres">
      <dgm:prSet presAssocID="{A2A11CBB-0AF7-4BAF-8AC6-3B24B000888A}" presName="Name9" presStyleLbl="parChTrans1D2" presStyleIdx="1" presStyleCnt="9"/>
      <dgm:spPr/>
      <dgm:t>
        <a:bodyPr/>
        <a:lstStyle/>
        <a:p>
          <a:endParaRPr lang="en-ZA"/>
        </a:p>
      </dgm:t>
    </dgm:pt>
    <dgm:pt modelId="{F81863A0-9D16-4B6C-A1BB-C104939D8774}" type="pres">
      <dgm:prSet presAssocID="{A2A11CBB-0AF7-4BAF-8AC6-3B24B000888A}" presName="connTx" presStyleLbl="parChTrans1D2" presStyleIdx="1" presStyleCnt="9"/>
      <dgm:spPr/>
      <dgm:t>
        <a:bodyPr/>
        <a:lstStyle/>
        <a:p>
          <a:endParaRPr lang="en-ZA"/>
        </a:p>
      </dgm:t>
    </dgm:pt>
    <dgm:pt modelId="{DC9D0A72-BCD8-4FFE-B5E6-8340C6449935}" type="pres">
      <dgm:prSet presAssocID="{6C91EDCB-07DE-4A03-A4D6-8C4A141BBFF0}" presName="node" presStyleLbl="node1" presStyleIdx="1" presStyleCnt="9">
        <dgm:presLayoutVars>
          <dgm:bulletEnabled val="1"/>
        </dgm:presLayoutVars>
      </dgm:prSet>
      <dgm:spPr/>
      <dgm:t>
        <a:bodyPr/>
        <a:lstStyle/>
        <a:p>
          <a:endParaRPr lang="en-ZA"/>
        </a:p>
      </dgm:t>
    </dgm:pt>
    <dgm:pt modelId="{5D20B981-B8D1-4B2D-A465-A183692B8CAF}" type="pres">
      <dgm:prSet presAssocID="{7FEC9965-3906-49AD-8A72-A603BE311E78}" presName="Name9" presStyleLbl="parChTrans1D2" presStyleIdx="2" presStyleCnt="9"/>
      <dgm:spPr/>
      <dgm:t>
        <a:bodyPr/>
        <a:lstStyle/>
        <a:p>
          <a:endParaRPr lang="en-ZA"/>
        </a:p>
      </dgm:t>
    </dgm:pt>
    <dgm:pt modelId="{B41EB485-F8FF-4892-9CBE-C6F052A74F47}" type="pres">
      <dgm:prSet presAssocID="{7FEC9965-3906-49AD-8A72-A603BE311E78}" presName="connTx" presStyleLbl="parChTrans1D2" presStyleIdx="2" presStyleCnt="9"/>
      <dgm:spPr/>
      <dgm:t>
        <a:bodyPr/>
        <a:lstStyle/>
        <a:p>
          <a:endParaRPr lang="en-ZA"/>
        </a:p>
      </dgm:t>
    </dgm:pt>
    <dgm:pt modelId="{B368CB1B-EE5B-404B-9CCB-6D24D7981A66}" type="pres">
      <dgm:prSet presAssocID="{0305CBAF-8BDE-4862-819F-5E31D18480B1}" presName="node" presStyleLbl="node1" presStyleIdx="2" presStyleCnt="9">
        <dgm:presLayoutVars>
          <dgm:bulletEnabled val="1"/>
        </dgm:presLayoutVars>
      </dgm:prSet>
      <dgm:spPr/>
      <dgm:t>
        <a:bodyPr/>
        <a:lstStyle/>
        <a:p>
          <a:endParaRPr lang="en-ZA"/>
        </a:p>
      </dgm:t>
    </dgm:pt>
    <dgm:pt modelId="{FA8B1712-CA6C-40F1-A9D3-F3CEB6FEE7D3}" type="pres">
      <dgm:prSet presAssocID="{E04E8649-69EC-47B0-8279-A1A4939FB45C}" presName="Name9" presStyleLbl="parChTrans1D2" presStyleIdx="3" presStyleCnt="9"/>
      <dgm:spPr/>
      <dgm:t>
        <a:bodyPr/>
        <a:lstStyle/>
        <a:p>
          <a:endParaRPr lang="en-ZA"/>
        </a:p>
      </dgm:t>
    </dgm:pt>
    <dgm:pt modelId="{64DEE0EF-D9EE-4E7A-9853-2A5E4F73FA74}" type="pres">
      <dgm:prSet presAssocID="{E04E8649-69EC-47B0-8279-A1A4939FB45C}" presName="connTx" presStyleLbl="parChTrans1D2" presStyleIdx="3" presStyleCnt="9"/>
      <dgm:spPr/>
      <dgm:t>
        <a:bodyPr/>
        <a:lstStyle/>
        <a:p>
          <a:endParaRPr lang="en-ZA"/>
        </a:p>
      </dgm:t>
    </dgm:pt>
    <dgm:pt modelId="{08E61811-8AE8-435B-BFC0-3E46D8586E4F}" type="pres">
      <dgm:prSet presAssocID="{BB1149C2-DCF3-487C-9FBE-AB0AB98F5913}" presName="node" presStyleLbl="node1" presStyleIdx="3" presStyleCnt="9">
        <dgm:presLayoutVars>
          <dgm:bulletEnabled val="1"/>
        </dgm:presLayoutVars>
      </dgm:prSet>
      <dgm:spPr/>
      <dgm:t>
        <a:bodyPr/>
        <a:lstStyle/>
        <a:p>
          <a:endParaRPr lang="en-ZA"/>
        </a:p>
      </dgm:t>
    </dgm:pt>
    <dgm:pt modelId="{92E1D6C2-239D-4889-9D8B-2F9ACFD2F927}" type="pres">
      <dgm:prSet presAssocID="{4DBDE729-FF0B-4DAA-BC82-614A3C9F41EC}" presName="Name9" presStyleLbl="parChTrans1D2" presStyleIdx="4" presStyleCnt="9"/>
      <dgm:spPr/>
      <dgm:t>
        <a:bodyPr/>
        <a:lstStyle/>
        <a:p>
          <a:endParaRPr lang="en-ZA"/>
        </a:p>
      </dgm:t>
    </dgm:pt>
    <dgm:pt modelId="{ACFA6308-88BD-447F-B8EB-1270EAB8AC41}" type="pres">
      <dgm:prSet presAssocID="{4DBDE729-FF0B-4DAA-BC82-614A3C9F41EC}" presName="connTx" presStyleLbl="parChTrans1D2" presStyleIdx="4" presStyleCnt="9"/>
      <dgm:spPr/>
      <dgm:t>
        <a:bodyPr/>
        <a:lstStyle/>
        <a:p>
          <a:endParaRPr lang="en-ZA"/>
        </a:p>
      </dgm:t>
    </dgm:pt>
    <dgm:pt modelId="{E8605E5B-AD06-4027-B0DF-E646FFF073A2}" type="pres">
      <dgm:prSet presAssocID="{D9CBE1E6-96F8-4F13-B40A-EF8494B68F66}" presName="node" presStyleLbl="node1" presStyleIdx="4" presStyleCnt="9">
        <dgm:presLayoutVars>
          <dgm:bulletEnabled val="1"/>
        </dgm:presLayoutVars>
      </dgm:prSet>
      <dgm:spPr/>
      <dgm:t>
        <a:bodyPr/>
        <a:lstStyle/>
        <a:p>
          <a:endParaRPr lang="en-ZA"/>
        </a:p>
      </dgm:t>
    </dgm:pt>
    <dgm:pt modelId="{7FBF0BC7-8B6F-4F76-AB68-C95895E23236}" type="pres">
      <dgm:prSet presAssocID="{71B1E1CD-E787-4B58-90CB-CBA1E67F262F}" presName="Name9" presStyleLbl="parChTrans1D2" presStyleIdx="5" presStyleCnt="9"/>
      <dgm:spPr/>
      <dgm:t>
        <a:bodyPr/>
        <a:lstStyle/>
        <a:p>
          <a:endParaRPr lang="en-ZA"/>
        </a:p>
      </dgm:t>
    </dgm:pt>
    <dgm:pt modelId="{5FADC66F-5A08-4F31-96F7-3F840D09F3CB}" type="pres">
      <dgm:prSet presAssocID="{71B1E1CD-E787-4B58-90CB-CBA1E67F262F}" presName="connTx" presStyleLbl="parChTrans1D2" presStyleIdx="5" presStyleCnt="9"/>
      <dgm:spPr/>
      <dgm:t>
        <a:bodyPr/>
        <a:lstStyle/>
        <a:p>
          <a:endParaRPr lang="en-ZA"/>
        </a:p>
      </dgm:t>
    </dgm:pt>
    <dgm:pt modelId="{F0CBBED3-A4BC-4356-8D2E-97BA487594A9}" type="pres">
      <dgm:prSet presAssocID="{E5178944-9855-4E39-8622-EA49E6D1F9A8}" presName="node" presStyleLbl="node1" presStyleIdx="5" presStyleCnt="9">
        <dgm:presLayoutVars>
          <dgm:bulletEnabled val="1"/>
        </dgm:presLayoutVars>
      </dgm:prSet>
      <dgm:spPr/>
      <dgm:t>
        <a:bodyPr/>
        <a:lstStyle/>
        <a:p>
          <a:endParaRPr lang="en-ZA"/>
        </a:p>
      </dgm:t>
    </dgm:pt>
    <dgm:pt modelId="{65FEC280-9255-47CD-AC8A-0DEC6CD82ED4}" type="pres">
      <dgm:prSet presAssocID="{5828D591-64E8-4CEC-8C39-D9D4F57064AC}" presName="Name9" presStyleLbl="parChTrans1D2" presStyleIdx="6" presStyleCnt="9"/>
      <dgm:spPr/>
      <dgm:t>
        <a:bodyPr/>
        <a:lstStyle/>
        <a:p>
          <a:endParaRPr lang="en-ZA"/>
        </a:p>
      </dgm:t>
    </dgm:pt>
    <dgm:pt modelId="{8A57C522-8FBE-40D5-984C-56BBDCDA66B0}" type="pres">
      <dgm:prSet presAssocID="{5828D591-64E8-4CEC-8C39-D9D4F57064AC}" presName="connTx" presStyleLbl="parChTrans1D2" presStyleIdx="6" presStyleCnt="9"/>
      <dgm:spPr/>
      <dgm:t>
        <a:bodyPr/>
        <a:lstStyle/>
        <a:p>
          <a:endParaRPr lang="en-ZA"/>
        </a:p>
      </dgm:t>
    </dgm:pt>
    <dgm:pt modelId="{4C2C5F45-3145-432C-8781-1BC235470050}" type="pres">
      <dgm:prSet presAssocID="{667085F0-FC80-409D-8525-635C8850558F}" presName="node" presStyleLbl="node1" presStyleIdx="6" presStyleCnt="9">
        <dgm:presLayoutVars>
          <dgm:bulletEnabled val="1"/>
        </dgm:presLayoutVars>
      </dgm:prSet>
      <dgm:spPr/>
      <dgm:t>
        <a:bodyPr/>
        <a:lstStyle/>
        <a:p>
          <a:endParaRPr lang="en-ZA"/>
        </a:p>
      </dgm:t>
    </dgm:pt>
    <dgm:pt modelId="{EED5E962-9EBE-4ED8-BDCE-595AFA10183C}" type="pres">
      <dgm:prSet presAssocID="{CCED59C4-9246-4DCB-BAF4-F56503BBF29D}" presName="Name9" presStyleLbl="parChTrans1D2" presStyleIdx="7" presStyleCnt="9"/>
      <dgm:spPr/>
      <dgm:t>
        <a:bodyPr/>
        <a:lstStyle/>
        <a:p>
          <a:endParaRPr lang="en-ZA"/>
        </a:p>
      </dgm:t>
    </dgm:pt>
    <dgm:pt modelId="{17DDCF89-3927-4CF3-AAFA-4DB1C341F8B0}" type="pres">
      <dgm:prSet presAssocID="{CCED59C4-9246-4DCB-BAF4-F56503BBF29D}" presName="connTx" presStyleLbl="parChTrans1D2" presStyleIdx="7" presStyleCnt="9"/>
      <dgm:spPr/>
      <dgm:t>
        <a:bodyPr/>
        <a:lstStyle/>
        <a:p>
          <a:endParaRPr lang="en-ZA"/>
        </a:p>
      </dgm:t>
    </dgm:pt>
    <dgm:pt modelId="{5E6C967B-DF58-4A29-A3DB-8C95A3F02B76}" type="pres">
      <dgm:prSet presAssocID="{35F87221-F955-4EF2-BD5F-8A5CCD85D0FF}" presName="node" presStyleLbl="node1" presStyleIdx="7" presStyleCnt="9">
        <dgm:presLayoutVars>
          <dgm:bulletEnabled val="1"/>
        </dgm:presLayoutVars>
      </dgm:prSet>
      <dgm:spPr/>
      <dgm:t>
        <a:bodyPr/>
        <a:lstStyle/>
        <a:p>
          <a:endParaRPr lang="en-ZA"/>
        </a:p>
      </dgm:t>
    </dgm:pt>
    <dgm:pt modelId="{581CD018-8B89-448E-AC0B-FC3A6A890348}" type="pres">
      <dgm:prSet presAssocID="{202861C9-ADAF-463E-B463-FAA46F8A83BB}" presName="Name9" presStyleLbl="parChTrans1D2" presStyleIdx="8" presStyleCnt="9"/>
      <dgm:spPr/>
      <dgm:t>
        <a:bodyPr/>
        <a:lstStyle/>
        <a:p>
          <a:endParaRPr lang="en-ZA"/>
        </a:p>
      </dgm:t>
    </dgm:pt>
    <dgm:pt modelId="{C8A50736-C10A-4A49-AB30-D52CC23F4F44}" type="pres">
      <dgm:prSet presAssocID="{202861C9-ADAF-463E-B463-FAA46F8A83BB}" presName="connTx" presStyleLbl="parChTrans1D2" presStyleIdx="8" presStyleCnt="9"/>
      <dgm:spPr/>
      <dgm:t>
        <a:bodyPr/>
        <a:lstStyle/>
        <a:p>
          <a:endParaRPr lang="en-ZA"/>
        </a:p>
      </dgm:t>
    </dgm:pt>
    <dgm:pt modelId="{A70A12DC-C86A-418F-B269-A0EC6EF9409F}" type="pres">
      <dgm:prSet presAssocID="{DB8E1529-DE37-4574-864D-0BDB634A69E0}" presName="node" presStyleLbl="node1" presStyleIdx="8" presStyleCnt="9" custScaleX="193404" custScaleY="154906">
        <dgm:presLayoutVars>
          <dgm:bulletEnabled val="1"/>
        </dgm:presLayoutVars>
      </dgm:prSet>
      <dgm:spPr/>
      <dgm:t>
        <a:bodyPr/>
        <a:lstStyle/>
        <a:p>
          <a:endParaRPr lang="en-ZA"/>
        </a:p>
      </dgm:t>
    </dgm:pt>
  </dgm:ptLst>
  <dgm:cxnLst>
    <dgm:cxn modelId="{3BEC739C-D99D-488C-A83C-258FEE25F217}" type="presOf" srcId="{CCED59C4-9246-4DCB-BAF4-F56503BBF29D}" destId="{EED5E962-9EBE-4ED8-BDCE-595AFA10183C}" srcOrd="0" destOrd="0" presId="urn:microsoft.com/office/officeart/2005/8/layout/radial1"/>
    <dgm:cxn modelId="{E634C267-85EA-496B-A11C-8C7F2E7D12F1}" type="presOf" srcId="{7FEC9965-3906-49AD-8A72-A603BE311E78}" destId="{5D20B981-B8D1-4B2D-A465-A183692B8CAF}" srcOrd="0" destOrd="0" presId="urn:microsoft.com/office/officeart/2005/8/layout/radial1"/>
    <dgm:cxn modelId="{8ECCEB4D-FB91-48EE-BC39-382CE7A66BFA}" type="presOf" srcId="{5828D591-64E8-4CEC-8C39-D9D4F57064AC}" destId="{65FEC280-9255-47CD-AC8A-0DEC6CD82ED4}" srcOrd="0" destOrd="0" presId="urn:microsoft.com/office/officeart/2005/8/layout/radial1"/>
    <dgm:cxn modelId="{DADFD3C3-017D-4BCF-9D4F-AC0F362172C0}" type="presOf" srcId="{4DBDE729-FF0B-4DAA-BC82-614A3C9F41EC}" destId="{92E1D6C2-239D-4889-9D8B-2F9ACFD2F927}" srcOrd="0" destOrd="0" presId="urn:microsoft.com/office/officeart/2005/8/layout/radial1"/>
    <dgm:cxn modelId="{9C7A254D-2E54-407B-B8A2-92D7DA68CB48}" type="presOf" srcId="{E04E8649-69EC-47B0-8279-A1A4939FB45C}" destId="{64DEE0EF-D9EE-4E7A-9853-2A5E4F73FA74}" srcOrd="1" destOrd="0" presId="urn:microsoft.com/office/officeart/2005/8/layout/radial1"/>
    <dgm:cxn modelId="{F33EA506-9A2D-44F7-9D0D-D184A5299D13}" srcId="{ABE72E09-ED25-4DFF-B3CC-F17689475850}" destId="{D9CBE1E6-96F8-4F13-B40A-EF8494B68F66}" srcOrd="4" destOrd="0" parTransId="{4DBDE729-FF0B-4DAA-BC82-614A3C9F41EC}" sibTransId="{591F3AB7-40FD-440F-8A6B-A0D10891E2B6}"/>
    <dgm:cxn modelId="{4C65A46E-CF6C-4E5E-B77C-05A268493B02}" type="presOf" srcId="{667085F0-FC80-409D-8525-635C8850558F}" destId="{4C2C5F45-3145-432C-8781-1BC235470050}" srcOrd="0" destOrd="0" presId="urn:microsoft.com/office/officeart/2005/8/layout/radial1"/>
    <dgm:cxn modelId="{B9275A8B-328C-413C-AF51-283001F5EC65}" type="presOf" srcId="{ABE72E09-ED25-4DFF-B3CC-F17689475850}" destId="{CB5B7744-AAA5-41F6-BBF8-C206B79F4A2E}" srcOrd="0" destOrd="0" presId="urn:microsoft.com/office/officeart/2005/8/layout/radial1"/>
    <dgm:cxn modelId="{8554FD3A-A173-4E06-9467-FC9DEA644C2B}" type="presOf" srcId="{E5178944-9855-4E39-8622-EA49E6D1F9A8}" destId="{F0CBBED3-A4BC-4356-8D2E-97BA487594A9}" srcOrd="0" destOrd="0" presId="urn:microsoft.com/office/officeart/2005/8/layout/radial1"/>
    <dgm:cxn modelId="{B3D13550-9043-478C-AC24-240818A8AE00}" srcId="{ABE72E09-ED25-4DFF-B3CC-F17689475850}" destId="{E5178944-9855-4E39-8622-EA49E6D1F9A8}" srcOrd="5" destOrd="0" parTransId="{71B1E1CD-E787-4B58-90CB-CBA1E67F262F}" sibTransId="{92D65A00-1068-4AB8-9260-E1798EAF8B73}"/>
    <dgm:cxn modelId="{F3CD1683-F9AF-4E40-8DE5-3F19C04BC548}" type="presOf" srcId="{A2A11CBB-0AF7-4BAF-8AC6-3B24B000888A}" destId="{F81863A0-9D16-4B6C-A1BB-C104939D8774}" srcOrd="1" destOrd="0" presId="urn:microsoft.com/office/officeart/2005/8/layout/radial1"/>
    <dgm:cxn modelId="{F5408237-7623-4EFB-8804-30F0D5A0EA5D}" srcId="{ABE72E09-ED25-4DFF-B3CC-F17689475850}" destId="{2AE63718-08A9-4CC6-B41E-67B2D60600B7}" srcOrd="0" destOrd="0" parTransId="{77A9887E-3827-44B0-B6B7-5A3096EE2451}" sibTransId="{F5BEA70D-CBE0-4061-B472-6B8C1557C558}"/>
    <dgm:cxn modelId="{FA166D9C-60D3-4206-854F-9084C05A0F93}" type="presOf" srcId="{5828D591-64E8-4CEC-8C39-D9D4F57064AC}" destId="{8A57C522-8FBE-40D5-984C-56BBDCDA66B0}" srcOrd="1" destOrd="0" presId="urn:microsoft.com/office/officeart/2005/8/layout/radial1"/>
    <dgm:cxn modelId="{54C43C0C-51E5-4630-B08C-46F8942718DE}" srcId="{ABE72E09-ED25-4DFF-B3CC-F17689475850}" destId="{BB1149C2-DCF3-487C-9FBE-AB0AB98F5913}" srcOrd="3" destOrd="0" parTransId="{E04E8649-69EC-47B0-8279-A1A4939FB45C}" sibTransId="{E98C01EC-E2A7-44B6-9AC3-50141DD68DFF}"/>
    <dgm:cxn modelId="{650B9BB8-A05F-49E9-B0E7-1CE8E03ED895}" type="presOf" srcId="{2AE63718-08A9-4CC6-B41E-67B2D60600B7}" destId="{86F6BE1B-09B3-4E06-8CEE-8F91B4B64232}" srcOrd="0" destOrd="0" presId="urn:microsoft.com/office/officeart/2005/8/layout/radial1"/>
    <dgm:cxn modelId="{596D1712-1E40-4B86-9BE7-E73E11F5A0A0}" srcId="{ABE72E09-ED25-4DFF-B3CC-F17689475850}" destId="{DB8E1529-DE37-4574-864D-0BDB634A69E0}" srcOrd="8" destOrd="0" parTransId="{202861C9-ADAF-463E-B463-FAA46F8A83BB}" sibTransId="{05553C83-F061-4E99-8878-70AAF9F82DAB}"/>
    <dgm:cxn modelId="{AB814338-CACE-4B0F-AE73-2F1762A73277}" type="presOf" srcId="{AB707ECA-1E10-451E-A61F-80726CDEB9A6}" destId="{86227DB1-2756-4654-B9DC-B8D9E1F92775}" srcOrd="0" destOrd="0" presId="urn:microsoft.com/office/officeart/2005/8/layout/radial1"/>
    <dgm:cxn modelId="{E33BE7BE-0B76-491E-913B-A162460E6479}" type="presOf" srcId="{71B1E1CD-E787-4B58-90CB-CBA1E67F262F}" destId="{5FADC66F-5A08-4F31-96F7-3F840D09F3CB}" srcOrd="1" destOrd="0" presId="urn:microsoft.com/office/officeart/2005/8/layout/radial1"/>
    <dgm:cxn modelId="{648B027D-4409-4CA5-A22D-A099F7016893}" type="presOf" srcId="{D9CBE1E6-96F8-4F13-B40A-EF8494B68F66}" destId="{E8605E5B-AD06-4027-B0DF-E646FFF073A2}" srcOrd="0" destOrd="0" presId="urn:microsoft.com/office/officeart/2005/8/layout/radial1"/>
    <dgm:cxn modelId="{01DC0BC5-C703-4188-948B-9C07E57CA57E}" type="presOf" srcId="{E04E8649-69EC-47B0-8279-A1A4939FB45C}" destId="{FA8B1712-CA6C-40F1-A9D3-F3CEB6FEE7D3}" srcOrd="0" destOrd="0" presId="urn:microsoft.com/office/officeart/2005/8/layout/radial1"/>
    <dgm:cxn modelId="{C4C4705F-1C96-4773-A8A1-6B64486DC72D}" srcId="{ABE72E09-ED25-4DFF-B3CC-F17689475850}" destId="{0305CBAF-8BDE-4862-819F-5E31D18480B1}" srcOrd="2" destOrd="0" parTransId="{7FEC9965-3906-49AD-8A72-A603BE311E78}" sibTransId="{F15A6DC4-4D54-4B48-85A6-15040CABCB1B}"/>
    <dgm:cxn modelId="{FC30BA91-C7BD-4B40-AFBB-0EBC5239F3A7}" type="presOf" srcId="{202861C9-ADAF-463E-B463-FAA46F8A83BB}" destId="{581CD018-8B89-448E-AC0B-FC3A6A890348}" srcOrd="0" destOrd="0" presId="urn:microsoft.com/office/officeart/2005/8/layout/radial1"/>
    <dgm:cxn modelId="{0230DF3E-7655-4FE4-BCCA-6DA4D82636C2}" type="presOf" srcId="{6C91EDCB-07DE-4A03-A4D6-8C4A141BBFF0}" destId="{DC9D0A72-BCD8-4FFE-B5E6-8340C6449935}" srcOrd="0" destOrd="0" presId="urn:microsoft.com/office/officeart/2005/8/layout/radial1"/>
    <dgm:cxn modelId="{0433E9DA-7FBB-4735-9B91-5B3718F3EAB9}" type="presOf" srcId="{71B1E1CD-E787-4B58-90CB-CBA1E67F262F}" destId="{7FBF0BC7-8B6F-4F76-AB68-C95895E23236}" srcOrd="0" destOrd="0" presId="urn:microsoft.com/office/officeart/2005/8/layout/radial1"/>
    <dgm:cxn modelId="{79DBC2D6-0C02-496F-8091-2264B85FB3F0}" type="presOf" srcId="{77A9887E-3827-44B0-B6B7-5A3096EE2451}" destId="{7245B8F2-7F3A-4074-963D-9E3BC1179C76}" srcOrd="0" destOrd="0" presId="urn:microsoft.com/office/officeart/2005/8/layout/radial1"/>
    <dgm:cxn modelId="{91991F89-9448-469A-BCB9-FD238C7409F9}" type="presOf" srcId="{CCED59C4-9246-4DCB-BAF4-F56503BBF29D}" destId="{17DDCF89-3927-4CF3-AAFA-4DB1C341F8B0}" srcOrd="1" destOrd="0" presId="urn:microsoft.com/office/officeart/2005/8/layout/radial1"/>
    <dgm:cxn modelId="{0A632966-B38E-48F8-881E-B1255878A761}" srcId="{ABE72E09-ED25-4DFF-B3CC-F17689475850}" destId="{6C91EDCB-07DE-4A03-A4D6-8C4A141BBFF0}" srcOrd="1" destOrd="0" parTransId="{A2A11CBB-0AF7-4BAF-8AC6-3B24B000888A}" sibTransId="{9B853AA9-91FA-41F0-9F53-8BB7BF860C97}"/>
    <dgm:cxn modelId="{4313D669-3588-45B9-9F7B-7CE1484F4EC2}" type="presOf" srcId="{202861C9-ADAF-463E-B463-FAA46F8A83BB}" destId="{C8A50736-C10A-4A49-AB30-D52CC23F4F44}" srcOrd="1" destOrd="0" presId="urn:microsoft.com/office/officeart/2005/8/layout/radial1"/>
    <dgm:cxn modelId="{9917EF43-5708-49C7-9E7D-779A2BBE20D8}" type="presOf" srcId="{A2A11CBB-0AF7-4BAF-8AC6-3B24B000888A}" destId="{7C308924-32AB-4F6E-98EF-761A5B7B9E8B}" srcOrd="0" destOrd="0" presId="urn:microsoft.com/office/officeart/2005/8/layout/radial1"/>
    <dgm:cxn modelId="{99AD7717-25FC-4A61-A9CA-849D40CBFC13}" srcId="{ABE72E09-ED25-4DFF-B3CC-F17689475850}" destId="{667085F0-FC80-409D-8525-635C8850558F}" srcOrd="6" destOrd="0" parTransId="{5828D591-64E8-4CEC-8C39-D9D4F57064AC}" sibTransId="{0FF46CE8-ADA3-495A-BB7E-6B4FF6846DFF}"/>
    <dgm:cxn modelId="{F45EAB43-697E-4F48-A2B0-D4F2BE577659}" type="presOf" srcId="{77A9887E-3827-44B0-B6B7-5A3096EE2451}" destId="{80D4C389-4FB1-4BCA-8121-C700B3FDC6E4}" srcOrd="1" destOrd="0" presId="urn:microsoft.com/office/officeart/2005/8/layout/radial1"/>
    <dgm:cxn modelId="{276F1F6C-A252-471D-8979-0971AAC6AFB0}" type="presOf" srcId="{4DBDE729-FF0B-4DAA-BC82-614A3C9F41EC}" destId="{ACFA6308-88BD-447F-B8EB-1270EAB8AC41}" srcOrd="1" destOrd="0" presId="urn:microsoft.com/office/officeart/2005/8/layout/radial1"/>
    <dgm:cxn modelId="{066FB33C-65F3-41BF-8E38-680FF9CE2972}" srcId="{ABE72E09-ED25-4DFF-B3CC-F17689475850}" destId="{35F87221-F955-4EF2-BD5F-8A5CCD85D0FF}" srcOrd="7" destOrd="0" parTransId="{CCED59C4-9246-4DCB-BAF4-F56503BBF29D}" sibTransId="{22C32B86-481A-4E89-A9CA-418C1EA4FF82}"/>
    <dgm:cxn modelId="{8A65E50E-E1F6-4252-915E-D7E5FB6696FF}" type="presOf" srcId="{DB8E1529-DE37-4574-864D-0BDB634A69E0}" destId="{A70A12DC-C86A-418F-B269-A0EC6EF9409F}" srcOrd="0" destOrd="0" presId="urn:microsoft.com/office/officeart/2005/8/layout/radial1"/>
    <dgm:cxn modelId="{5AAF806A-2BA1-477C-B7DF-2CD1F900BFDF}" srcId="{AB707ECA-1E10-451E-A61F-80726CDEB9A6}" destId="{ABE72E09-ED25-4DFF-B3CC-F17689475850}" srcOrd="0" destOrd="0" parTransId="{0C1B3906-4BC2-40C3-80B4-729D5CC35C39}" sibTransId="{6C23414F-3362-4F9B-9426-9C77AE415736}"/>
    <dgm:cxn modelId="{841D37B6-7109-40A1-965A-A64C542319DB}" type="presOf" srcId="{35F87221-F955-4EF2-BD5F-8A5CCD85D0FF}" destId="{5E6C967B-DF58-4A29-A3DB-8C95A3F02B76}" srcOrd="0" destOrd="0" presId="urn:microsoft.com/office/officeart/2005/8/layout/radial1"/>
    <dgm:cxn modelId="{B75BB9B6-C7CC-4636-BC39-6B4ADC246CB6}" type="presOf" srcId="{7FEC9965-3906-49AD-8A72-A603BE311E78}" destId="{B41EB485-F8FF-4892-9CBE-C6F052A74F47}" srcOrd="1" destOrd="0" presId="urn:microsoft.com/office/officeart/2005/8/layout/radial1"/>
    <dgm:cxn modelId="{2676D1A7-2FA9-43A2-9FD2-B2DCE8C7F6ED}" type="presOf" srcId="{0305CBAF-8BDE-4862-819F-5E31D18480B1}" destId="{B368CB1B-EE5B-404B-9CCB-6D24D7981A66}" srcOrd="0" destOrd="0" presId="urn:microsoft.com/office/officeart/2005/8/layout/radial1"/>
    <dgm:cxn modelId="{7094AC4C-5EC9-49D5-A910-C290FF5CDFF0}" type="presOf" srcId="{BB1149C2-DCF3-487C-9FBE-AB0AB98F5913}" destId="{08E61811-8AE8-435B-BFC0-3E46D8586E4F}" srcOrd="0" destOrd="0" presId="urn:microsoft.com/office/officeart/2005/8/layout/radial1"/>
    <dgm:cxn modelId="{B4FDEDE4-11E7-431D-82F5-491D5D23B6C8}" type="presParOf" srcId="{86227DB1-2756-4654-B9DC-B8D9E1F92775}" destId="{CB5B7744-AAA5-41F6-BBF8-C206B79F4A2E}" srcOrd="0" destOrd="0" presId="urn:microsoft.com/office/officeart/2005/8/layout/radial1"/>
    <dgm:cxn modelId="{109ECAF9-2CD2-449C-810D-1A0CFEECB8AE}" type="presParOf" srcId="{86227DB1-2756-4654-B9DC-B8D9E1F92775}" destId="{7245B8F2-7F3A-4074-963D-9E3BC1179C76}" srcOrd="1" destOrd="0" presId="urn:microsoft.com/office/officeart/2005/8/layout/radial1"/>
    <dgm:cxn modelId="{BEFC19FA-B879-4D43-937A-E37C400617D4}" type="presParOf" srcId="{7245B8F2-7F3A-4074-963D-9E3BC1179C76}" destId="{80D4C389-4FB1-4BCA-8121-C700B3FDC6E4}" srcOrd="0" destOrd="0" presId="urn:microsoft.com/office/officeart/2005/8/layout/radial1"/>
    <dgm:cxn modelId="{568BE6FF-D851-441C-A1C4-292F14A21E53}" type="presParOf" srcId="{86227DB1-2756-4654-B9DC-B8D9E1F92775}" destId="{86F6BE1B-09B3-4E06-8CEE-8F91B4B64232}" srcOrd="2" destOrd="0" presId="urn:microsoft.com/office/officeart/2005/8/layout/radial1"/>
    <dgm:cxn modelId="{7187EA13-6567-4FFE-9E10-F30F812C0D3B}" type="presParOf" srcId="{86227DB1-2756-4654-B9DC-B8D9E1F92775}" destId="{7C308924-32AB-4F6E-98EF-761A5B7B9E8B}" srcOrd="3" destOrd="0" presId="urn:microsoft.com/office/officeart/2005/8/layout/radial1"/>
    <dgm:cxn modelId="{F263B483-474C-449C-A9B9-10102FA54EBE}" type="presParOf" srcId="{7C308924-32AB-4F6E-98EF-761A5B7B9E8B}" destId="{F81863A0-9D16-4B6C-A1BB-C104939D8774}" srcOrd="0" destOrd="0" presId="urn:microsoft.com/office/officeart/2005/8/layout/radial1"/>
    <dgm:cxn modelId="{8C1FCD69-AA61-4734-8289-566C39D3796F}" type="presParOf" srcId="{86227DB1-2756-4654-B9DC-B8D9E1F92775}" destId="{DC9D0A72-BCD8-4FFE-B5E6-8340C6449935}" srcOrd="4" destOrd="0" presId="urn:microsoft.com/office/officeart/2005/8/layout/radial1"/>
    <dgm:cxn modelId="{2D08C16C-4113-4C12-B3B6-0564788823A4}" type="presParOf" srcId="{86227DB1-2756-4654-B9DC-B8D9E1F92775}" destId="{5D20B981-B8D1-4B2D-A465-A183692B8CAF}" srcOrd="5" destOrd="0" presId="urn:microsoft.com/office/officeart/2005/8/layout/radial1"/>
    <dgm:cxn modelId="{F63CF9C9-2D9C-4FBF-ACF3-E873C95C2F39}" type="presParOf" srcId="{5D20B981-B8D1-4B2D-A465-A183692B8CAF}" destId="{B41EB485-F8FF-4892-9CBE-C6F052A74F47}" srcOrd="0" destOrd="0" presId="urn:microsoft.com/office/officeart/2005/8/layout/radial1"/>
    <dgm:cxn modelId="{263ECC9A-7641-420A-BB65-BFC4061B65EB}" type="presParOf" srcId="{86227DB1-2756-4654-B9DC-B8D9E1F92775}" destId="{B368CB1B-EE5B-404B-9CCB-6D24D7981A66}" srcOrd="6" destOrd="0" presId="urn:microsoft.com/office/officeart/2005/8/layout/radial1"/>
    <dgm:cxn modelId="{DE0D6CDB-F1D1-43F3-9C08-1DD5A595013C}" type="presParOf" srcId="{86227DB1-2756-4654-B9DC-B8D9E1F92775}" destId="{FA8B1712-CA6C-40F1-A9D3-F3CEB6FEE7D3}" srcOrd="7" destOrd="0" presId="urn:microsoft.com/office/officeart/2005/8/layout/radial1"/>
    <dgm:cxn modelId="{98AE6A30-D446-48F3-AACE-BF31441CC63F}" type="presParOf" srcId="{FA8B1712-CA6C-40F1-A9D3-F3CEB6FEE7D3}" destId="{64DEE0EF-D9EE-4E7A-9853-2A5E4F73FA74}" srcOrd="0" destOrd="0" presId="urn:microsoft.com/office/officeart/2005/8/layout/radial1"/>
    <dgm:cxn modelId="{C6E5AF5B-0FD2-48BC-926D-23FEA086B2E6}" type="presParOf" srcId="{86227DB1-2756-4654-B9DC-B8D9E1F92775}" destId="{08E61811-8AE8-435B-BFC0-3E46D8586E4F}" srcOrd="8" destOrd="0" presId="urn:microsoft.com/office/officeart/2005/8/layout/radial1"/>
    <dgm:cxn modelId="{12330F6E-9881-4841-977E-A964EC4CDEBB}" type="presParOf" srcId="{86227DB1-2756-4654-B9DC-B8D9E1F92775}" destId="{92E1D6C2-239D-4889-9D8B-2F9ACFD2F927}" srcOrd="9" destOrd="0" presId="urn:microsoft.com/office/officeart/2005/8/layout/radial1"/>
    <dgm:cxn modelId="{E3F09425-C9FB-4DFC-BABC-3C5102224E1D}" type="presParOf" srcId="{92E1D6C2-239D-4889-9D8B-2F9ACFD2F927}" destId="{ACFA6308-88BD-447F-B8EB-1270EAB8AC41}" srcOrd="0" destOrd="0" presId="urn:microsoft.com/office/officeart/2005/8/layout/radial1"/>
    <dgm:cxn modelId="{1859E1B3-1EBC-4744-9661-59709DD1DACF}" type="presParOf" srcId="{86227DB1-2756-4654-B9DC-B8D9E1F92775}" destId="{E8605E5B-AD06-4027-B0DF-E646FFF073A2}" srcOrd="10" destOrd="0" presId="urn:microsoft.com/office/officeart/2005/8/layout/radial1"/>
    <dgm:cxn modelId="{C8FCDD5D-7477-44A6-AC5A-0E85A1E34FC5}" type="presParOf" srcId="{86227DB1-2756-4654-B9DC-B8D9E1F92775}" destId="{7FBF0BC7-8B6F-4F76-AB68-C95895E23236}" srcOrd="11" destOrd="0" presId="urn:microsoft.com/office/officeart/2005/8/layout/radial1"/>
    <dgm:cxn modelId="{28653596-7E23-47E5-9E9A-3A7950FBAD5D}" type="presParOf" srcId="{7FBF0BC7-8B6F-4F76-AB68-C95895E23236}" destId="{5FADC66F-5A08-4F31-96F7-3F840D09F3CB}" srcOrd="0" destOrd="0" presId="urn:microsoft.com/office/officeart/2005/8/layout/radial1"/>
    <dgm:cxn modelId="{934AC7B3-9B3A-4E72-A9EC-5118E5BC981E}" type="presParOf" srcId="{86227DB1-2756-4654-B9DC-B8D9E1F92775}" destId="{F0CBBED3-A4BC-4356-8D2E-97BA487594A9}" srcOrd="12" destOrd="0" presId="urn:microsoft.com/office/officeart/2005/8/layout/radial1"/>
    <dgm:cxn modelId="{DB17F3B3-8045-4827-B888-C6FF96EDFFBF}" type="presParOf" srcId="{86227DB1-2756-4654-B9DC-B8D9E1F92775}" destId="{65FEC280-9255-47CD-AC8A-0DEC6CD82ED4}" srcOrd="13" destOrd="0" presId="urn:microsoft.com/office/officeart/2005/8/layout/radial1"/>
    <dgm:cxn modelId="{E6BB2718-DF44-47E6-AA11-71C334426B4E}" type="presParOf" srcId="{65FEC280-9255-47CD-AC8A-0DEC6CD82ED4}" destId="{8A57C522-8FBE-40D5-984C-56BBDCDA66B0}" srcOrd="0" destOrd="0" presId="urn:microsoft.com/office/officeart/2005/8/layout/radial1"/>
    <dgm:cxn modelId="{5B7BD69E-2985-4D4F-8211-C2D08AF97293}" type="presParOf" srcId="{86227DB1-2756-4654-B9DC-B8D9E1F92775}" destId="{4C2C5F45-3145-432C-8781-1BC235470050}" srcOrd="14" destOrd="0" presId="urn:microsoft.com/office/officeart/2005/8/layout/radial1"/>
    <dgm:cxn modelId="{796FA4E1-D615-4BC5-B2DB-F8BC6CF5E335}" type="presParOf" srcId="{86227DB1-2756-4654-B9DC-B8D9E1F92775}" destId="{EED5E962-9EBE-4ED8-BDCE-595AFA10183C}" srcOrd="15" destOrd="0" presId="urn:microsoft.com/office/officeart/2005/8/layout/radial1"/>
    <dgm:cxn modelId="{F4875837-D4D2-44CA-B08D-7B879C9A2540}" type="presParOf" srcId="{EED5E962-9EBE-4ED8-BDCE-595AFA10183C}" destId="{17DDCF89-3927-4CF3-AAFA-4DB1C341F8B0}" srcOrd="0" destOrd="0" presId="urn:microsoft.com/office/officeart/2005/8/layout/radial1"/>
    <dgm:cxn modelId="{D8DA8C52-A8CC-4954-8618-C7FA38E3680F}" type="presParOf" srcId="{86227DB1-2756-4654-B9DC-B8D9E1F92775}" destId="{5E6C967B-DF58-4A29-A3DB-8C95A3F02B76}" srcOrd="16" destOrd="0" presId="urn:microsoft.com/office/officeart/2005/8/layout/radial1"/>
    <dgm:cxn modelId="{891DD860-BF23-4FE0-A0E3-FB7CA161573D}" type="presParOf" srcId="{86227DB1-2756-4654-B9DC-B8D9E1F92775}" destId="{581CD018-8B89-448E-AC0B-FC3A6A890348}" srcOrd="17" destOrd="0" presId="urn:microsoft.com/office/officeart/2005/8/layout/radial1"/>
    <dgm:cxn modelId="{87F71F5C-5116-4456-BB87-F6B993B70539}" type="presParOf" srcId="{581CD018-8B89-448E-AC0B-FC3A6A890348}" destId="{C8A50736-C10A-4A49-AB30-D52CC23F4F44}" srcOrd="0" destOrd="0" presId="urn:microsoft.com/office/officeart/2005/8/layout/radial1"/>
    <dgm:cxn modelId="{865583BC-165B-4727-8E40-A2437C1776E2}" type="presParOf" srcId="{86227DB1-2756-4654-B9DC-B8D9E1F92775}" destId="{A70A12DC-C86A-418F-B269-A0EC6EF9409F}"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AB707ECA-1E10-451E-A61F-80726CDEB9A6}" type="doc">
      <dgm:prSet loTypeId="urn:microsoft.com/office/officeart/2005/8/layout/radial1" loCatId="cycle" qsTypeId="urn:microsoft.com/office/officeart/2005/8/quickstyle/simple1" qsCatId="simple" csTypeId="urn:microsoft.com/office/officeart/2005/8/colors/colorful1#10" csCatId="colorful" phldr="1"/>
      <dgm:spPr/>
      <dgm:t>
        <a:bodyPr/>
        <a:lstStyle/>
        <a:p>
          <a:endParaRPr lang="en-ZA"/>
        </a:p>
      </dgm:t>
    </dgm:pt>
    <dgm:pt modelId="{ABE72E09-ED25-4DFF-B3CC-F17689475850}">
      <dgm:prSet phldrT="[Text]"/>
      <dgm:spPr/>
      <dgm:t>
        <a:bodyPr/>
        <a:lstStyle/>
        <a:p>
          <a:pPr algn="ctr"/>
          <a:r>
            <a:rPr lang="en-ZA" dirty="0"/>
            <a:t>Pricing Strategies</a:t>
          </a:r>
        </a:p>
      </dgm:t>
    </dgm:pt>
    <dgm:pt modelId="{0C1B3906-4BC2-40C3-80B4-729D5CC35C39}" type="parTrans" cxnId="{5AAF806A-2BA1-477C-B7DF-2CD1F900BFDF}">
      <dgm:prSet/>
      <dgm:spPr/>
      <dgm:t>
        <a:bodyPr/>
        <a:lstStyle/>
        <a:p>
          <a:pPr algn="ctr"/>
          <a:endParaRPr lang="en-ZA"/>
        </a:p>
      </dgm:t>
    </dgm:pt>
    <dgm:pt modelId="{6C23414F-3362-4F9B-9426-9C77AE415736}" type="sibTrans" cxnId="{5AAF806A-2BA1-477C-B7DF-2CD1F900BFDF}">
      <dgm:prSet/>
      <dgm:spPr/>
      <dgm:t>
        <a:bodyPr/>
        <a:lstStyle/>
        <a:p>
          <a:pPr algn="ctr"/>
          <a:endParaRPr lang="en-ZA"/>
        </a:p>
      </dgm:t>
    </dgm:pt>
    <dgm:pt modelId="{2AE63718-08A9-4CC6-B41E-67B2D60600B7}">
      <dgm:prSet phldrT="[Text]"/>
      <dgm:spPr>
        <a:solidFill>
          <a:srgbClr val="92D050"/>
        </a:solidFill>
      </dgm:spPr>
      <dgm:t>
        <a:bodyPr/>
        <a:lstStyle/>
        <a:p>
          <a:pPr algn="ctr"/>
          <a:r>
            <a:rPr lang="en-ZA" dirty="0"/>
            <a:t>market skimming</a:t>
          </a:r>
        </a:p>
      </dgm:t>
    </dgm:pt>
    <dgm:pt modelId="{77A9887E-3827-44B0-B6B7-5A3096EE2451}" type="parTrans" cxnId="{F5408237-7623-4EFB-8804-30F0D5A0EA5D}">
      <dgm:prSet/>
      <dgm:spPr/>
      <dgm:t>
        <a:bodyPr/>
        <a:lstStyle/>
        <a:p>
          <a:pPr algn="ctr"/>
          <a:endParaRPr lang="en-ZA"/>
        </a:p>
      </dgm:t>
    </dgm:pt>
    <dgm:pt modelId="{F5BEA70D-CBE0-4061-B472-6B8C1557C558}" type="sibTrans" cxnId="{F5408237-7623-4EFB-8804-30F0D5A0EA5D}">
      <dgm:prSet/>
      <dgm:spPr/>
      <dgm:t>
        <a:bodyPr/>
        <a:lstStyle/>
        <a:p>
          <a:pPr algn="ctr"/>
          <a:endParaRPr lang="en-ZA"/>
        </a:p>
      </dgm:t>
    </dgm:pt>
    <dgm:pt modelId="{6C91EDCB-07DE-4A03-A4D6-8C4A141BBFF0}">
      <dgm:prSet phldrT="[Text]"/>
      <dgm:spPr>
        <a:solidFill>
          <a:srgbClr val="00B050"/>
        </a:solidFill>
      </dgm:spPr>
      <dgm:t>
        <a:bodyPr/>
        <a:lstStyle/>
        <a:p>
          <a:pPr algn="ctr"/>
          <a:r>
            <a:rPr lang="en-ZA" dirty="0"/>
            <a:t>value pricing</a:t>
          </a:r>
        </a:p>
      </dgm:t>
    </dgm:pt>
    <dgm:pt modelId="{A2A11CBB-0AF7-4BAF-8AC6-3B24B000888A}" type="parTrans" cxnId="{0A632966-B38E-48F8-881E-B1255878A761}">
      <dgm:prSet/>
      <dgm:spPr/>
      <dgm:t>
        <a:bodyPr/>
        <a:lstStyle/>
        <a:p>
          <a:pPr algn="ctr"/>
          <a:endParaRPr lang="en-ZA"/>
        </a:p>
      </dgm:t>
    </dgm:pt>
    <dgm:pt modelId="{9B853AA9-91FA-41F0-9F53-8BB7BF860C97}" type="sibTrans" cxnId="{0A632966-B38E-48F8-881E-B1255878A761}">
      <dgm:prSet/>
      <dgm:spPr/>
      <dgm:t>
        <a:bodyPr/>
        <a:lstStyle/>
        <a:p>
          <a:pPr algn="ctr"/>
          <a:endParaRPr lang="en-ZA"/>
        </a:p>
      </dgm:t>
    </dgm:pt>
    <dgm:pt modelId="{0305CBAF-8BDE-4862-819F-5E31D18480B1}">
      <dgm:prSet phldrT="[Text]"/>
      <dgm:spPr>
        <a:solidFill>
          <a:schemeClr val="bg2">
            <a:lumMod val="50000"/>
          </a:schemeClr>
        </a:solidFill>
      </dgm:spPr>
      <dgm:t>
        <a:bodyPr/>
        <a:lstStyle/>
        <a:p>
          <a:pPr algn="ctr"/>
          <a:r>
            <a:rPr lang="en-ZA" dirty="0"/>
            <a:t>loss leader</a:t>
          </a:r>
        </a:p>
      </dgm:t>
    </dgm:pt>
    <dgm:pt modelId="{7FEC9965-3906-49AD-8A72-A603BE311E78}" type="parTrans" cxnId="{C4C4705F-1C96-4773-A8A1-6B64486DC72D}">
      <dgm:prSet/>
      <dgm:spPr/>
      <dgm:t>
        <a:bodyPr/>
        <a:lstStyle/>
        <a:p>
          <a:pPr algn="ctr"/>
          <a:endParaRPr lang="en-ZA"/>
        </a:p>
      </dgm:t>
    </dgm:pt>
    <dgm:pt modelId="{F15A6DC4-4D54-4B48-85A6-15040CABCB1B}" type="sibTrans" cxnId="{C4C4705F-1C96-4773-A8A1-6B64486DC72D}">
      <dgm:prSet/>
      <dgm:spPr/>
      <dgm:t>
        <a:bodyPr/>
        <a:lstStyle/>
        <a:p>
          <a:pPr algn="ctr"/>
          <a:endParaRPr lang="en-ZA"/>
        </a:p>
      </dgm:t>
    </dgm:pt>
    <dgm:pt modelId="{BB1149C2-DCF3-487C-9FBE-AB0AB98F5913}">
      <dgm:prSet phldrT="[Text]"/>
      <dgm:spPr>
        <a:solidFill>
          <a:srgbClr val="0070C0"/>
        </a:solidFill>
      </dgm:spPr>
      <dgm:t>
        <a:bodyPr/>
        <a:lstStyle/>
        <a:p>
          <a:pPr algn="ctr"/>
          <a:r>
            <a:rPr lang="en-ZA" dirty="0"/>
            <a:t>psychological pricing</a:t>
          </a:r>
        </a:p>
      </dgm:t>
    </dgm:pt>
    <dgm:pt modelId="{E04E8649-69EC-47B0-8279-A1A4939FB45C}" type="parTrans" cxnId="{54C43C0C-51E5-4630-B08C-46F8942718DE}">
      <dgm:prSet/>
      <dgm:spPr/>
      <dgm:t>
        <a:bodyPr/>
        <a:lstStyle/>
        <a:p>
          <a:pPr algn="ctr"/>
          <a:endParaRPr lang="en-ZA"/>
        </a:p>
      </dgm:t>
    </dgm:pt>
    <dgm:pt modelId="{E98C01EC-E2A7-44B6-9AC3-50141DD68DFF}" type="sibTrans" cxnId="{54C43C0C-51E5-4630-B08C-46F8942718DE}">
      <dgm:prSet/>
      <dgm:spPr/>
      <dgm:t>
        <a:bodyPr/>
        <a:lstStyle/>
        <a:p>
          <a:pPr algn="ctr"/>
          <a:endParaRPr lang="en-ZA"/>
        </a:p>
      </dgm:t>
    </dgm:pt>
    <dgm:pt modelId="{D9CBE1E6-96F8-4F13-B40A-EF8494B68F66}">
      <dgm:prSet/>
      <dgm:spPr/>
      <dgm:t>
        <a:bodyPr/>
        <a:lstStyle/>
        <a:p>
          <a:pPr algn="ctr"/>
          <a:r>
            <a:rPr lang="en-ZA" dirty="0"/>
            <a:t>competitor pricing</a:t>
          </a:r>
        </a:p>
      </dgm:t>
    </dgm:pt>
    <dgm:pt modelId="{4DBDE729-FF0B-4DAA-BC82-614A3C9F41EC}" type="parTrans" cxnId="{F33EA506-9A2D-44F7-9D0D-D184A5299D13}">
      <dgm:prSet/>
      <dgm:spPr/>
      <dgm:t>
        <a:bodyPr/>
        <a:lstStyle/>
        <a:p>
          <a:pPr algn="ctr"/>
          <a:endParaRPr lang="en-ZA"/>
        </a:p>
      </dgm:t>
    </dgm:pt>
    <dgm:pt modelId="{591F3AB7-40FD-440F-8A6B-A0D10891E2B6}" type="sibTrans" cxnId="{F33EA506-9A2D-44F7-9D0D-D184A5299D13}">
      <dgm:prSet/>
      <dgm:spPr/>
      <dgm:t>
        <a:bodyPr/>
        <a:lstStyle/>
        <a:p>
          <a:pPr algn="ctr"/>
          <a:endParaRPr lang="en-ZA"/>
        </a:p>
      </dgm:t>
    </dgm:pt>
    <dgm:pt modelId="{E5178944-9855-4E39-8622-EA49E6D1F9A8}">
      <dgm:prSet/>
      <dgm:spPr/>
      <dgm:t>
        <a:bodyPr/>
        <a:lstStyle/>
        <a:p>
          <a:pPr algn="ctr"/>
          <a:r>
            <a:rPr lang="en-ZA" dirty="0"/>
            <a:t>predatory pricing</a:t>
          </a:r>
        </a:p>
      </dgm:t>
    </dgm:pt>
    <dgm:pt modelId="{71B1E1CD-E787-4B58-90CB-CBA1E67F262F}" type="parTrans" cxnId="{B3D13550-9043-478C-AC24-240818A8AE00}">
      <dgm:prSet/>
      <dgm:spPr/>
      <dgm:t>
        <a:bodyPr/>
        <a:lstStyle/>
        <a:p>
          <a:pPr algn="ctr"/>
          <a:endParaRPr lang="en-ZA"/>
        </a:p>
      </dgm:t>
    </dgm:pt>
    <dgm:pt modelId="{92D65A00-1068-4AB8-9260-E1798EAF8B73}" type="sibTrans" cxnId="{B3D13550-9043-478C-AC24-240818A8AE00}">
      <dgm:prSet/>
      <dgm:spPr/>
      <dgm:t>
        <a:bodyPr/>
        <a:lstStyle/>
        <a:p>
          <a:pPr algn="ctr"/>
          <a:endParaRPr lang="en-ZA"/>
        </a:p>
      </dgm:t>
    </dgm:pt>
    <dgm:pt modelId="{667085F0-FC80-409D-8525-635C8850558F}">
      <dgm:prSet custT="1"/>
      <dgm:spPr>
        <a:solidFill>
          <a:srgbClr val="FFC000"/>
        </a:solidFill>
      </dgm:spPr>
      <dgm:t>
        <a:bodyPr/>
        <a:lstStyle/>
        <a:p>
          <a:pPr algn="ctr"/>
          <a:r>
            <a:rPr lang="en-ZA" sz="2000" dirty="0"/>
            <a:t>cost-plus pricing</a:t>
          </a:r>
        </a:p>
      </dgm:t>
    </dgm:pt>
    <dgm:pt modelId="{5828D591-64E8-4CEC-8C39-D9D4F57064AC}" type="parTrans" cxnId="{99AD7717-25FC-4A61-A9CA-849D40CBFC13}">
      <dgm:prSet/>
      <dgm:spPr/>
      <dgm:t>
        <a:bodyPr/>
        <a:lstStyle/>
        <a:p>
          <a:pPr algn="ctr"/>
          <a:endParaRPr lang="en-ZA"/>
        </a:p>
      </dgm:t>
    </dgm:pt>
    <dgm:pt modelId="{0FF46CE8-ADA3-495A-BB7E-6B4FF6846DFF}" type="sibTrans" cxnId="{99AD7717-25FC-4A61-A9CA-849D40CBFC13}">
      <dgm:prSet/>
      <dgm:spPr/>
      <dgm:t>
        <a:bodyPr/>
        <a:lstStyle/>
        <a:p>
          <a:pPr algn="ctr"/>
          <a:endParaRPr lang="en-ZA"/>
        </a:p>
      </dgm:t>
    </dgm:pt>
    <dgm:pt modelId="{35F87221-F955-4EF2-BD5F-8A5CCD85D0FF}">
      <dgm:prSet/>
      <dgm:spPr/>
      <dgm:t>
        <a:bodyPr/>
        <a:lstStyle/>
        <a:p>
          <a:pPr algn="ctr"/>
          <a:r>
            <a:rPr lang="en-ZA" dirty="0"/>
            <a:t>penetration pricing</a:t>
          </a:r>
        </a:p>
      </dgm:t>
    </dgm:pt>
    <dgm:pt modelId="{CCED59C4-9246-4DCB-BAF4-F56503BBF29D}" type="parTrans" cxnId="{066FB33C-65F3-41BF-8E38-680FF9CE2972}">
      <dgm:prSet/>
      <dgm:spPr/>
      <dgm:t>
        <a:bodyPr/>
        <a:lstStyle/>
        <a:p>
          <a:pPr algn="ctr"/>
          <a:endParaRPr lang="en-ZA"/>
        </a:p>
      </dgm:t>
    </dgm:pt>
    <dgm:pt modelId="{22C32B86-481A-4E89-A9CA-418C1EA4FF82}" type="sibTrans" cxnId="{066FB33C-65F3-41BF-8E38-680FF9CE2972}">
      <dgm:prSet/>
      <dgm:spPr/>
      <dgm:t>
        <a:bodyPr/>
        <a:lstStyle/>
        <a:p>
          <a:pPr algn="ctr"/>
          <a:endParaRPr lang="en-ZA"/>
        </a:p>
      </dgm:t>
    </dgm:pt>
    <dgm:pt modelId="{DB8E1529-DE37-4574-864D-0BDB634A69E0}">
      <dgm:prSet/>
      <dgm:spPr/>
      <dgm:t>
        <a:bodyPr/>
        <a:lstStyle/>
        <a:p>
          <a:pPr algn="ctr"/>
          <a:r>
            <a:rPr lang="en-ZA" dirty="0"/>
            <a:t>contribution pricing</a:t>
          </a:r>
        </a:p>
      </dgm:t>
    </dgm:pt>
    <dgm:pt modelId="{202861C9-ADAF-463E-B463-FAA46F8A83BB}" type="parTrans" cxnId="{596D1712-1E40-4B86-9BE7-E73E11F5A0A0}">
      <dgm:prSet/>
      <dgm:spPr/>
      <dgm:t>
        <a:bodyPr/>
        <a:lstStyle/>
        <a:p>
          <a:pPr algn="ctr"/>
          <a:endParaRPr lang="en-ZA"/>
        </a:p>
      </dgm:t>
    </dgm:pt>
    <dgm:pt modelId="{05553C83-F061-4E99-8878-70AAF9F82DAB}" type="sibTrans" cxnId="{596D1712-1E40-4B86-9BE7-E73E11F5A0A0}">
      <dgm:prSet/>
      <dgm:spPr/>
      <dgm:t>
        <a:bodyPr/>
        <a:lstStyle/>
        <a:p>
          <a:pPr algn="ctr"/>
          <a:endParaRPr lang="en-ZA"/>
        </a:p>
      </dgm:t>
    </dgm:pt>
    <dgm:pt modelId="{86227DB1-2756-4654-B9DC-B8D9E1F92775}" type="pres">
      <dgm:prSet presAssocID="{AB707ECA-1E10-451E-A61F-80726CDEB9A6}" presName="cycle" presStyleCnt="0">
        <dgm:presLayoutVars>
          <dgm:chMax val="1"/>
          <dgm:dir/>
          <dgm:animLvl val="ctr"/>
          <dgm:resizeHandles val="exact"/>
        </dgm:presLayoutVars>
      </dgm:prSet>
      <dgm:spPr/>
      <dgm:t>
        <a:bodyPr/>
        <a:lstStyle/>
        <a:p>
          <a:endParaRPr lang="en-ZA"/>
        </a:p>
      </dgm:t>
    </dgm:pt>
    <dgm:pt modelId="{CB5B7744-AAA5-41F6-BBF8-C206B79F4A2E}" type="pres">
      <dgm:prSet presAssocID="{ABE72E09-ED25-4DFF-B3CC-F17689475850}" presName="centerShape" presStyleLbl="node0" presStyleIdx="0" presStyleCnt="1" custScaleX="163030" custScaleY="169466"/>
      <dgm:spPr>
        <a:prstGeom prst="star7">
          <a:avLst/>
        </a:prstGeom>
      </dgm:spPr>
      <dgm:t>
        <a:bodyPr/>
        <a:lstStyle/>
        <a:p>
          <a:endParaRPr lang="en-ZA"/>
        </a:p>
      </dgm:t>
    </dgm:pt>
    <dgm:pt modelId="{7245B8F2-7F3A-4074-963D-9E3BC1179C76}" type="pres">
      <dgm:prSet presAssocID="{77A9887E-3827-44B0-B6B7-5A3096EE2451}" presName="Name9" presStyleLbl="parChTrans1D2" presStyleIdx="0" presStyleCnt="9"/>
      <dgm:spPr/>
      <dgm:t>
        <a:bodyPr/>
        <a:lstStyle/>
        <a:p>
          <a:endParaRPr lang="en-ZA"/>
        </a:p>
      </dgm:t>
    </dgm:pt>
    <dgm:pt modelId="{80D4C389-4FB1-4BCA-8121-C700B3FDC6E4}" type="pres">
      <dgm:prSet presAssocID="{77A9887E-3827-44B0-B6B7-5A3096EE2451}" presName="connTx" presStyleLbl="parChTrans1D2" presStyleIdx="0" presStyleCnt="9"/>
      <dgm:spPr/>
      <dgm:t>
        <a:bodyPr/>
        <a:lstStyle/>
        <a:p>
          <a:endParaRPr lang="en-ZA"/>
        </a:p>
      </dgm:t>
    </dgm:pt>
    <dgm:pt modelId="{86F6BE1B-09B3-4E06-8CEE-8F91B4B64232}" type="pres">
      <dgm:prSet presAssocID="{2AE63718-08A9-4CC6-B41E-67B2D60600B7}" presName="node" presStyleLbl="node1" presStyleIdx="0" presStyleCnt="9">
        <dgm:presLayoutVars>
          <dgm:bulletEnabled val="1"/>
        </dgm:presLayoutVars>
      </dgm:prSet>
      <dgm:spPr/>
      <dgm:t>
        <a:bodyPr/>
        <a:lstStyle/>
        <a:p>
          <a:endParaRPr lang="en-ZA"/>
        </a:p>
      </dgm:t>
    </dgm:pt>
    <dgm:pt modelId="{7C308924-32AB-4F6E-98EF-761A5B7B9E8B}" type="pres">
      <dgm:prSet presAssocID="{A2A11CBB-0AF7-4BAF-8AC6-3B24B000888A}" presName="Name9" presStyleLbl="parChTrans1D2" presStyleIdx="1" presStyleCnt="9"/>
      <dgm:spPr/>
      <dgm:t>
        <a:bodyPr/>
        <a:lstStyle/>
        <a:p>
          <a:endParaRPr lang="en-ZA"/>
        </a:p>
      </dgm:t>
    </dgm:pt>
    <dgm:pt modelId="{F81863A0-9D16-4B6C-A1BB-C104939D8774}" type="pres">
      <dgm:prSet presAssocID="{A2A11CBB-0AF7-4BAF-8AC6-3B24B000888A}" presName="connTx" presStyleLbl="parChTrans1D2" presStyleIdx="1" presStyleCnt="9"/>
      <dgm:spPr/>
      <dgm:t>
        <a:bodyPr/>
        <a:lstStyle/>
        <a:p>
          <a:endParaRPr lang="en-ZA"/>
        </a:p>
      </dgm:t>
    </dgm:pt>
    <dgm:pt modelId="{DC9D0A72-BCD8-4FFE-B5E6-8340C6449935}" type="pres">
      <dgm:prSet presAssocID="{6C91EDCB-07DE-4A03-A4D6-8C4A141BBFF0}" presName="node" presStyleLbl="node1" presStyleIdx="1" presStyleCnt="9">
        <dgm:presLayoutVars>
          <dgm:bulletEnabled val="1"/>
        </dgm:presLayoutVars>
      </dgm:prSet>
      <dgm:spPr/>
      <dgm:t>
        <a:bodyPr/>
        <a:lstStyle/>
        <a:p>
          <a:endParaRPr lang="en-ZA"/>
        </a:p>
      </dgm:t>
    </dgm:pt>
    <dgm:pt modelId="{5D20B981-B8D1-4B2D-A465-A183692B8CAF}" type="pres">
      <dgm:prSet presAssocID="{7FEC9965-3906-49AD-8A72-A603BE311E78}" presName="Name9" presStyleLbl="parChTrans1D2" presStyleIdx="2" presStyleCnt="9"/>
      <dgm:spPr/>
      <dgm:t>
        <a:bodyPr/>
        <a:lstStyle/>
        <a:p>
          <a:endParaRPr lang="en-ZA"/>
        </a:p>
      </dgm:t>
    </dgm:pt>
    <dgm:pt modelId="{B41EB485-F8FF-4892-9CBE-C6F052A74F47}" type="pres">
      <dgm:prSet presAssocID="{7FEC9965-3906-49AD-8A72-A603BE311E78}" presName="connTx" presStyleLbl="parChTrans1D2" presStyleIdx="2" presStyleCnt="9"/>
      <dgm:spPr/>
      <dgm:t>
        <a:bodyPr/>
        <a:lstStyle/>
        <a:p>
          <a:endParaRPr lang="en-ZA"/>
        </a:p>
      </dgm:t>
    </dgm:pt>
    <dgm:pt modelId="{B368CB1B-EE5B-404B-9CCB-6D24D7981A66}" type="pres">
      <dgm:prSet presAssocID="{0305CBAF-8BDE-4862-819F-5E31D18480B1}" presName="node" presStyleLbl="node1" presStyleIdx="2" presStyleCnt="9">
        <dgm:presLayoutVars>
          <dgm:bulletEnabled val="1"/>
        </dgm:presLayoutVars>
      </dgm:prSet>
      <dgm:spPr/>
      <dgm:t>
        <a:bodyPr/>
        <a:lstStyle/>
        <a:p>
          <a:endParaRPr lang="en-ZA"/>
        </a:p>
      </dgm:t>
    </dgm:pt>
    <dgm:pt modelId="{FA8B1712-CA6C-40F1-A9D3-F3CEB6FEE7D3}" type="pres">
      <dgm:prSet presAssocID="{E04E8649-69EC-47B0-8279-A1A4939FB45C}" presName="Name9" presStyleLbl="parChTrans1D2" presStyleIdx="3" presStyleCnt="9"/>
      <dgm:spPr/>
      <dgm:t>
        <a:bodyPr/>
        <a:lstStyle/>
        <a:p>
          <a:endParaRPr lang="en-ZA"/>
        </a:p>
      </dgm:t>
    </dgm:pt>
    <dgm:pt modelId="{64DEE0EF-D9EE-4E7A-9853-2A5E4F73FA74}" type="pres">
      <dgm:prSet presAssocID="{E04E8649-69EC-47B0-8279-A1A4939FB45C}" presName="connTx" presStyleLbl="parChTrans1D2" presStyleIdx="3" presStyleCnt="9"/>
      <dgm:spPr/>
      <dgm:t>
        <a:bodyPr/>
        <a:lstStyle/>
        <a:p>
          <a:endParaRPr lang="en-ZA"/>
        </a:p>
      </dgm:t>
    </dgm:pt>
    <dgm:pt modelId="{08E61811-8AE8-435B-BFC0-3E46D8586E4F}" type="pres">
      <dgm:prSet presAssocID="{BB1149C2-DCF3-487C-9FBE-AB0AB98F5913}" presName="node" presStyleLbl="node1" presStyleIdx="3" presStyleCnt="9">
        <dgm:presLayoutVars>
          <dgm:bulletEnabled val="1"/>
        </dgm:presLayoutVars>
      </dgm:prSet>
      <dgm:spPr/>
      <dgm:t>
        <a:bodyPr/>
        <a:lstStyle/>
        <a:p>
          <a:endParaRPr lang="en-ZA"/>
        </a:p>
      </dgm:t>
    </dgm:pt>
    <dgm:pt modelId="{92E1D6C2-239D-4889-9D8B-2F9ACFD2F927}" type="pres">
      <dgm:prSet presAssocID="{4DBDE729-FF0B-4DAA-BC82-614A3C9F41EC}" presName="Name9" presStyleLbl="parChTrans1D2" presStyleIdx="4" presStyleCnt="9"/>
      <dgm:spPr/>
      <dgm:t>
        <a:bodyPr/>
        <a:lstStyle/>
        <a:p>
          <a:endParaRPr lang="en-ZA"/>
        </a:p>
      </dgm:t>
    </dgm:pt>
    <dgm:pt modelId="{ACFA6308-88BD-447F-B8EB-1270EAB8AC41}" type="pres">
      <dgm:prSet presAssocID="{4DBDE729-FF0B-4DAA-BC82-614A3C9F41EC}" presName="connTx" presStyleLbl="parChTrans1D2" presStyleIdx="4" presStyleCnt="9"/>
      <dgm:spPr/>
      <dgm:t>
        <a:bodyPr/>
        <a:lstStyle/>
        <a:p>
          <a:endParaRPr lang="en-ZA"/>
        </a:p>
      </dgm:t>
    </dgm:pt>
    <dgm:pt modelId="{E8605E5B-AD06-4027-B0DF-E646FFF073A2}" type="pres">
      <dgm:prSet presAssocID="{D9CBE1E6-96F8-4F13-B40A-EF8494B68F66}" presName="node" presStyleLbl="node1" presStyleIdx="4" presStyleCnt="9">
        <dgm:presLayoutVars>
          <dgm:bulletEnabled val="1"/>
        </dgm:presLayoutVars>
      </dgm:prSet>
      <dgm:spPr/>
      <dgm:t>
        <a:bodyPr/>
        <a:lstStyle/>
        <a:p>
          <a:endParaRPr lang="en-ZA"/>
        </a:p>
      </dgm:t>
    </dgm:pt>
    <dgm:pt modelId="{7FBF0BC7-8B6F-4F76-AB68-C95895E23236}" type="pres">
      <dgm:prSet presAssocID="{71B1E1CD-E787-4B58-90CB-CBA1E67F262F}" presName="Name9" presStyleLbl="parChTrans1D2" presStyleIdx="5" presStyleCnt="9"/>
      <dgm:spPr/>
      <dgm:t>
        <a:bodyPr/>
        <a:lstStyle/>
        <a:p>
          <a:endParaRPr lang="en-ZA"/>
        </a:p>
      </dgm:t>
    </dgm:pt>
    <dgm:pt modelId="{5FADC66F-5A08-4F31-96F7-3F840D09F3CB}" type="pres">
      <dgm:prSet presAssocID="{71B1E1CD-E787-4B58-90CB-CBA1E67F262F}" presName="connTx" presStyleLbl="parChTrans1D2" presStyleIdx="5" presStyleCnt="9"/>
      <dgm:spPr/>
      <dgm:t>
        <a:bodyPr/>
        <a:lstStyle/>
        <a:p>
          <a:endParaRPr lang="en-ZA"/>
        </a:p>
      </dgm:t>
    </dgm:pt>
    <dgm:pt modelId="{F0CBBED3-A4BC-4356-8D2E-97BA487594A9}" type="pres">
      <dgm:prSet presAssocID="{E5178944-9855-4E39-8622-EA49E6D1F9A8}" presName="node" presStyleLbl="node1" presStyleIdx="5" presStyleCnt="9">
        <dgm:presLayoutVars>
          <dgm:bulletEnabled val="1"/>
        </dgm:presLayoutVars>
      </dgm:prSet>
      <dgm:spPr/>
      <dgm:t>
        <a:bodyPr/>
        <a:lstStyle/>
        <a:p>
          <a:endParaRPr lang="en-ZA"/>
        </a:p>
      </dgm:t>
    </dgm:pt>
    <dgm:pt modelId="{65FEC280-9255-47CD-AC8A-0DEC6CD82ED4}" type="pres">
      <dgm:prSet presAssocID="{5828D591-64E8-4CEC-8C39-D9D4F57064AC}" presName="Name9" presStyleLbl="parChTrans1D2" presStyleIdx="6" presStyleCnt="9"/>
      <dgm:spPr/>
      <dgm:t>
        <a:bodyPr/>
        <a:lstStyle/>
        <a:p>
          <a:endParaRPr lang="en-ZA"/>
        </a:p>
      </dgm:t>
    </dgm:pt>
    <dgm:pt modelId="{8A57C522-8FBE-40D5-984C-56BBDCDA66B0}" type="pres">
      <dgm:prSet presAssocID="{5828D591-64E8-4CEC-8C39-D9D4F57064AC}" presName="connTx" presStyleLbl="parChTrans1D2" presStyleIdx="6" presStyleCnt="9"/>
      <dgm:spPr/>
      <dgm:t>
        <a:bodyPr/>
        <a:lstStyle/>
        <a:p>
          <a:endParaRPr lang="en-ZA"/>
        </a:p>
      </dgm:t>
    </dgm:pt>
    <dgm:pt modelId="{4C2C5F45-3145-432C-8781-1BC235470050}" type="pres">
      <dgm:prSet presAssocID="{667085F0-FC80-409D-8525-635C8850558F}" presName="node" presStyleLbl="node1" presStyleIdx="6" presStyleCnt="9" custScaleX="155552" custScaleY="165421" custRadScaleRad="98420" custRadScaleInc="-2662">
        <dgm:presLayoutVars>
          <dgm:bulletEnabled val="1"/>
        </dgm:presLayoutVars>
      </dgm:prSet>
      <dgm:spPr/>
      <dgm:t>
        <a:bodyPr/>
        <a:lstStyle/>
        <a:p>
          <a:endParaRPr lang="en-ZA"/>
        </a:p>
      </dgm:t>
    </dgm:pt>
    <dgm:pt modelId="{EED5E962-9EBE-4ED8-BDCE-595AFA10183C}" type="pres">
      <dgm:prSet presAssocID="{CCED59C4-9246-4DCB-BAF4-F56503BBF29D}" presName="Name9" presStyleLbl="parChTrans1D2" presStyleIdx="7" presStyleCnt="9"/>
      <dgm:spPr/>
      <dgm:t>
        <a:bodyPr/>
        <a:lstStyle/>
        <a:p>
          <a:endParaRPr lang="en-ZA"/>
        </a:p>
      </dgm:t>
    </dgm:pt>
    <dgm:pt modelId="{17DDCF89-3927-4CF3-AAFA-4DB1C341F8B0}" type="pres">
      <dgm:prSet presAssocID="{CCED59C4-9246-4DCB-BAF4-F56503BBF29D}" presName="connTx" presStyleLbl="parChTrans1D2" presStyleIdx="7" presStyleCnt="9"/>
      <dgm:spPr/>
      <dgm:t>
        <a:bodyPr/>
        <a:lstStyle/>
        <a:p>
          <a:endParaRPr lang="en-ZA"/>
        </a:p>
      </dgm:t>
    </dgm:pt>
    <dgm:pt modelId="{5E6C967B-DF58-4A29-A3DB-8C95A3F02B76}" type="pres">
      <dgm:prSet presAssocID="{35F87221-F955-4EF2-BD5F-8A5CCD85D0FF}" presName="node" presStyleLbl="node1" presStyleIdx="7" presStyleCnt="9">
        <dgm:presLayoutVars>
          <dgm:bulletEnabled val="1"/>
        </dgm:presLayoutVars>
      </dgm:prSet>
      <dgm:spPr/>
      <dgm:t>
        <a:bodyPr/>
        <a:lstStyle/>
        <a:p>
          <a:endParaRPr lang="en-ZA"/>
        </a:p>
      </dgm:t>
    </dgm:pt>
    <dgm:pt modelId="{581CD018-8B89-448E-AC0B-FC3A6A890348}" type="pres">
      <dgm:prSet presAssocID="{202861C9-ADAF-463E-B463-FAA46F8A83BB}" presName="Name9" presStyleLbl="parChTrans1D2" presStyleIdx="8" presStyleCnt="9"/>
      <dgm:spPr/>
      <dgm:t>
        <a:bodyPr/>
        <a:lstStyle/>
        <a:p>
          <a:endParaRPr lang="en-ZA"/>
        </a:p>
      </dgm:t>
    </dgm:pt>
    <dgm:pt modelId="{C8A50736-C10A-4A49-AB30-D52CC23F4F44}" type="pres">
      <dgm:prSet presAssocID="{202861C9-ADAF-463E-B463-FAA46F8A83BB}" presName="connTx" presStyleLbl="parChTrans1D2" presStyleIdx="8" presStyleCnt="9"/>
      <dgm:spPr/>
      <dgm:t>
        <a:bodyPr/>
        <a:lstStyle/>
        <a:p>
          <a:endParaRPr lang="en-ZA"/>
        </a:p>
      </dgm:t>
    </dgm:pt>
    <dgm:pt modelId="{A70A12DC-C86A-418F-B269-A0EC6EF9409F}" type="pres">
      <dgm:prSet presAssocID="{DB8E1529-DE37-4574-864D-0BDB634A69E0}" presName="node" presStyleLbl="node1" presStyleIdx="8" presStyleCnt="9">
        <dgm:presLayoutVars>
          <dgm:bulletEnabled val="1"/>
        </dgm:presLayoutVars>
      </dgm:prSet>
      <dgm:spPr/>
      <dgm:t>
        <a:bodyPr/>
        <a:lstStyle/>
        <a:p>
          <a:endParaRPr lang="en-ZA"/>
        </a:p>
      </dgm:t>
    </dgm:pt>
  </dgm:ptLst>
  <dgm:cxnLst>
    <dgm:cxn modelId="{4FD30784-2D46-4A19-A5C7-40E8DBD562C0}" type="presOf" srcId="{A2A11CBB-0AF7-4BAF-8AC6-3B24B000888A}" destId="{7C308924-32AB-4F6E-98EF-761A5B7B9E8B}" srcOrd="0" destOrd="0" presId="urn:microsoft.com/office/officeart/2005/8/layout/radial1"/>
    <dgm:cxn modelId="{19D65EC8-8A53-4255-BEDF-3A41AB69C23F}" type="presOf" srcId="{202861C9-ADAF-463E-B463-FAA46F8A83BB}" destId="{C8A50736-C10A-4A49-AB30-D52CC23F4F44}" srcOrd="1" destOrd="0" presId="urn:microsoft.com/office/officeart/2005/8/layout/radial1"/>
    <dgm:cxn modelId="{39690AB1-8C60-44D8-A1CA-1D8D411B76AC}" type="presOf" srcId="{71B1E1CD-E787-4B58-90CB-CBA1E67F262F}" destId="{7FBF0BC7-8B6F-4F76-AB68-C95895E23236}" srcOrd="0" destOrd="0" presId="urn:microsoft.com/office/officeart/2005/8/layout/radial1"/>
    <dgm:cxn modelId="{75506ECA-A37C-482C-8097-EB2430D52ADA}" type="presOf" srcId="{BB1149C2-DCF3-487C-9FBE-AB0AB98F5913}" destId="{08E61811-8AE8-435B-BFC0-3E46D8586E4F}" srcOrd="0" destOrd="0" presId="urn:microsoft.com/office/officeart/2005/8/layout/radial1"/>
    <dgm:cxn modelId="{1360761F-378C-4471-B054-D5C4E1B0C898}" type="presOf" srcId="{AB707ECA-1E10-451E-A61F-80726CDEB9A6}" destId="{86227DB1-2756-4654-B9DC-B8D9E1F92775}" srcOrd="0" destOrd="0" presId="urn:microsoft.com/office/officeart/2005/8/layout/radial1"/>
    <dgm:cxn modelId="{4A57FF1F-0CD1-4EBE-A0E5-92F730AD228E}" type="presOf" srcId="{4DBDE729-FF0B-4DAA-BC82-614A3C9F41EC}" destId="{ACFA6308-88BD-447F-B8EB-1270EAB8AC41}" srcOrd="1" destOrd="0" presId="urn:microsoft.com/office/officeart/2005/8/layout/radial1"/>
    <dgm:cxn modelId="{B59D8292-EF5F-4E11-BAE1-8220FE4BBF9F}" type="presOf" srcId="{2AE63718-08A9-4CC6-B41E-67B2D60600B7}" destId="{86F6BE1B-09B3-4E06-8CEE-8F91B4B64232}" srcOrd="0" destOrd="0" presId="urn:microsoft.com/office/officeart/2005/8/layout/radial1"/>
    <dgm:cxn modelId="{CCCDD13D-F7DF-469B-AE8F-4E433F1C25C4}" type="presOf" srcId="{667085F0-FC80-409D-8525-635C8850558F}" destId="{4C2C5F45-3145-432C-8781-1BC235470050}" srcOrd="0" destOrd="0" presId="urn:microsoft.com/office/officeart/2005/8/layout/radial1"/>
    <dgm:cxn modelId="{72FA2AF5-6AF6-425A-A96E-703F810D30C4}" type="presOf" srcId="{5828D591-64E8-4CEC-8C39-D9D4F57064AC}" destId="{8A57C522-8FBE-40D5-984C-56BBDCDA66B0}" srcOrd="1" destOrd="0" presId="urn:microsoft.com/office/officeart/2005/8/layout/radial1"/>
    <dgm:cxn modelId="{EFE32ADE-FA4D-4B82-B7C7-A69D48D389D9}" type="presOf" srcId="{4DBDE729-FF0B-4DAA-BC82-614A3C9F41EC}" destId="{92E1D6C2-239D-4889-9D8B-2F9ACFD2F927}" srcOrd="0" destOrd="0" presId="urn:microsoft.com/office/officeart/2005/8/layout/radial1"/>
    <dgm:cxn modelId="{066FB33C-65F3-41BF-8E38-680FF9CE2972}" srcId="{ABE72E09-ED25-4DFF-B3CC-F17689475850}" destId="{35F87221-F955-4EF2-BD5F-8A5CCD85D0FF}" srcOrd="7" destOrd="0" parTransId="{CCED59C4-9246-4DCB-BAF4-F56503BBF29D}" sibTransId="{22C32B86-481A-4E89-A9CA-418C1EA4FF82}"/>
    <dgm:cxn modelId="{F79D1866-3C02-449C-A89C-AF5979326848}" type="presOf" srcId="{CCED59C4-9246-4DCB-BAF4-F56503BBF29D}" destId="{EED5E962-9EBE-4ED8-BDCE-595AFA10183C}" srcOrd="0" destOrd="0" presId="urn:microsoft.com/office/officeart/2005/8/layout/radial1"/>
    <dgm:cxn modelId="{0A632966-B38E-48F8-881E-B1255878A761}" srcId="{ABE72E09-ED25-4DFF-B3CC-F17689475850}" destId="{6C91EDCB-07DE-4A03-A4D6-8C4A141BBFF0}" srcOrd="1" destOrd="0" parTransId="{A2A11CBB-0AF7-4BAF-8AC6-3B24B000888A}" sibTransId="{9B853AA9-91FA-41F0-9F53-8BB7BF860C97}"/>
    <dgm:cxn modelId="{A626C518-04F3-468B-8EAA-2298AAD41A00}" type="presOf" srcId="{35F87221-F955-4EF2-BD5F-8A5CCD85D0FF}" destId="{5E6C967B-DF58-4A29-A3DB-8C95A3F02B76}" srcOrd="0" destOrd="0" presId="urn:microsoft.com/office/officeart/2005/8/layout/radial1"/>
    <dgm:cxn modelId="{5AAF806A-2BA1-477C-B7DF-2CD1F900BFDF}" srcId="{AB707ECA-1E10-451E-A61F-80726CDEB9A6}" destId="{ABE72E09-ED25-4DFF-B3CC-F17689475850}" srcOrd="0" destOrd="0" parTransId="{0C1B3906-4BC2-40C3-80B4-729D5CC35C39}" sibTransId="{6C23414F-3362-4F9B-9426-9C77AE415736}"/>
    <dgm:cxn modelId="{4B86A180-61C8-4C3E-89E3-B8342E2AFA7F}" type="presOf" srcId="{77A9887E-3827-44B0-B6B7-5A3096EE2451}" destId="{7245B8F2-7F3A-4074-963D-9E3BC1179C76}" srcOrd="0" destOrd="0" presId="urn:microsoft.com/office/officeart/2005/8/layout/radial1"/>
    <dgm:cxn modelId="{F5408237-7623-4EFB-8804-30F0D5A0EA5D}" srcId="{ABE72E09-ED25-4DFF-B3CC-F17689475850}" destId="{2AE63718-08A9-4CC6-B41E-67B2D60600B7}" srcOrd="0" destOrd="0" parTransId="{77A9887E-3827-44B0-B6B7-5A3096EE2451}" sibTransId="{F5BEA70D-CBE0-4061-B472-6B8C1557C558}"/>
    <dgm:cxn modelId="{54C43C0C-51E5-4630-B08C-46F8942718DE}" srcId="{ABE72E09-ED25-4DFF-B3CC-F17689475850}" destId="{BB1149C2-DCF3-487C-9FBE-AB0AB98F5913}" srcOrd="3" destOrd="0" parTransId="{E04E8649-69EC-47B0-8279-A1A4939FB45C}" sibTransId="{E98C01EC-E2A7-44B6-9AC3-50141DD68DFF}"/>
    <dgm:cxn modelId="{45D0A22C-95AE-49EA-A43F-631AE5303675}" type="presOf" srcId="{202861C9-ADAF-463E-B463-FAA46F8A83BB}" destId="{581CD018-8B89-448E-AC0B-FC3A6A890348}" srcOrd="0" destOrd="0" presId="urn:microsoft.com/office/officeart/2005/8/layout/radial1"/>
    <dgm:cxn modelId="{E40317FB-2754-4C9C-8447-1AADC84C0A45}" type="presOf" srcId="{D9CBE1E6-96F8-4F13-B40A-EF8494B68F66}" destId="{E8605E5B-AD06-4027-B0DF-E646FFF073A2}" srcOrd="0" destOrd="0" presId="urn:microsoft.com/office/officeart/2005/8/layout/radial1"/>
    <dgm:cxn modelId="{FD715663-B877-47A1-8FCA-51561FDED91A}" type="presOf" srcId="{E04E8649-69EC-47B0-8279-A1A4939FB45C}" destId="{64DEE0EF-D9EE-4E7A-9853-2A5E4F73FA74}" srcOrd="1" destOrd="0" presId="urn:microsoft.com/office/officeart/2005/8/layout/radial1"/>
    <dgm:cxn modelId="{920A3F6D-75A9-4931-BB79-2DE1941C30B0}" type="presOf" srcId="{6C91EDCB-07DE-4A03-A4D6-8C4A141BBFF0}" destId="{DC9D0A72-BCD8-4FFE-B5E6-8340C6449935}" srcOrd="0" destOrd="0" presId="urn:microsoft.com/office/officeart/2005/8/layout/radial1"/>
    <dgm:cxn modelId="{6AF514EA-28F1-4C6E-A75B-DE7CA0E78A5E}" type="presOf" srcId="{5828D591-64E8-4CEC-8C39-D9D4F57064AC}" destId="{65FEC280-9255-47CD-AC8A-0DEC6CD82ED4}" srcOrd="0" destOrd="0" presId="urn:microsoft.com/office/officeart/2005/8/layout/radial1"/>
    <dgm:cxn modelId="{C4C4705F-1C96-4773-A8A1-6B64486DC72D}" srcId="{ABE72E09-ED25-4DFF-B3CC-F17689475850}" destId="{0305CBAF-8BDE-4862-819F-5E31D18480B1}" srcOrd="2" destOrd="0" parTransId="{7FEC9965-3906-49AD-8A72-A603BE311E78}" sibTransId="{F15A6DC4-4D54-4B48-85A6-15040CABCB1B}"/>
    <dgm:cxn modelId="{F32924B9-273F-4574-86E7-BD7676D66A31}" type="presOf" srcId="{0305CBAF-8BDE-4862-819F-5E31D18480B1}" destId="{B368CB1B-EE5B-404B-9CCB-6D24D7981A66}" srcOrd="0" destOrd="0" presId="urn:microsoft.com/office/officeart/2005/8/layout/radial1"/>
    <dgm:cxn modelId="{B3D13550-9043-478C-AC24-240818A8AE00}" srcId="{ABE72E09-ED25-4DFF-B3CC-F17689475850}" destId="{E5178944-9855-4E39-8622-EA49E6D1F9A8}" srcOrd="5" destOrd="0" parTransId="{71B1E1CD-E787-4B58-90CB-CBA1E67F262F}" sibTransId="{92D65A00-1068-4AB8-9260-E1798EAF8B73}"/>
    <dgm:cxn modelId="{4B1CFF80-E375-419B-B9A9-D587B6FD975B}" type="presOf" srcId="{71B1E1CD-E787-4B58-90CB-CBA1E67F262F}" destId="{5FADC66F-5A08-4F31-96F7-3F840D09F3CB}" srcOrd="1" destOrd="0" presId="urn:microsoft.com/office/officeart/2005/8/layout/radial1"/>
    <dgm:cxn modelId="{A826E089-4421-470E-BAE1-4D4510DA0896}" type="presOf" srcId="{DB8E1529-DE37-4574-864D-0BDB634A69E0}" destId="{A70A12DC-C86A-418F-B269-A0EC6EF9409F}" srcOrd="0" destOrd="0" presId="urn:microsoft.com/office/officeart/2005/8/layout/radial1"/>
    <dgm:cxn modelId="{D38F165D-B328-4C7F-8CA0-4F8FC4A53C46}" type="presOf" srcId="{CCED59C4-9246-4DCB-BAF4-F56503BBF29D}" destId="{17DDCF89-3927-4CF3-AAFA-4DB1C341F8B0}" srcOrd="1" destOrd="0" presId="urn:microsoft.com/office/officeart/2005/8/layout/radial1"/>
    <dgm:cxn modelId="{596D1712-1E40-4B86-9BE7-E73E11F5A0A0}" srcId="{ABE72E09-ED25-4DFF-B3CC-F17689475850}" destId="{DB8E1529-DE37-4574-864D-0BDB634A69E0}" srcOrd="8" destOrd="0" parTransId="{202861C9-ADAF-463E-B463-FAA46F8A83BB}" sibTransId="{05553C83-F061-4E99-8878-70AAF9F82DAB}"/>
    <dgm:cxn modelId="{24CFE60E-647E-4575-A609-05927EB9D63A}" type="presOf" srcId="{77A9887E-3827-44B0-B6B7-5A3096EE2451}" destId="{80D4C389-4FB1-4BCA-8121-C700B3FDC6E4}" srcOrd="1" destOrd="0" presId="urn:microsoft.com/office/officeart/2005/8/layout/radial1"/>
    <dgm:cxn modelId="{28EA7261-4A6D-48F8-8147-42F4FA9F8CD8}" type="presOf" srcId="{ABE72E09-ED25-4DFF-B3CC-F17689475850}" destId="{CB5B7744-AAA5-41F6-BBF8-C206B79F4A2E}" srcOrd="0" destOrd="0" presId="urn:microsoft.com/office/officeart/2005/8/layout/radial1"/>
    <dgm:cxn modelId="{A88E99B5-C747-417B-B2DC-A5CC71047E2F}" type="presOf" srcId="{7FEC9965-3906-49AD-8A72-A603BE311E78}" destId="{5D20B981-B8D1-4B2D-A465-A183692B8CAF}" srcOrd="0" destOrd="0" presId="urn:microsoft.com/office/officeart/2005/8/layout/radial1"/>
    <dgm:cxn modelId="{8840D9B1-37E7-4875-A582-A047BB8866FA}" type="presOf" srcId="{7FEC9965-3906-49AD-8A72-A603BE311E78}" destId="{B41EB485-F8FF-4892-9CBE-C6F052A74F47}" srcOrd="1" destOrd="0" presId="urn:microsoft.com/office/officeart/2005/8/layout/radial1"/>
    <dgm:cxn modelId="{F33EA506-9A2D-44F7-9D0D-D184A5299D13}" srcId="{ABE72E09-ED25-4DFF-B3CC-F17689475850}" destId="{D9CBE1E6-96F8-4F13-B40A-EF8494B68F66}" srcOrd="4" destOrd="0" parTransId="{4DBDE729-FF0B-4DAA-BC82-614A3C9F41EC}" sibTransId="{591F3AB7-40FD-440F-8A6B-A0D10891E2B6}"/>
    <dgm:cxn modelId="{99AD7717-25FC-4A61-A9CA-849D40CBFC13}" srcId="{ABE72E09-ED25-4DFF-B3CC-F17689475850}" destId="{667085F0-FC80-409D-8525-635C8850558F}" srcOrd="6" destOrd="0" parTransId="{5828D591-64E8-4CEC-8C39-D9D4F57064AC}" sibTransId="{0FF46CE8-ADA3-495A-BB7E-6B4FF6846DFF}"/>
    <dgm:cxn modelId="{3C571550-6F8B-44C3-BA6A-73CE02F4A6AB}" type="presOf" srcId="{E04E8649-69EC-47B0-8279-A1A4939FB45C}" destId="{FA8B1712-CA6C-40F1-A9D3-F3CEB6FEE7D3}" srcOrd="0" destOrd="0" presId="urn:microsoft.com/office/officeart/2005/8/layout/radial1"/>
    <dgm:cxn modelId="{A882F38B-95CC-47B3-80FD-D930CFDD4B54}" type="presOf" srcId="{E5178944-9855-4E39-8622-EA49E6D1F9A8}" destId="{F0CBBED3-A4BC-4356-8D2E-97BA487594A9}" srcOrd="0" destOrd="0" presId="urn:microsoft.com/office/officeart/2005/8/layout/radial1"/>
    <dgm:cxn modelId="{FCF1F5DD-DCD9-4EE5-AF25-5A28C6EFFBFD}" type="presOf" srcId="{A2A11CBB-0AF7-4BAF-8AC6-3B24B000888A}" destId="{F81863A0-9D16-4B6C-A1BB-C104939D8774}" srcOrd="1" destOrd="0" presId="urn:microsoft.com/office/officeart/2005/8/layout/radial1"/>
    <dgm:cxn modelId="{F9B6EE29-CA4A-4841-A9D4-BAB7C6E3762C}" type="presParOf" srcId="{86227DB1-2756-4654-B9DC-B8D9E1F92775}" destId="{CB5B7744-AAA5-41F6-BBF8-C206B79F4A2E}" srcOrd="0" destOrd="0" presId="urn:microsoft.com/office/officeart/2005/8/layout/radial1"/>
    <dgm:cxn modelId="{390BFE41-74BB-4C4E-BD21-69D4A8529A89}" type="presParOf" srcId="{86227DB1-2756-4654-B9DC-B8D9E1F92775}" destId="{7245B8F2-7F3A-4074-963D-9E3BC1179C76}" srcOrd="1" destOrd="0" presId="urn:microsoft.com/office/officeart/2005/8/layout/radial1"/>
    <dgm:cxn modelId="{A4C57E8B-A5C2-488B-AC04-7F77545C8C60}" type="presParOf" srcId="{7245B8F2-7F3A-4074-963D-9E3BC1179C76}" destId="{80D4C389-4FB1-4BCA-8121-C700B3FDC6E4}" srcOrd="0" destOrd="0" presId="urn:microsoft.com/office/officeart/2005/8/layout/radial1"/>
    <dgm:cxn modelId="{773C9715-08EB-4712-8114-3B53CFD695AE}" type="presParOf" srcId="{86227DB1-2756-4654-B9DC-B8D9E1F92775}" destId="{86F6BE1B-09B3-4E06-8CEE-8F91B4B64232}" srcOrd="2" destOrd="0" presId="urn:microsoft.com/office/officeart/2005/8/layout/radial1"/>
    <dgm:cxn modelId="{718C8D39-5B44-4091-836D-E2DA717C38DD}" type="presParOf" srcId="{86227DB1-2756-4654-B9DC-B8D9E1F92775}" destId="{7C308924-32AB-4F6E-98EF-761A5B7B9E8B}" srcOrd="3" destOrd="0" presId="urn:microsoft.com/office/officeart/2005/8/layout/radial1"/>
    <dgm:cxn modelId="{49E3B6BE-7D86-4CF9-BC65-43D8A82E53F0}" type="presParOf" srcId="{7C308924-32AB-4F6E-98EF-761A5B7B9E8B}" destId="{F81863A0-9D16-4B6C-A1BB-C104939D8774}" srcOrd="0" destOrd="0" presId="urn:microsoft.com/office/officeart/2005/8/layout/radial1"/>
    <dgm:cxn modelId="{8709BFD1-8FBA-4F37-8227-788F04BE7469}" type="presParOf" srcId="{86227DB1-2756-4654-B9DC-B8D9E1F92775}" destId="{DC9D0A72-BCD8-4FFE-B5E6-8340C6449935}" srcOrd="4" destOrd="0" presId="urn:microsoft.com/office/officeart/2005/8/layout/radial1"/>
    <dgm:cxn modelId="{D9C9C945-4C7F-415F-B581-03E9503039C4}" type="presParOf" srcId="{86227DB1-2756-4654-B9DC-B8D9E1F92775}" destId="{5D20B981-B8D1-4B2D-A465-A183692B8CAF}" srcOrd="5" destOrd="0" presId="urn:microsoft.com/office/officeart/2005/8/layout/radial1"/>
    <dgm:cxn modelId="{8032BDF1-AA9A-45F6-ABDA-C041EC2A41E0}" type="presParOf" srcId="{5D20B981-B8D1-4B2D-A465-A183692B8CAF}" destId="{B41EB485-F8FF-4892-9CBE-C6F052A74F47}" srcOrd="0" destOrd="0" presId="urn:microsoft.com/office/officeart/2005/8/layout/radial1"/>
    <dgm:cxn modelId="{066912AF-BCED-414B-9798-F7E4D38F652D}" type="presParOf" srcId="{86227DB1-2756-4654-B9DC-B8D9E1F92775}" destId="{B368CB1B-EE5B-404B-9CCB-6D24D7981A66}" srcOrd="6" destOrd="0" presId="urn:microsoft.com/office/officeart/2005/8/layout/radial1"/>
    <dgm:cxn modelId="{123EE8D5-839A-4306-AD96-B7EB96708BB7}" type="presParOf" srcId="{86227DB1-2756-4654-B9DC-B8D9E1F92775}" destId="{FA8B1712-CA6C-40F1-A9D3-F3CEB6FEE7D3}" srcOrd="7" destOrd="0" presId="urn:microsoft.com/office/officeart/2005/8/layout/radial1"/>
    <dgm:cxn modelId="{926711BF-A065-4038-8017-B2E354639EA1}" type="presParOf" srcId="{FA8B1712-CA6C-40F1-A9D3-F3CEB6FEE7D3}" destId="{64DEE0EF-D9EE-4E7A-9853-2A5E4F73FA74}" srcOrd="0" destOrd="0" presId="urn:microsoft.com/office/officeart/2005/8/layout/radial1"/>
    <dgm:cxn modelId="{E2670B81-AAB3-4912-9A2F-6BCE64C447D5}" type="presParOf" srcId="{86227DB1-2756-4654-B9DC-B8D9E1F92775}" destId="{08E61811-8AE8-435B-BFC0-3E46D8586E4F}" srcOrd="8" destOrd="0" presId="urn:microsoft.com/office/officeart/2005/8/layout/radial1"/>
    <dgm:cxn modelId="{F419D0B7-E1B9-40B7-8D13-C84443090B49}" type="presParOf" srcId="{86227DB1-2756-4654-B9DC-B8D9E1F92775}" destId="{92E1D6C2-239D-4889-9D8B-2F9ACFD2F927}" srcOrd="9" destOrd="0" presId="urn:microsoft.com/office/officeart/2005/8/layout/radial1"/>
    <dgm:cxn modelId="{B1D64365-E826-4BC8-A27A-280B4833B79C}" type="presParOf" srcId="{92E1D6C2-239D-4889-9D8B-2F9ACFD2F927}" destId="{ACFA6308-88BD-447F-B8EB-1270EAB8AC41}" srcOrd="0" destOrd="0" presId="urn:microsoft.com/office/officeart/2005/8/layout/radial1"/>
    <dgm:cxn modelId="{39E9CCB9-A581-43DC-A97E-B2AEBDD9F44B}" type="presParOf" srcId="{86227DB1-2756-4654-B9DC-B8D9E1F92775}" destId="{E8605E5B-AD06-4027-B0DF-E646FFF073A2}" srcOrd="10" destOrd="0" presId="urn:microsoft.com/office/officeart/2005/8/layout/radial1"/>
    <dgm:cxn modelId="{BE18F740-A236-4171-8558-DFFC5BE07683}" type="presParOf" srcId="{86227DB1-2756-4654-B9DC-B8D9E1F92775}" destId="{7FBF0BC7-8B6F-4F76-AB68-C95895E23236}" srcOrd="11" destOrd="0" presId="urn:microsoft.com/office/officeart/2005/8/layout/radial1"/>
    <dgm:cxn modelId="{7E764F78-C4D9-44C0-AAA3-BD85F38FC96F}" type="presParOf" srcId="{7FBF0BC7-8B6F-4F76-AB68-C95895E23236}" destId="{5FADC66F-5A08-4F31-96F7-3F840D09F3CB}" srcOrd="0" destOrd="0" presId="urn:microsoft.com/office/officeart/2005/8/layout/radial1"/>
    <dgm:cxn modelId="{1957B485-EC36-492A-A0BC-8F87531EACA0}" type="presParOf" srcId="{86227DB1-2756-4654-B9DC-B8D9E1F92775}" destId="{F0CBBED3-A4BC-4356-8D2E-97BA487594A9}" srcOrd="12" destOrd="0" presId="urn:microsoft.com/office/officeart/2005/8/layout/radial1"/>
    <dgm:cxn modelId="{0C2EFCB1-35C1-44FB-9288-7B963203099F}" type="presParOf" srcId="{86227DB1-2756-4654-B9DC-B8D9E1F92775}" destId="{65FEC280-9255-47CD-AC8A-0DEC6CD82ED4}" srcOrd="13" destOrd="0" presId="urn:microsoft.com/office/officeart/2005/8/layout/radial1"/>
    <dgm:cxn modelId="{0E657139-C100-4CF6-A5FA-5491C00E0E7F}" type="presParOf" srcId="{65FEC280-9255-47CD-AC8A-0DEC6CD82ED4}" destId="{8A57C522-8FBE-40D5-984C-56BBDCDA66B0}" srcOrd="0" destOrd="0" presId="urn:microsoft.com/office/officeart/2005/8/layout/radial1"/>
    <dgm:cxn modelId="{2FA332BB-811E-443C-8DD5-C81245B630E3}" type="presParOf" srcId="{86227DB1-2756-4654-B9DC-B8D9E1F92775}" destId="{4C2C5F45-3145-432C-8781-1BC235470050}" srcOrd="14" destOrd="0" presId="urn:microsoft.com/office/officeart/2005/8/layout/radial1"/>
    <dgm:cxn modelId="{19819732-7384-4219-8374-4B07E6292BD3}" type="presParOf" srcId="{86227DB1-2756-4654-B9DC-B8D9E1F92775}" destId="{EED5E962-9EBE-4ED8-BDCE-595AFA10183C}" srcOrd="15" destOrd="0" presId="urn:microsoft.com/office/officeart/2005/8/layout/radial1"/>
    <dgm:cxn modelId="{3C85B997-43A5-4CD0-B6FB-B98CA21AFCB5}" type="presParOf" srcId="{EED5E962-9EBE-4ED8-BDCE-595AFA10183C}" destId="{17DDCF89-3927-4CF3-AAFA-4DB1C341F8B0}" srcOrd="0" destOrd="0" presId="urn:microsoft.com/office/officeart/2005/8/layout/radial1"/>
    <dgm:cxn modelId="{EA1ACFB7-0BD9-48B6-8378-944891DD53FC}" type="presParOf" srcId="{86227DB1-2756-4654-B9DC-B8D9E1F92775}" destId="{5E6C967B-DF58-4A29-A3DB-8C95A3F02B76}" srcOrd="16" destOrd="0" presId="urn:microsoft.com/office/officeart/2005/8/layout/radial1"/>
    <dgm:cxn modelId="{9984FBA6-459F-4FD3-B4C3-31320FB62B24}" type="presParOf" srcId="{86227DB1-2756-4654-B9DC-B8D9E1F92775}" destId="{581CD018-8B89-448E-AC0B-FC3A6A890348}" srcOrd="17" destOrd="0" presId="urn:microsoft.com/office/officeart/2005/8/layout/radial1"/>
    <dgm:cxn modelId="{1412553E-8641-42F0-9096-CD60C45D8664}" type="presParOf" srcId="{581CD018-8B89-448E-AC0B-FC3A6A890348}" destId="{C8A50736-C10A-4A49-AB30-D52CC23F4F44}" srcOrd="0" destOrd="0" presId="urn:microsoft.com/office/officeart/2005/8/layout/radial1"/>
    <dgm:cxn modelId="{BAEEE1C5-26A2-427B-9BEE-5D68C11D9D61}" type="presParOf" srcId="{86227DB1-2756-4654-B9DC-B8D9E1F92775}" destId="{A70A12DC-C86A-418F-B269-A0EC6EF9409F}"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6CCF2-01FC-475A-9774-3BEB68D05BD0}">
      <dsp:nvSpPr>
        <dsp:cNvPr id="0" name=""/>
        <dsp:cNvSpPr/>
      </dsp:nvSpPr>
      <dsp:spPr>
        <a:xfrm>
          <a:off x="3136844" y="2201"/>
          <a:ext cx="2197160" cy="89465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smtClean="0">
              <a:solidFill>
                <a:schemeClr val="tx1"/>
              </a:solidFill>
              <a:latin typeface="Georgia" pitchFamily="18" charset="0"/>
            </a:rPr>
            <a:t>Substantial increase in buying power</a:t>
          </a:r>
          <a:endParaRPr lang="en-US" sz="1600" kern="1200" dirty="0">
            <a:solidFill>
              <a:schemeClr val="tx1"/>
            </a:solidFill>
            <a:latin typeface="Georgia" pitchFamily="18" charset="0"/>
          </a:endParaRPr>
        </a:p>
      </dsp:txBody>
      <dsp:txXfrm>
        <a:off x="3180518" y="45875"/>
        <a:ext cx="2109812" cy="807311"/>
      </dsp:txXfrm>
    </dsp:sp>
    <dsp:sp modelId="{BEA832AF-A6BD-40B6-8F78-5DDD0B3EB54D}">
      <dsp:nvSpPr>
        <dsp:cNvPr id="0" name=""/>
        <dsp:cNvSpPr/>
      </dsp:nvSpPr>
      <dsp:spPr>
        <a:xfrm>
          <a:off x="2448375" y="449531"/>
          <a:ext cx="3574099" cy="3574099"/>
        </a:xfrm>
        <a:custGeom>
          <a:avLst/>
          <a:gdLst/>
          <a:ahLst/>
          <a:cxnLst/>
          <a:rect l="0" t="0" r="0" b="0"/>
          <a:pathLst>
            <a:path>
              <a:moveTo>
                <a:pt x="2890048" y="381012"/>
              </a:moveTo>
              <a:arcTo wR="1787049" hR="1787049" stAng="18486794" swAng="1061829"/>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211F33-E239-48B7-9077-E7FB69B96DDE}">
      <dsp:nvSpPr>
        <dsp:cNvPr id="0" name=""/>
        <dsp:cNvSpPr/>
      </dsp:nvSpPr>
      <dsp:spPr>
        <a:xfrm>
          <a:off x="4827847" y="1237022"/>
          <a:ext cx="2214324" cy="894659"/>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smtClean="0">
              <a:solidFill>
                <a:schemeClr val="tx1"/>
              </a:solidFill>
              <a:latin typeface="Georgia" pitchFamily="18" charset="0"/>
            </a:rPr>
            <a:t>Greater variety of goods and services</a:t>
          </a:r>
          <a:endParaRPr lang="en-US" sz="1600" kern="1200" dirty="0">
            <a:solidFill>
              <a:schemeClr val="tx1"/>
            </a:solidFill>
            <a:latin typeface="Georgia" pitchFamily="18" charset="0"/>
          </a:endParaRPr>
        </a:p>
      </dsp:txBody>
      <dsp:txXfrm>
        <a:off x="4871521" y="1280696"/>
        <a:ext cx="2126976" cy="807311"/>
      </dsp:txXfrm>
    </dsp:sp>
    <dsp:sp modelId="{3FACB1D3-7DF2-4D0D-898C-554BEC54FD3B}">
      <dsp:nvSpPr>
        <dsp:cNvPr id="0" name=""/>
        <dsp:cNvSpPr/>
      </dsp:nvSpPr>
      <dsp:spPr>
        <a:xfrm>
          <a:off x="2448375" y="449531"/>
          <a:ext cx="3574099" cy="3574099"/>
        </a:xfrm>
        <a:custGeom>
          <a:avLst/>
          <a:gdLst/>
          <a:ahLst/>
          <a:cxnLst/>
          <a:rect l="0" t="0" r="0" b="0"/>
          <a:pathLst>
            <a:path>
              <a:moveTo>
                <a:pt x="3571652" y="1693571"/>
              </a:moveTo>
              <a:arcTo wR="1787049" hR="1787049" stAng="21420095" swAng="2195855"/>
            </a:path>
          </a:pathLst>
        </a:custGeom>
        <a:noFill/>
        <a:ln w="9525" cap="flat" cmpd="sng" algn="ctr">
          <a:solidFill>
            <a:schemeClr val="accent5">
              <a:hueOff val="-2483469"/>
              <a:satOff val="9953"/>
              <a:lumOff val="2157"/>
              <a:alphaOff val="0"/>
            </a:schemeClr>
          </a:solidFill>
          <a:prstDash val="solid"/>
        </a:ln>
        <a:effectLst/>
      </dsp:spPr>
      <dsp:style>
        <a:lnRef idx="1">
          <a:scrgbClr r="0" g="0" b="0"/>
        </a:lnRef>
        <a:fillRef idx="0">
          <a:scrgbClr r="0" g="0" b="0"/>
        </a:fillRef>
        <a:effectRef idx="0">
          <a:scrgbClr r="0" g="0" b="0"/>
        </a:effectRef>
        <a:fontRef idx="minor"/>
      </dsp:style>
    </dsp:sp>
    <dsp:sp modelId="{88AEA84E-E4F8-4DA0-9D7F-F879EC1D0489}">
      <dsp:nvSpPr>
        <dsp:cNvPr id="0" name=""/>
        <dsp:cNvSpPr/>
      </dsp:nvSpPr>
      <dsp:spPr>
        <a:xfrm>
          <a:off x="4343398" y="3235004"/>
          <a:ext cx="1884855" cy="894659"/>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smtClean="0">
              <a:solidFill>
                <a:schemeClr val="tx1"/>
              </a:solidFill>
              <a:latin typeface="Georgia" pitchFamily="18" charset="0"/>
            </a:rPr>
            <a:t>Greater amount of information</a:t>
          </a:r>
          <a:endParaRPr lang="en-US" sz="1600" b="1" i="1" kern="1200" dirty="0">
            <a:solidFill>
              <a:schemeClr val="tx1"/>
            </a:solidFill>
            <a:latin typeface="Georgia" pitchFamily="18" charset="0"/>
          </a:endParaRPr>
        </a:p>
      </dsp:txBody>
      <dsp:txXfrm>
        <a:off x="4387072" y="3278678"/>
        <a:ext cx="1797507" cy="807311"/>
      </dsp:txXfrm>
    </dsp:sp>
    <dsp:sp modelId="{4E251171-DECB-460B-9544-989851819A6B}">
      <dsp:nvSpPr>
        <dsp:cNvPr id="0" name=""/>
        <dsp:cNvSpPr/>
      </dsp:nvSpPr>
      <dsp:spPr>
        <a:xfrm>
          <a:off x="2448375" y="449531"/>
          <a:ext cx="3574099" cy="3574099"/>
        </a:xfrm>
        <a:custGeom>
          <a:avLst/>
          <a:gdLst/>
          <a:ahLst/>
          <a:cxnLst/>
          <a:rect l="0" t="0" r="0" b="0"/>
          <a:pathLst>
            <a:path>
              <a:moveTo>
                <a:pt x="1893004" y="3570955"/>
              </a:moveTo>
              <a:arcTo wR="1787049" hR="1787049" stAng="5196056" swAng="381541"/>
            </a:path>
          </a:pathLst>
        </a:custGeom>
        <a:noFill/>
        <a:ln w="9525" cap="flat" cmpd="sng" algn="ctr">
          <a:solidFill>
            <a:schemeClr val="accent5">
              <a:hueOff val="-4966938"/>
              <a:satOff val="19906"/>
              <a:lumOff val="4314"/>
              <a:alphaOff val="0"/>
            </a:schemeClr>
          </a:solidFill>
          <a:prstDash val="solid"/>
        </a:ln>
        <a:effectLst/>
      </dsp:spPr>
      <dsp:style>
        <a:lnRef idx="1">
          <a:scrgbClr r="0" g="0" b="0"/>
        </a:lnRef>
        <a:fillRef idx="0">
          <a:scrgbClr r="0" g="0" b="0"/>
        </a:fillRef>
        <a:effectRef idx="0">
          <a:scrgbClr r="0" g="0" b="0"/>
        </a:effectRef>
        <a:fontRef idx="minor"/>
      </dsp:style>
    </dsp:sp>
    <dsp:sp modelId="{B5F99FC0-B3D5-492A-A2EC-CE3E3702C8F0}">
      <dsp:nvSpPr>
        <dsp:cNvPr id="0" name=""/>
        <dsp:cNvSpPr/>
      </dsp:nvSpPr>
      <dsp:spPr>
        <a:xfrm>
          <a:off x="2228921" y="3235004"/>
          <a:ext cx="1912204" cy="894659"/>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smtClean="0">
              <a:solidFill>
                <a:schemeClr val="tx1"/>
              </a:solidFill>
              <a:latin typeface="Georgia" pitchFamily="18" charset="0"/>
            </a:rPr>
            <a:t>Faster communication</a:t>
          </a:r>
          <a:endParaRPr lang="en-US" sz="1600" b="1" i="1" kern="1200" dirty="0">
            <a:solidFill>
              <a:schemeClr val="tx1"/>
            </a:solidFill>
            <a:latin typeface="Georgia" pitchFamily="18" charset="0"/>
          </a:endParaRPr>
        </a:p>
      </dsp:txBody>
      <dsp:txXfrm>
        <a:off x="2272595" y="3278678"/>
        <a:ext cx="1824856" cy="807311"/>
      </dsp:txXfrm>
    </dsp:sp>
    <dsp:sp modelId="{C8621AF0-8764-4237-A91F-DEE66A255F87}">
      <dsp:nvSpPr>
        <dsp:cNvPr id="0" name=""/>
        <dsp:cNvSpPr/>
      </dsp:nvSpPr>
      <dsp:spPr>
        <a:xfrm>
          <a:off x="2448375" y="449531"/>
          <a:ext cx="3574099" cy="3574099"/>
        </a:xfrm>
        <a:custGeom>
          <a:avLst/>
          <a:gdLst/>
          <a:ahLst/>
          <a:cxnLst/>
          <a:rect l="0" t="0" r="0" b="0"/>
          <a:pathLst>
            <a:path>
              <a:moveTo>
                <a:pt x="298563" y="2775965"/>
              </a:moveTo>
              <a:arcTo wR="1787049" hR="1787049" stAng="8784050" swAng="2195855"/>
            </a:path>
          </a:pathLst>
        </a:custGeom>
        <a:noFill/>
        <a:ln w="9525" cap="flat" cmpd="sng" algn="ctr">
          <a:solidFill>
            <a:schemeClr val="accent5">
              <a:hueOff val="-7450407"/>
              <a:satOff val="29858"/>
              <a:lumOff val="6471"/>
              <a:alphaOff val="0"/>
            </a:schemeClr>
          </a:solidFill>
          <a:prstDash val="solid"/>
        </a:ln>
        <a:effectLst/>
      </dsp:spPr>
      <dsp:style>
        <a:lnRef idx="1">
          <a:scrgbClr r="0" g="0" b="0"/>
        </a:lnRef>
        <a:fillRef idx="0">
          <a:scrgbClr r="0" g="0" b="0"/>
        </a:fillRef>
        <a:effectRef idx="0">
          <a:scrgbClr r="0" g="0" b="0"/>
        </a:effectRef>
        <a:fontRef idx="minor"/>
      </dsp:style>
    </dsp:sp>
    <dsp:sp modelId="{D0CF6748-333B-4BAC-BE2B-4B3B05EEE5BD}">
      <dsp:nvSpPr>
        <dsp:cNvPr id="0" name=""/>
        <dsp:cNvSpPr/>
      </dsp:nvSpPr>
      <dsp:spPr>
        <a:xfrm>
          <a:off x="1644627" y="1237022"/>
          <a:ext cx="1782423" cy="89465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smtClean="0">
              <a:solidFill>
                <a:schemeClr val="tx1"/>
              </a:solidFill>
              <a:latin typeface="Georgia" pitchFamily="18" charset="0"/>
            </a:rPr>
            <a:t>Customization of offerings</a:t>
          </a:r>
          <a:endParaRPr lang="en-US" sz="1600" b="1" i="1" kern="1200" dirty="0">
            <a:solidFill>
              <a:schemeClr val="tx1"/>
            </a:solidFill>
            <a:latin typeface="Georgia" pitchFamily="18" charset="0"/>
          </a:endParaRPr>
        </a:p>
      </dsp:txBody>
      <dsp:txXfrm>
        <a:off x="1688301" y="1280696"/>
        <a:ext cx="1695075" cy="807311"/>
      </dsp:txXfrm>
    </dsp:sp>
    <dsp:sp modelId="{FCDD3259-4D92-4569-9502-212034480121}">
      <dsp:nvSpPr>
        <dsp:cNvPr id="0" name=""/>
        <dsp:cNvSpPr/>
      </dsp:nvSpPr>
      <dsp:spPr>
        <a:xfrm>
          <a:off x="2448375" y="449531"/>
          <a:ext cx="3574099" cy="3574099"/>
        </a:xfrm>
        <a:custGeom>
          <a:avLst/>
          <a:gdLst/>
          <a:ahLst/>
          <a:cxnLst/>
          <a:rect l="0" t="0" r="0" b="0"/>
          <a:pathLst>
            <a:path>
              <a:moveTo>
                <a:pt x="308833" y="782846"/>
              </a:moveTo>
              <a:arcTo wR="1787049" hR="1787049" stAng="12851377" swAng="1061829"/>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26DC9-AF73-4C67-A8A6-210BF66713B7}">
      <dsp:nvSpPr>
        <dsp:cNvPr id="0" name=""/>
        <dsp:cNvSpPr/>
      </dsp:nvSpPr>
      <dsp:spPr>
        <a:xfrm>
          <a:off x="0" y="4441"/>
          <a:ext cx="7696200" cy="7685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kern="1200" dirty="0" smtClean="0">
              <a:latin typeface="Georgia" panose="02040502050405020303" pitchFamily="18" charset="0"/>
            </a:rPr>
            <a:t>Value: Value is the consumer’s estimate of the product’s overall capacity to satisfy his or her needs</a:t>
          </a:r>
          <a:endParaRPr lang="en-IN" sz="2000" kern="1200" dirty="0">
            <a:latin typeface="Georgia" panose="02040502050405020303" pitchFamily="18" charset="0"/>
          </a:endParaRPr>
        </a:p>
      </dsp:txBody>
      <dsp:txXfrm>
        <a:off x="37519" y="41960"/>
        <a:ext cx="7621162" cy="693542"/>
      </dsp:txXfrm>
    </dsp:sp>
    <dsp:sp modelId="{48C7501D-F545-4198-BECA-BF32CC3889EB}">
      <dsp:nvSpPr>
        <dsp:cNvPr id="0" name=""/>
        <dsp:cNvSpPr/>
      </dsp:nvSpPr>
      <dsp:spPr>
        <a:xfrm>
          <a:off x="0" y="810462"/>
          <a:ext cx="7696200" cy="7685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kern="1200" smtClean="0">
              <a:latin typeface="Georgia" panose="02040502050405020303" pitchFamily="18" charset="0"/>
            </a:rPr>
            <a:t>Value is a ratio between what the customer gets and what he gives</a:t>
          </a:r>
          <a:endParaRPr lang="en-IN" sz="2000" kern="1200">
            <a:latin typeface="Georgia" panose="02040502050405020303" pitchFamily="18" charset="0"/>
          </a:endParaRPr>
        </a:p>
      </dsp:txBody>
      <dsp:txXfrm>
        <a:off x="37519" y="847981"/>
        <a:ext cx="7621162" cy="693542"/>
      </dsp:txXfrm>
    </dsp:sp>
    <dsp:sp modelId="{863BCF2E-6BDF-4352-A93B-60F01CFF7676}">
      <dsp:nvSpPr>
        <dsp:cNvPr id="0" name=""/>
        <dsp:cNvSpPr/>
      </dsp:nvSpPr>
      <dsp:spPr>
        <a:xfrm>
          <a:off x="0" y="1616482"/>
          <a:ext cx="7696200" cy="7685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kern="1200" smtClean="0">
              <a:latin typeface="Georgia" panose="02040502050405020303" pitchFamily="18" charset="0"/>
            </a:rPr>
            <a:t>Value       = Benefits/Costs</a:t>
          </a:r>
          <a:endParaRPr lang="en-IN" sz="2000" kern="1200">
            <a:latin typeface="Georgia" panose="02040502050405020303" pitchFamily="18" charset="0"/>
          </a:endParaRPr>
        </a:p>
      </dsp:txBody>
      <dsp:txXfrm>
        <a:off x="37519" y="1654001"/>
        <a:ext cx="7621162" cy="693542"/>
      </dsp:txXfrm>
    </dsp:sp>
    <dsp:sp modelId="{BC44A70F-F45B-4672-83B9-81441E7A9E19}">
      <dsp:nvSpPr>
        <dsp:cNvPr id="0" name=""/>
        <dsp:cNvSpPr/>
      </dsp:nvSpPr>
      <dsp:spPr>
        <a:xfrm>
          <a:off x="0" y="2422502"/>
          <a:ext cx="7696200" cy="7685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kern="1200" dirty="0" smtClean="0">
              <a:latin typeface="Georgia" panose="02040502050405020303" pitchFamily="18" charset="0"/>
            </a:rPr>
            <a:t>Value = </a:t>
          </a:r>
          <a14:m xmlns:a14="http://schemas.microsoft.com/office/drawing/2010/main">
            <m:oMath xmlns:m="http://schemas.openxmlformats.org/officeDocument/2006/math">
              <m:r>
                <a:rPr lang="en-IN" sz="2000" b="0" i="1" kern="1200">
                  <a:latin typeface="Cambria Math" panose="02040503050406030204" pitchFamily="18" charset="0"/>
                </a:rPr>
                <m:t>(</m:t>
              </m:r>
              <m:r>
                <a:rPr lang="en-IN" sz="2000" b="0" i="1" kern="1200">
                  <a:latin typeface="Cambria Math" panose="02040503050406030204" pitchFamily="18" charset="0"/>
                </a:rPr>
                <m:t>𝐹𝑢𝑛𝑐𝑡𝑖𝑜𝑛𝑎𝑙</m:t>
              </m:r>
              <m:r>
                <a:rPr lang="en-IN" sz="2000" b="0" i="1" kern="1200">
                  <a:latin typeface="Cambria Math" panose="02040503050406030204" pitchFamily="18" charset="0"/>
                </a:rPr>
                <m:t> </m:t>
              </m:r>
              <m:r>
                <a:rPr lang="en-IN" sz="2000" b="0" i="1" kern="1200">
                  <a:latin typeface="Cambria Math" panose="02040503050406030204" pitchFamily="18" charset="0"/>
                </a:rPr>
                <m:t>𝐵𝑒𝑛𝑒𝑓𝑖𝑡𝑠</m:t>
              </m:r>
              <m:r>
                <a:rPr lang="en-IN" sz="2000" b="0" i="1" kern="1200">
                  <a:latin typeface="Cambria Math" panose="02040503050406030204" pitchFamily="18" charset="0"/>
                </a:rPr>
                <m:t>+</m:t>
              </m:r>
              <m:r>
                <a:rPr lang="en-IN" sz="2000" b="0" i="1" kern="1200">
                  <a:latin typeface="Cambria Math" panose="02040503050406030204" pitchFamily="18" charset="0"/>
                </a:rPr>
                <m:t>𝐸𝑚𝑜𝑡𝑖𝑜𝑛𝑎𝑙</m:t>
              </m:r>
              <m:r>
                <a:rPr lang="en-IN" sz="2000" b="0" i="1" kern="1200">
                  <a:latin typeface="Cambria Math" panose="02040503050406030204" pitchFamily="18" charset="0"/>
                </a:rPr>
                <m:t> </m:t>
              </m:r>
              <m:r>
                <a:rPr lang="en-IN" sz="2000" b="0" i="1" kern="1200">
                  <a:latin typeface="Cambria Math" panose="02040503050406030204" pitchFamily="18" charset="0"/>
                </a:rPr>
                <m:t>𝐵𝑒𝑛𝑒𝑓𝑖𝑡𝑠</m:t>
              </m:r>
              <m:r>
                <a:rPr lang="en-IN" sz="2000" b="0" i="1" kern="1200">
                  <a:latin typeface="Cambria Math" panose="02040503050406030204" pitchFamily="18" charset="0"/>
                </a:rPr>
                <m:t>)÷(</m:t>
              </m:r>
              <m:r>
                <a:rPr lang="en-IN" sz="2000" b="0" i="1" kern="1200">
                  <a:latin typeface="Cambria Math" panose="02040503050406030204" pitchFamily="18" charset="0"/>
                </a:rPr>
                <m:t>𝑀𝑜𝑛𝑒𝑡𝑎𝑟𝑦</m:t>
              </m:r>
              <m:r>
                <a:rPr lang="en-IN" sz="2000" b="0" i="1" kern="1200">
                  <a:latin typeface="Cambria Math" panose="02040503050406030204" pitchFamily="18" charset="0"/>
                </a:rPr>
                <m:t> </m:t>
              </m:r>
              <m:r>
                <a:rPr lang="en-IN" sz="2000" b="0" i="1" kern="1200">
                  <a:latin typeface="Cambria Math" panose="02040503050406030204" pitchFamily="18" charset="0"/>
                </a:rPr>
                <m:t>𝐶𝑜𝑠𝑡𝑠</m:t>
              </m:r>
              <m:r>
                <a:rPr lang="en-IN" sz="2000" b="0" i="1" kern="1200">
                  <a:latin typeface="Cambria Math" panose="02040503050406030204" pitchFamily="18" charset="0"/>
                </a:rPr>
                <m:t>+</m:t>
              </m:r>
              <m:r>
                <a:rPr lang="en-IN" sz="2000" b="0" i="1" kern="1200">
                  <a:latin typeface="Cambria Math" panose="02040503050406030204" pitchFamily="18" charset="0"/>
                </a:rPr>
                <m:t>𝑇𝑖𝑚𝑒</m:t>
              </m:r>
              <m:r>
                <a:rPr lang="en-IN" sz="2000" b="0" i="1" kern="1200">
                  <a:latin typeface="Cambria Math" panose="02040503050406030204" pitchFamily="18" charset="0"/>
                </a:rPr>
                <m:t> </m:t>
              </m:r>
              <m:r>
                <a:rPr lang="en-IN" sz="2000" b="0" i="1" kern="1200">
                  <a:latin typeface="Cambria Math" panose="02040503050406030204" pitchFamily="18" charset="0"/>
                </a:rPr>
                <m:t>𝐶𝑜𝑠𝑡𝑠</m:t>
              </m:r>
              <m:r>
                <a:rPr lang="en-IN" sz="2000" b="0" i="1" kern="1200">
                  <a:latin typeface="Cambria Math" panose="02040503050406030204" pitchFamily="18" charset="0"/>
                </a:rPr>
                <m:t>+</m:t>
              </m:r>
              <m:r>
                <a:rPr lang="en-IN" sz="2000" b="0" i="1" kern="1200">
                  <a:latin typeface="Cambria Math" panose="02040503050406030204" pitchFamily="18" charset="0"/>
                </a:rPr>
                <m:t>𝐸𝑛𝑒𝑟𝑔𝑦</m:t>
              </m:r>
              <m:r>
                <a:rPr lang="en-IN" sz="2000" b="0" i="1" kern="1200">
                  <a:latin typeface="Cambria Math" panose="02040503050406030204" pitchFamily="18" charset="0"/>
                </a:rPr>
                <m:t> </m:t>
              </m:r>
              <m:r>
                <a:rPr lang="en-IN" sz="2000" b="0" i="1" kern="1200">
                  <a:latin typeface="Cambria Math" panose="02040503050406030204" pitchFamily="18" charset="0"/>
                </a:rPr>
                <m:t>𝐶𝑜𝑠𝑡𝑠</m:t>
              </m:r>
              <m:r>
                <a:rPr lang="en-IN" sz="2000" b="0" i="1" kern="1200">
                  <a:latin typeface="Cambria Math" panose="02040503050406030204" pitchFamily="18" charset="0"/>
                </a:rPr>
                <m:t>+</m:t>
              </m:r>
              <m:r>
                <a:rPr lang="en-IN" sz="2000" b="0" i="1" kern="1200">
                  <a:latin typeface="Cambria Math" panose="02040503050406030204" pitchFamily="18" charset="0"/>
                </a:rPr>
                <m:t>𝑃𝑠𝑦𝑐h𝑖𝑐</m:t>
              </m:r>
              <m:r>
                <a:rPr lang="en-IN" sz="2000" b="0" i="1" kern="1200">
                  <a:latin typeface="Cambria Math" panose="02040503050406030204" pitchFamily="18" charset="0"/>
                </a:rPr>
                <m:t> </m:t>
              </m:r>
              <m:r>
                <a:rPr lang="en-IN" sz="2000" b="0" i="1" kern="1200">
                  <a:latin typeface="Cambria Math" panose="02040503050406030204" pitchFamily="18" charset="0"/>
                </a:rPr>
                <m:t>𝐶𝑜𝑠𝑡𝑠</m:t>
              </m:r>
              <m:r>
                <a:rPr lang="en-IN" sz="2000" b="0" i="1" kern="1200">
                  <a:latin typeface="Cambria Math" panose="02040503050406030204" pitchFamily="18" charset="0"/>
                </a:rPr>
                <m:t>)</m:t>
              </m:r>
            </m:oMath>
          </a14:m>
          <a:endParaRPr lang="en-IN" sz="2000" kern="1200" dirty="0">
            <a:latin typeface="Georgia" panose="02040502050405020303" pitchFamily="18" charset="0"/>
          </a:endParaRPr>
        </a:p>
      </dsp:txBody>
      <dsp:txXfrm>
        <a:off x="37519" y="2460021"/>
        <a:ext cx="7621162" cy="6935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A2901-CB08-471B-8DDF-1249AC3DCC8B}">
      <dsp:nvSpPr>
        <dsp:cNvPr id="0" name=""/>
        <dsp:cNvSpPr/>
      </dsp:nvSpPr>
      <dsp:spPr>
        <a:xfrm>
          <a:off x="2362198" y="443"/>
          <a:ext cx="3429002" cy="111910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1"/>
              </a:solidFill>
              <a:latin typeface="Georgia" pitchFamily="18" charset="0"/>
            </a:rPr>
            <a:t>Exchange, Transaction and Relationships</a:t>
          </a:r>
          <a:endParaRPr lang="en-US" sz="2000" b="1" i="1" kern="1200" dirty="0">
            <a:solidFill>
              <a:schemeClr val="tx1"/>
            </a:solidFill>
            <a:latin typeface="Georgia" pitchFamily="18" charset="0"/>
          </a:endParaRPr>
        </a:p>
      </dsp:txBody>
      <dsp:txXfrm>
        <a:off x="2362198" y="443"/>
        <a:ext cx="3429002" cy="11191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5B996-EFFC-4F92-AFEC-7F12350EA1E0}">
      <dsp:nvSpPr>
        <dsp:cNvPr id="0" name=""/>
        <dsp:cNvSpPr/>
      </dsp:nvSpPr>
      <dsp:spPr>
        <a:xfrm>
          <a:off x="0" y="219"/>
          <a:ext cx="7620000" cy="12608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IN" sz="2000" kern="1200" dirty="0" smtClean="0">
              <a:latin typeface="Georgia" panose="02040502050405020303" pitchFamily="18" charset="0"/>
            </a:rPr>
            <a:t>Exchange: Exchange, the core of marketing, involves obtaining a desired product from someone by offering something in return.</a:t>
          </a:r>
          <a:endParaRPr lang="en-IN" sz="2000" kern="1200" dirty="0">
            <a:latin typeface="Georgia" panose="02040502050405020303" pitchFamily="18" charset="0"/>
          </a:endParaRPr>
        </a:p>
      </dsp:txBody>
      <dsp:txXfrm>
        <a:off x="61551" y="61770"/>
        <a:ext cx="7496898" cy="1137779"/>
      </dsp:txXfrm>
    </dsp:sp>
    <dsp:sp modelId="{FB0BB0DC-C668-4DBC-AD7F-D9314A4216B1}">
      <dsp:nvSpPr>
        <dsp:cNvPr id="0" name=""/>
        <dsp:cNvSpPr/>
      </dsp:nvSpPr>
      <dsp:spPr>
        <a:xfrm>
          <a:off x="0" y="1274558"/>
          <a:ext cx="7620000" cy="1260881"/>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IN" sz="2000" kern="1200" dirty="0" smtClean="0">
              <a:latin typeface="Georgia" panose="02040502050405020303" pitchFamily="18" charset="0"/>
            </a:rPr>
            <a:t>Transaction: A transaction involves at least two things of value, agreed-upon conditions, a time of agreement, and a place of agreement.</a:t>
          </a:r>
          <a:endParaRPr lang="en-IN" sz="2000" kern="1200" dirty="0">
            <a:latin typeface="Georgia" panose="02040502050405020303" pitchFamily="18" charset="0"/>
          </a:endParaRPr>
        </a:p>
      </dsp:txBody>
      <dsp:txXfrm>
        <a:off x="61551" y="1336109"/>
        <a:ext cx="7496898" cy="1137779"/>
      </dsp:txXfrm>
    </dsp:sp>
    <dsp:sp modelId="{60D6AC2E-5F48-4C6F-89F0-22BD4418DF39}">
      <dsp:nvSpPr>
        <dsp:cNvPr id="0" name=""/>
        <dsp:cNvSpPr/>
      </dsp:nvSpPr>
      <dsp:spPr>
        <a:xfrm>
          <a:off x="0" y="2549117"/>
          <a:ext cx="7620000" cy="1260881"/>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IN" sz="2000" kern="1200" dirty="0" smtClean="0">
              <a:latin typeface="Georgia" panose="02040502050405020303" pitchFamily="18" charset="0"/>
            </a:rPr>
            <a:t>Relationships: Relationship marketing aims to build long-term mutually satisfying relations with key parties—customers, suppliers, distributors—in order to earn and retain their long-term preference and business</a:t>
          </a:r>
          <a:endParaRPr lang="en-IN" sz="2000" kern="1200" dirty="0">
            <a:latin typeface="Georgia" panose="02040502050405020303" pitchFamily="18" charset="0"/>
          </a:endParaRPr>
        </a:p>
      </dsp:txBody>
      <dsp:txXfrm>
        <a:off x="61551" y="2610668"/>
        <a:ext cx="7496898" cy="11377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A2901-CB08-471B-8DDF-1249AC3DCC8B}">
      <dsp:nvSpPr>
        <dsp:cNvPr id="0" name=""/>
        <dsp:cNvSpPr/>
      </dsp:nvSpPr>
      <dsp:spPr>
        <a:xfrm>
          <a:off x="2362198" y="443"/>
          <a:ext cx="3429002" cy="111910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1"/>
              </a:solidFill>
              <a:latin typeface="Georgia" pitchFamily="18" charset="0"/>
            </a:rPr>
            <a:t>Markets, Marketing and Marketers</a:t>
          </a:r>
          <a:endParaRPr lang="en-US" sz="2000" b="1" i="1" kern="1200" dirty="0">
            <a:solidFill>
              <a:schemeClr val="tx1"/>
            </a:solidFill>
            <a:latin typeface="Georgia" pitchFamily="18" charset="0"/>
          </a:endParaRPr>
        </a:p>
      </dsp:txBody>
      <dsp:txXfrm>
        <a:off x="2362198" y="443"/>
        <a:ext cx="3429002" cy="11191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5B996-EFFC-4F92-AFEC-7F12350EA1E0}">
      <dsp:nvSpPr>
        <dsp:cNvPr id="0" name=""/>
        <dsp:cNvSpPr/>
      </dsp:nvSpPr>
      <dsp:spPr>
        <a:xfrm>
          <a:off x="0" y="16439"/>
          <a:ext cx="7620000" cy="1141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IN" sz="2000" kern="1200" dirty="0" smtClean="0">
              <a:latin typeface="Georgia" panose="02040502050405020303" pitchFamily="18" charset="0"/>
            </a:rPr>
            <a:t>Markets: A market consists of potential customers sharing a particular need or want who might be willing and able to engage in exchange to satisfy that need or want.</a:t>
          </a:r>
          <a:endParaRPr lang="en-IN" sz="2000" kern="1200" dirty="0">
            <a:latin typeface="Georgia" panose="02040502050405020303" pitchFamily="18" charset="0"/>
          </a:endParaRPr>
        </a:p>
      </dsp:txBody>
      <dsp:txXfrm>
        <a:off x="55744" y="72183"/>
        <a:ext cx="7508512" cy="1030432"/>
      </dsp:txXfrm>
    </dsp:sp>
    <dsp:sp modelId="{FB0BB0DC-C668-4DBC-AD7F-D9314A4216B1}">
      <dsp:nvSpPr>
        <dsp:cNvPr id="0" name=""/>
        <dsp:cNvSpPr/>
      </dsp:nvSpPr>
      <dsp:spPr>
        <a:xfrm>
          <a:off x="0" y="1334039"/>
          <a:ext cx="7620000" cy="11419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IN" sz="2000" kern="1200" dirty="0" smtClean="0">
              <a:latin typeface="Georgia" panose="02040502050405020303" pitchFamily="18" charset="0"/>
            </a:rPr>
            <a:t>Marketing: Marketing means working with markets to actualize potential exchanges for the purpose of satisfying human needs and wants</a:t>
          </a:r>
          <a:endParaRPr lang="en-IN" sz="2000" kern="1200" dirty="0">
            <a:latin typeface="Georgia" panose="02040502050405020303" pitchFamily="18" charset="0"/>
          </a:endParaRPr>
        </a:p>
      </dsp:txBody>
      <dsp:txXfrm>
        <a:off x="55744" y="1389783"/>
        <a:ext cx="7508512" cy="1030432"/>
      </dsp:txXfrm>
    </dsp:sp>
    <dsp:sp modelId="{60D6AC2E-5F48-4C6F-89F0-22BD4418DF39}">
      <dsp:nvSpPr>
        <dsp:cNvPr id="0" name=""/>
        <dsp:cNvSpPr/>
      </dsp:nvSpPr>
      <dsp:spPr>
        <a:xfrm>
          <a:off x="0" y="2668079"/>
          <a:ext cx="7620000" cy="11419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IN" sz="2000" kern="1200" dirty="0" smtClean="0">
              <a:latin typeface="Georgia" panose="02040502050405020303" pitchFamily="18" charset="0"/>
            </a:rPr>
            <a:t>Marketers: A marketer is someone seeking a resource from someone else and willing to offer something of value in exchange</a:t>
          </a:r>
          <a:endParaRPr lang="en-IN" sz="2000" kern="1200" dirty="0">
            <a:latin typeface="Georgia" panose="02040502050405020303" pitchFamily="18" charset="0"/>
          </a:endParaRPr>
        </a:p>
      </dsp:txBody>
      <dsp:txXfrm>
        <a:off x="55744" y="2723823"/>
        <a:ext cx="7508512" cy="10304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A2901-CB08-471B-8DDF-1249AC3DCC8B}">
      <dsp:nvSpPr>
        <dsp:cNvPr id="0" name=""/>
        <dsp:cNvSpPr/>
      </dsp:nvSpPr>
      <dsp:spPr>
        <a:xfrm>
          <a:off x="2362198" y="443"/>
          <a:ext cx="3429002" cy="111910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1"/>
              </a:solidFill>
              <a:latin typeface="Georgia" pitchFamily="18" charset="0"/>
            </a:rPr>
            <a:t>Marketing Management</a:t>
          </a:r>
          <a:endParaRPr lang="en-US" sz="2000" b="1" i="1" kern="1200" dirty="0">
            <a:solidFill>
              <a:schemeClr val="tx1"/>
            </a:solidFill>
            <a:latin typeface="Georgia" pitchFamily="18" charset="0"/>
          </a:endParaRPr>
        </a:p>
      </dsp:txBody>
      <dsp:txXfrm>
        <a:off x="2362198" y="443"/>
        <a:ext cx="3429002" cy="11191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5B996-EFFC-4F92-AFEC-7F12350EA1E0}">
      <dsp:nvSpPr>
        <dsp:cNvPr id="0" name=""/>
        <dsp:cNvSpPr/>
      </dsp:nvSpPr>
      <dsp:spPr>
        <a:xfrm>
          <a:off x="0" y="761997"/>
          <a:ext cx="7620000" cy="17615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IN" sz="2000" kern="1200" dirty="0" smtClean="0">
              <a:latin typeface="Georgia" panose="02040502050405020303" pitchFamily="18" charset="0"/>
            </a:rPr>
            <a:t>Marketing (management) is the process of planning and executing the conception, pricing, promotion, and distribution of ideas, goods, and services to create exchanges that satisfy individual and organizational goals.</a:t>
          </a:r>
          <a:endParaRPr lang="en-IN" sz="2000" kern="1200" dirty="0">
            <a:latin typeface="Georgia" panose="02040502050405020303" pitchFamily="18" charset="0"/>
          </a:endParaRPr>
        </a:p>
      </dsp:txBody>
      <dsp:txXfrm>
        <a:off x="85994" y="847991"/>
        <a:ext cx="7448012" cy="15895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50257-356C-4155-A4B4-3F9CA99A4BE6}">
      <dsp:nvSpPr>
        <dsp:cNvPr id="0" name=""/>
        <dsp:cNvSpPr/>
      </dsp:nvSpPr>
      <dsp:spPr>
        <a:xfrm>
          <a:off x="440" y="158944"/>
          <a:ext cx="3912645" cy="53457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1" i="1" kern="1200" dirty="0" smtClean="0">
              <a:latin typeface="Georgia" pitchFamily="18" charset="0"/>
            </a:rPr>
            <a:t>Task Environment</a:t>
          </a:r>
          <a:endParaRPr lang="en-US" sz="2200" kern="1200" dirty="0">
            <a:latin typeface="Georgia" pitchFamily="18" charset="0"/>
          </a:endParaRPr>
        </a:p>
      </dsp:txBody>
      <dsp:txXfrm>
        <a:off x="16097" y="174601"/>
        <a:ext cx="3881331" cy="503260"/>
      </dsp:txXfrm>
    </dsp:sp>
    <dsp:sp modelId="{49AC5100-2A7D-4EEC-885F-89CA52A74860}">
      <dsp:nvSpPr>
        <dsp:cNvPr id="0" name=""/>
        <dsp:cNvSpPr/>
      </dsp:nvSpPr>
      <dsp:spPr>
        <a:xfrm>
          <a:off x="391705" y="693518"/>
          <a:ext cx="391264" cy="354700"/>
        </a:xfrm>
        <a:custGeom>
          <a:avLst/>
          <a:gdLst/>
          <a:ahLst/>
          <a:cxnLst/>
          <a:rect l="0" t="0" r="0" b="0"/>
          <a:pathLst>
            <a:path>
              <a:moveTo>
                <a:pt x="0" y="0"/>
              </a:moveTo>
              <a:lnTo>
                <a:pt x="0" y="354700"/>
              </a:lnTo>
              <a:lnTo>
                <a:pt x="391264" y="3547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A6A995-E9CB-48A9-B5A9-F0C14EBB0AAD}">
      <dsp:nvSpPr>
        <dsp:cNvPr id="0" name=""/>
        <dsp:cNvSpPr/>
      </dsp:nvSpPr>
      <dsp:spPr>
        <a:xfrm>
          <a:off x="782970" y="780931"/>
          <a:ext cx="3130116" cy="534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Company</a:t>
          </a:r>
          <a:endParaRPr lang="en-US" sz="2200" kern="1200" dirty="0">
            <a:latin typeface="Georgia" pitchFamily="18" charset="0"/>
          </a:endParaRPr>
        </a:p>
      </dsp:txBody>
      <dsp:txXfrm>
        <a:off x="798627" y="796588"/>
        <a:ext cx="3098802" cy="503260"/>
      </dsp:txXfrm>
    </dsp:sp>
    <dsp:sp modelId="{842F0A19-0250-4C74-A7B6-FF7E7A8D35B3}">
      <dsp:nvSpPr>
        <dsp:cNvPr id="0" name=""/>
        <dsp:cNvSpPr/>
      </dsp:nvSpPr>
      <dsp:spPr>
        <a:xfrm>
          <a:off x="391705" y="693518"/>
          <a:ext cx="391264" cy="976687"/>
        </a:xfrm>
        <a:custGeom>
          <a:avLst/>
          <a:gdLst/>
          <a:ahLst/>
          <a:cxnLst/>
          <a:rect l="0" t="0" r="0" b="0"/>
          <a:pathLst>
            <a:path>
              <a:moveTo>
                <a:pt x="0" y="0"/>
              </a:moveTo>
              <a:lnTo>
                <a:pt x="0" y="976687"/>
              </a:lnTo>
              <a:lnTo>
                <a:pt x="391264" y="97668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DBC0A-AE9A-47CD-A063-2F60F9815D25}">
      <dsp:nvSpPr>
        <dsp:cNvPr id="0" name=""/>
        <dsp:cNvSpPr/>
      </dsp:nvSpPr>
      <dsp:spPr>
        <a:xfrm>
          <a:off x="782970" y="1402919"/>
          <a:ext cx="3130116" cy="534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241735"/>
              <a:satOff val="4976"/>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Competitors</a:t>
          </a:r>
          <a:endParaRPr lang="en-US" sz="2200" kern="1200" dirty="0">
            <a:latin typeface="Georgia" pitchFamily="18" charset="0"/>
          </a:endParaRPr>
        </a:p>
      </dsp:txBody>
      <dsp:txXfrm>
        <a:off x="798627" y="1418576"/>
        <a:ext cx="3098802" cy="503260"/>
      </dsp:txXfrm>
    </dsp:sp>
    <dsp:sp modelId="{085BBEC5-D129-4228-B249-E0E9AE23C7F0}">
      <dsp:nvSpPr>
        <dsp:cNvPr id="0" name=""/>
        <dsp:cNvSpPr/>
      </dsp:nvSpPr>
      <dsp:spPr>
        <a:xfrm>
          <a:off x="391705" y="693518"/>
          <a:ext cx="391264" cy="1598675"/>
        </a:xfrm>
        <a:custGeom>
          <a:avLst/>
          <a:gdLst/>
          <a:ahLst/>
          <a:cxnLst/>
          <a:rect l="0" t="0" r="0" b="0"/>
          <a:pathLst>
            <a:path>
              <a:moveTo>
                <a:pt x="0" y="0"/>
              </a:moveTo>
              <a:lnTo>
                <a:pt x="0" y="1598675"/>
              </a:lnTo>
              <a:lnTo>
                <a:pt x="391264" y="15986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522AE-3273-4A83-8905-2EBDAC147489}">
      <dsp:nvSpPr>
        <dsp:cNvPr id="0" name=""/>
        <dsp:cNvSpPr/>
      </dsp:nvSpPr>
      <dsp:spPr>
        <a:xfrm>
          <a:off x="782970" y="2024906"/>
          <a:ext cx="3130116" cy="534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Suppliers</a:t>
          </a:r>
          <a:endParaRPr lang="en-US" sz="2200" kern="1200" dirty="0">
            <a:latin typeface="Georgia" pitchFamily="18" charset="0"/>
          </a:endParaRPr>
        </a:p>
      </dsp:txBody>
      <dsp:txXfrm>
        <a:off x="798627" y="2040563"/>
        <a:ext cx="3098802" cy="503260"/>
      </dsp:txXfrm>
    </dsp:sp>
    <dsp:sp modelId="{F478972B-1F8F-4A29-BB08-5F357CC26E76}">
      <dsp:nvSpPr>
        <dsp:cNvPr id="0" name=""/>
        <dsp:cNvSpPr/>
      </dsp:nvSpPr>
      <dsp:spPr>
        <a:xfrm>
          <a:off x="391705" y="693518"/>
          <a:ext cx="391264" cy="2220662"/>
        </a:xfrm>
        <a:custGeom>
          <a:avLst/>
          <a:gdLst/>
          <a:ahLst/>
          <a:cxnLst/>
          <a:rect l="0" t="0" r="0" b="0"/>
          <a:pathLst>
            <a:path>
              <a:moveTo>
                <a:pt x="0" y="0"/>
              </a:moveTo>
              <a:lnTo>
                <a:pt x="0" y="2220662"/>
              </a:lnTo>
              <a:lnTo>
                <a:pt x="391264" y="22206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E7C39-E2F4-4B0F-8C5A-25D85D4CE375}">
      <dsp:nvSpPr>
        <dsp:cNvPr id="0" name=""/>
        <dsp:cNvSpPr/>
      </dsp:nvSpPr>
      <dsp:spPr>
        <a:xfrm>
          <a:off x="782970" y="2646894"/>
          <a:ext cx="3130116" cy="534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725204"/>
              <a:satOff val="14929"/>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Customers</a:t>
          </a:r>
          <a:endParaRPr lang="en-US" sz="2200" kern="1200" dirty="0">
            <a:latin typeface="Georgia" pitchFamily="18" charset="0"/>
          </a:endParaRPr>
        </a:p>
      </dsp:txBody>
      <dsp:txXfrm>
        <a:off x="798627" y="2662551"/>
        <a:ext cx="3098802" cy="503260"/>
      </dsp:txXfrm>
    </dsp:sp>
    <dsp:sp modelId="{7CB2D52C-C25E-4D7A-BA1A-D6982BBE1702}">
      <dsp:nvSpPr>
        <dsp:cNvPr id="0" name=""/>
        <dsp:cNvSpPr/>
      </dsp:nvSpPr>
      <dsp:spPr>
        <a:xfrm>
          <a:off x="4087913" y="158944"/>
          <a:ext cx="3912645" cy="53457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1" i="1" kern="1200" dirty="0" smtClean="0">
              <a:latin typeface="Georgia" pitchFamily="18" charset="0"/>
            </a:rPr>
            <a:t>Broad Environment</a:t>
          </a:r>
          <a:endParaRPr lang="en-US" sz="2200" b="1" i="1" kern="1200" dirty="0">
            <a:latin typeface="Georgia" pitchFamily="18" charset="0"/>
          </a:endParaRPr>
        </a:p>
      </dsp:txBody>
      <dsp:txXfrm>
        <a:off x="4103570" y="174601"/>
        <a:ext cx="3881331" cy="503260"/>
      </dsp:txXfrm>
    </dsp:sp>
    <dsp:sp modelId="{2A02CB01-0F2A-4085-BC9F-B5927FE88635}">
      <dsp:nvSpPr>
        <dsp:cNvPr id="0" name=""/>
        <dsp:cNvSpPr/>
      </dsp:nvSpPr>
      <dsp:spPr>
        <a:xfrm>
          <a:off x="4479177" y="693518"/>
          <a:ext cx="391264" cy="354700"/>
        </a:xfrm>
        <a:custGeom>
          <a:avLst/>
          <a:gdLst/>
          <a:ahLst/>
          <a:cxnLst/>
          <a:rect l="0" t="0" r="0" b="0"/>
          <a:pathLst>
            <a:path>
              <a:moveTo>
                <a:pt x="0" y="0"/>
              </a:moveTo>
              <a:lnTo>
                <a:pt x="0" y="354700"/>
              </a:lnTo>
              <a:lnTo>
                <a:pt x="391264" y="3547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FF6A2-8AF4-4EF0-BB79-51A9E57B8265}">
      <dsp:nvSpPr>
        <dsp:cNvPr id="0" name=""/>
        <dsp:cNvSpPr/>
      </dsp:nvSpPr>
      <dsp:spPr>
        <a:xfrm>
          <a:off x="4870442" y="780931"/>
          <a:ext cx="3130116" cy="534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Demographic</a:t>
          </a:r>
          <a:endParaRPr lang="en-US" sz="2200" kern="1200" dirty="0">
            <a:latin typeface="Georgia" pitchFamily="18" charset="0"/>
          </a:endParaRPr>
        </a:p>
      </dsp:txBody>
      <dsp:txXfrm>
        <a:off x="4886099" y="796588"/>
        <a:ext cx="3098802" cy="503260"/>
      </dsp:txXfrm>
    </dsp:sp>
    <dsp:sp modelId="{56E976A8-98DD-45A6-A207-9559EB0804CE}">
      <dsp:nvSpPr>
        <dsp:cNvPr id="0" name=""/>
        <dsp:cNvSpPr/>
      </dsp:nvSpPr>
      <dsp:spPr>
        <a:xfrm>
          <a:off x="4479177" y="693518"/>
          <a:ext cx="391264" cy="976687"/>
        </a:xfrm>
        <a:custGeom>
          <a:avLst/>
          <a:gdLst/>
          <a:ahLst/>
          <a:cxnLst/>
          <a:rect l="0" t="0" r="0" b="0"/>
          <a:pathLst>
            <a:path>
              <a:moveTo>
                <a:pt x="0" y="0"/>
              </a:moveTo>
              <a:lnTo>
                <a:pt x="0" y="976687"/>
              </a:lnTo>
              <a:lnTo>
                <a:pt x="391264" y="97668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7C114-C9E3-4B6C-8F3E-B679C3862073}">
      <dsp:nvSpPr>
        <dsp:cNvPr id="0" name=""/>
        <dsp:cNvSpPr/>
      </dsp:nvSpPr>
      <dsp:spPr>
        <a:xfrm>
          <a:off x="4870442" y="1402919"/>
          <a:ext cx="3130116" cy="534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208672"/>
              <a:satOff val="24882"/>
              <a:lumOff val="5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Political</a:t>
          </a:r>
          <a:endParaRPr lang="en-US" sz="2200" kern="1200" dirty="0">
            <a:latin typeface="Georgia" pitchFamily="18" charset="0"/>
          </a:endParaRPr>
        </a:p>
      </dsp:txBody>
      <dsp:txXfrm>
        <a:off x="4886099" y="1418576"/>
        <a:ext cx="3098802" cy="503260"/>
      </dsp:txXfrm>
    </dsp:sp>
    <dsp:sp modelId="{9FF84B92-F326-4D46-B8E6-B6BDB3D1784C}">
      <dsp:nvSpPr>
        <dsp:cNvPr id="0" name=""/>
        <dsp:cNvSpPr/>
      </dsp:nvSpPr>
      <dsp:spPr>
        <a:xfrm>
          <a:off x="4479177" y="693518"/>
          <a:ext cx="391264" cy="1598675"/>
        </a:xfrm>
        <a:custGeom>
          <a:avLst/>
          <a:gdLst/>
          <a:ahLst/>
          <a:cxnLst/>
          <a:rect l="0" t="0" r="0" b="0"/>
          <a:pathLst>
            <a:path>
              <a:moveTo>
                <a:pt x="0" y="0"/>
              </a:moveTo>
              <a:lnTo>
                <a:pt x="0" y="1598675"/>
              </a:lnTo>
              <a:lnTo>
                <a:pt x="391264" y="15986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5EB876-547B-44D1-971D-2BB4020E4BA6}">
      <dsp:nvSpPr>
        <dsp:cNvPr id="0" name=""/>
        <dsp:cNvSpPr/>
      </dsp:nvSpPr>
      <dsp:spPr>
        <a:xfrm>
          <a:off x="4870442" y="2024906"/>
          <a:ext cx="3130116" cy="534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Legal</a:t>
          </a:r>
          <a:endParaRPr lang="en-US" sz="2200" kern="1200" dirty="0">
            <a:latin typeface="Georgia" pitchFamily="18" charset="0"/>
          </a:endParaRPr>
        </a:p>
      </dsp:txBody>
      <dsp:txXfrm>
        <a:off x="4886099" y="2040563"/>
        <a:ext cx="3098802" cy="503260"/>
      </dsp:txXfrm>
    </dsp:sp>
    <dsp:sp modelId="{733F8E53-3BE7-4E64-9A65-52FE36142C7B}">
      <dsp:nvSpPr>
        <dsp:cNvPr id="0" name=""/>
        <dsp:cNvSpPr/>
      </dsp:nvSpPr>
      <dsp:spPr>
        <a:xfrm>
          <a:off x="4479177" y="693518"/>
          <a:ext cx="391264" cy="2220662"/>
        </a:xfrm>
        <a:custGeom>
          <a:avLst/>
          <a:gdLst/>
          <a:ahLst/>
          <a:cxnLst/>
          <a:rect l="0" t="0" r="0" b="0"/>
          <a:pathLst>
            <a:path>
              <a:moveTo>
                <a:pt x="0" y="0"/>
              </a:moveTo>
              <a:lnTo>
                <a:pt x="0" y="2220662"/>
              </a:lnTo>
              <a:lnTo>
                <a:pt x="391264" y="22206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38D683-77DC-4977-BAA3-25CBC9B86498}">
      <dsp:nvSpPr>
        <dsp:cNvPr id="0" name=""/>
        <dsp:cNvSpPr/>
      </dsp:nvSpPr>
      <dsp:spPr>
        <a:xfrm>
          <a:off x="4870442" y="2646894"/>
          <a:ext cx="3130116" cy="534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8692142"/>
              <a:satOff val="34835"/>
              <a:lumOff val="7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Socio-cultural</a:t>
          </a:r>
          <a:endParaRPr lang="en-US" sz="2200" kern="1200" dirty="0">
            <a:latin typeface="Georgia" pitchFamily="18" charset="0"/>
          </a:endParaRPr>
        </a:p>
      </dsp:txBody>
      <dsp:txXfrm>
        <a:off x="4886099" y="2662551"/>
        <a:ext cx="3098802" cy="503260"/>
      </dsp:txXfrm>
    </dsp:sp>
    <dsp:sp modelId="{6DF3E8DF-9C01-41A9-A8B9-25E239ECC5DD}">
      <dsp:nvSpPr>
        <dsp:cNvPr id="0" name=""/>
        <dsp:cNvSpPr/>
      </dsp:nvSpPr>
      <dsp:spPr>
        <a:xfrm>
          <a:off x="4479177" y="693518"/>
          <a:ext cx="391264" cy="2842649"/>
        </a:xfrm>
        <a:custGeom>
          <a:avLst/>
          <a:gdLst/>
          <a:ahLst/>
          <a:cxnLst/>
          <a:rect l="0" t="0" r="0" b="0"/>
          <a:pathLst>
            <a:path>
              <a:moveTo>
                <a:pt x="0" y="0"/>
              </a:moveTo>
              <a:lnTo>
                <a:pt x="0" y="2842649"/>
              </a:lnTo>
              <a:lnTo>
                <a:pt x="391264" y="284264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8F80B-E6EA-4D65-987F-D6ECF1FB729F}">
      <dsp:nvSpPr>
        <dsp:cNvPr id="0" name=""/>
        <dsp:cNvSpPr/>
      </dsp:nvSpPr>
      <dsp:spPr>
        <a:xfrm>
          <a:off x="4870442" y="3268881"/>
          <a:ext cx="3130116" cy="534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Technological</a:t>
          </a:r>
          <a:endParaRPr lang="en-US" sz="2200" kern="1200" dirty="0">
            <a:latin typeface="Georgia" pitchFamily="18" charset="0"/>
          </a:endParaRPr>
        </a:p>
      </dsp:txBody>
      <dsp:txXfrm>
        <a:off x="4886099" y="3284538"/>
        <a:ext cx="3098802" cy="5032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24783-9480-4ACA-905E-961919F558A2}">
      <dsp:nvSpPr>
        <dsp:cNvPr id="0" name=""/>
        <dsp:cNvSpPr/>
      </dsp:nvSpPr>
      <dsp:spPr>
        <a:xfrm>
          <a:off x="3109062" y="1769287"/>
          <a:ext cx="2202006" cy="126202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Georgia" pitchFamily="18" charset="0"/>
            </a:rPr>
            <a:t>Marketing      Mix</a:t>
          </a:r>
          <a:endParaRPr lang="en-US" sz="2000" b="1" kern="1200" dirty="0">
            <a:solidFill>
              <a:schemeClr val="bg1"/>
            </a:solidFill>
            <a:latin typeface="Georgia" pitchFamily="18" charset="0"/>
          </a:endParaRPr>
        </a:p>
      </dsp:txBody>
      <dsp:txXfrm>
        <a:off x="3431538" y="1954106"/>
        <a:ext cx="1557054" cy="892387"/>
      </dsp:txXfrm>
    </dsp:sp>
    <dsp:sp modelId="{FB32D909-D404-4683-B582-957A8B790FEA}">
      <dsp:nvSpPr>
        <dsp:cNvPr id="0" name=""/>
        <dsp:cNvSpPr/>
      </dsp:nvSpPr>
      <dsp:spPr>
        <a:xfrm rot="16179128">
          <a:off x="4064797" y="1314591"/>
          <a:ext cx="386286" cy="429088"/>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b="1" kern="1200">
            <a:solidFill>
              <a:schemeClr val="tx1"/>
            </a:solidFill>
            <a:latin typeface="Georgia" pitchFamily="18" charset="0"/>
          </a:endParaRPr>
        </a:p>
      </dsp:txBody>
      <dsp:txXfrm rot="10800000">
        <a:off x="4123092" y="1458351"/>
        <a:ext cx="270400" cy="257452"/>
      </dsp:txXfrm>
    </dsp:sp>
    <dsp:sp modelId="{D996813D-D11E-43CB-B62F-129B58A99E01}">
      <dsp:nvSpPr>
        <dsp:cNvPr id="0" name=""/>
        <dsp:cNvSpPr/>
      </dsp:nvSpPr>
      <dsp:spPr>
        <a:xfrm>
          <a:off x="3287792" y="2744"/>
          <a:ext cx="1823096" cy="126202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Georgia" pitchFamily="18" charset="0"/>
            </a:rPr>
            <a:t>Product</a:t>
          </a:r>
          <a:endParaRPr lang="en-US" sz="1800" b="1" kern="1200" dirty="0">
            <a:solidFill>
              <a:schemeClr val="tx1"/>
            </a:solidFill>
            <a:latin typeface="Georgia" pitchFamily="18" charset="0"/>
          </a:endParaRPr>
        </a:p>
      </dsp:txBody>
      <dsp:txXfrm>
        <a:off x="3554778" y="187563"/>
        <a:ext cx="1289124" cy="892387"/>
      </dsp:txXfrm>
    </dsp:sp>
    <dsp:sp modelId="{D0DE49AF-AFCC-4D40-94EE-467B0AE36B89}">
      <dsp:nvSpPr>
        <dsp:cNvPr id="0" name=""/>
        <dsp:cNvSpPr/>
      </dsp:nvSpPr>
      <dsp:spPr>
        <a:xfrm>
          <a:off x="5443406" y="2185755"/>
          <a:ext cx="373313" cy="429088"/>
        </a:xfrm>
        <a:prstGeom prst="rightArrow">
          <a:avLst>
            <a:gd name="adj1" fmla="val 60000"/>
            <a:gd name="adj2" fmla="val 5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b="1" kern="1200">
            <a:solidFill>
              <a:schemeClr val="tx1"/>
            </a:solidFill>
            <a:latin typeface="Georgia" pitchFamily="18" charset="0"/>
          </a:endParaRPr>
        </a:p>
      </dsp:txBody>
      <dsp:txXfrm>
        <a:off x="5443406" y="2271573"/>
        <a:ext cx="261319" cy="257452"/>
      </dsp:txXfrm>
    </dsp:sp>
    <dsp:sp modelId="{C9480422-B31D-46AC-8038-1D345981AB08}">
      <dsp:nvSpPr>
        <dsp:cNvPr id="0" name=""/>
        <dsp:cNvSpPr/>
      </dsp:nvSpPr>
      <dsp:spPr>
        <a:xfrm>
          <a:off x="5798660" y="1769287"/>
          <a:ext cx="1823096" cy="1262025"/>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Georgia" pitchFamily="18" charset="0"/>
            </a:rPr>
            <a:t>Price</a:t>
          </a:r>
          <a:endParaRPr lang="en-US" sz="1800" b="1" kern="1200" dirty="0">
            <a:solidFill>
              <a:schemeClr val="tx1"/>
            </a:solidFill>
            <a:latin typeface="Georgia" pitchFamily="18" charset="0"/>
          </a:endParaRPr>
        </a:p>
      </dsp:txBody>
      <dsp:txXfrm>
        <a:off x="6065646" y="1954106"/>
        <a:ext cx="1289124" cy="892387"/>
      </dsp:txXfrm>
    </dsp:sp>
    <dsp:sp modelId="{8F85503E-8415-4AB2-83FF-35D84909481C}">
      <dsp:nvSpPr>
        <dsp:cNvPr id="0" name=""/>
        <dsp:cNvSpPr/>
      </dsp:nvSpPr>
      <dsp:spPr>
        <a:xfrm rot="5249562">
          <a:off x="4108199" y="3125342"/>
          <a:ext cx="387011" cy="429088"/>
        </a:xfrm>
        <a:prstGeom prst="rightArrow">
          <a:avLst>
            <a:gd name="adj1" fmla="val 60000"/>
            <a:gd name="adj2" fmla="val 5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b="1" kern="1200">
            <a:solidFill>
              <a:schemeClr val="tx1"/>
            </a:solidFill>
            <a:latin typeface="Georgia" pitchFamily="18" charset="0"/>
          </a:endParaRPr>
        </a:p>
      </dsp:txBody>
      <dsp:txXfrm>
        <a:off x="4163711" y="3153164"/>
        <a:ext cx="270908" cy="257452"/>
      </dsp:txXfrm>
    </dsp:sp>
    <dsp:sp modelId="{FAB3FD0C-8A2B-4373-A45D-D1097FCABB4A}">
      <dsp:nvSpPr>
        <dsp:cNvPr id="0" name=""/>
        <dsp:cNvSpPr/>
      </dsp:nvSpPr>
      <dsp:spPr>
        <a:xfrm>
          <a:off x="3375871" y="3535822"/>
          <a:ext cx="1823096" cy="1262025"/>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Georgia" pitchFamily="18" charset="0"/>
            </a:rPr>
            <a:t>Place</a:t>
          </a:r>
          <a:endParaRPr lang="en-US" sz="1800" b="1" kern="1200" dirty="0">
            <a:solidFill>
              <a:schemeClr val="tx1"/>
            </a:solidFill>
            <a:latin typeface="Georgia" pitchFamily="18" charset="0"/>
          </a:endParaRPr>
        </a:p>
      </dsp:txBody>
      <dsp:txXfrm>
        <a:off x="3642857" y="3720641"/>
        <a:ext cx="1289124" cy="892387"/>
      </dsp:txXfrm>
    </dsp:sp>
    <dsp:sp modelId="{DF1A2544-CFA6-4FED-980D-76276441DE41}">
      <dsp:nvSpPr>
        <dsp:cNvPr id="0" name=""/>
        <dsp:cNvSpPr/>
      </dsp:nvSpPr>
      <dsp:spPr>
        <a:xfrm rot="10800000">
          <a:off x="2583109" y="2185755"/>
          <a:ext cx="389330" cy="429088"/>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b="1" kern="1200">
            <a:solidFill>
              <a:schemeClr val="tx1"/>
            </a:solidFill>
            <a:latin typeface="Georgia" pitchFamily="18" charset="0"/>
          </a:endParaRPr>
        </a:p>
      </dsp:txBody>
      <dsp:txXfrm rot="10800000">
        <a:off x="2699908" y="2271573"/>
        <a:ext cx="272531" cy="257452"/>
      </dsp:txXfrm>
    </dsp:sp>
    <dsp:sp modelId="{2BB78BE5-09DF-425D-99AC-F39C255A7789}">
      <dsp:nvSpPr>
        <dsp:cNvPr id="0" name=""/>
        <dsp:cNvSpPr/>
      </dsp:nvSpPr>
      <dsp:spPr>
        <a:xfrm>
          <a:off x="598294" y="1769287"/>
          <a:ext cx="2001837" cy="1262025"/>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Georgia" pitchFamily="18" charset="0"/>
            </a:rPr>
            <a:t>Promotion</a:t>
          </a:r>
          <a:endParaRPr lang="en-US" sz="1800" b="1" kern="1200" dirty="0">
            <a:solidFill>
              <a:schemeClr val="tx1"/>
            </a:solidFill>
            <a:latin typeface="Georgia" pitchFamily="18" charset="0"/>
          </a:endParaRPr>
        </a:p>
      </dsp:txBody>
      <dsp:txXfrm>
        <a:off x="891456" y="1954106"/>
        <a:ext cx="1415513" cy="8923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26A2C-05EF-4D0D-9FE3-733514FE2D90}">
      <dsp:nvSpPr>
        <dsp:cNvPr id="0" name=""/>
        <dsp:cNvSpPr/>
      </dsp:nvSpPr>
      <dsp:spPr>
        <a:xfrm>
          <a:off x="0" y="152396"/>
          <a:ext cx="2547937" cy="20978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dirty="0" smtClean="0">
              <a:solidFill>
                <a:schemeClr val="tx1"/>
              </a:solidFill>
              <a:latin typeface="Georgia" pitchFamily="18" charset="0"/>
            </a:rPr>
            <a:t>Production Concept</a:t>
          </a:r>
        </a:p>
        <a:p>
          <a:pPr lvl="0" algn="ctr" defTabSz="800100" rtl="0">
            <a:lnSpc>
              <a:spcPct val="90000"/>
            </a:lnSpc>
            <a:spcBef>
              <a:spcPct val="0"/>
            </a:spcBef>
            <a:spcAft>
              <a:spcPct val="35000"/>
            </a:spcAft>
          </a:pPr>
          <a:r>
            <a:rPr lang="en-US" sz="1800" b="1" i="1" kern="1200" dirty="0" smtClean="0">
              <a:solidFill>
                <a:schemeClr val="tx1"/>
              </a:solidFill>
              <a:latin typeface="Georgia" pitchFamily="18" charset="0"/>
            </a:rPr>
            <a:t> </a:t>
          </a:r>
        </a:p>
        <a:p>
          <a:pPr lvl="0" algn="ctr" defTabSz="800100" rtl="0">
            <a:lnSpc>
              <a:spcPct val="90000"/>
            </a:lnSpc>
            <a:spcBef>
              <a:spcPct val="0"/>
            </a:spcBef>
            <a:spcAft>
              <a:spcPct val="35000"/>
            </a:spcAft>
          </a:pPr>
          <a:r>
            <a:rPr lang="en-US" sz="1400" b="0" i="1" kern="1200" dirty="0" smtClean="0">
              <a:solidFill>
                <a:schemeClr val="tx1"/>
              </a:solidFill>
              <a:latin typeface="Georgia" pitchFamily="18" charset="0"/>
            </a:rPr>
            <a:t>Consumers prefer products that are widely available and inexpensive</a:t>
          </a:r>
          <a:endParaRPr lang="en-US" sz="1400" b="0" kern="1200" dirty="0">
            <a:solidFill>
              <a:schemeClr val="tx1"/>
            </a:solidFill>
            <a:latin typeface="Georgia" pitchFamily="18" charset="0"/>
          </a:endParaRPr>
        </a:p>
      </dsp:txBody>
      <dsp:txXfrm>
        <a:off x="0" y="152396"/>
        <a:ext cx="2547937" cy="2097890"/>
      </dsp:txXfrm>
    </dsp:sp>
    <dsp:sp modelId="{A578F042-87BB-4AA9-A07C-DE9507A9DD73}">
      <dsp:nvSpPr>
        <dsp:cNvPr id="0" name=""/>
        <dsp:cNvSpPr/>
      </dsp:nvSpPr>
      <dsp:spPr>
        <a:xfrm>
          <a:off x="2802731" y="152396"/>
          <a:ext cx="2547937" cy="2097890"/>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dirty="0" smtClean="0">
              <a:solidFill>
                <a:schemeClr val="tx1"/>
              </a:solidFill>
              <a:latin typeface="Georgia" pitchFamily="18" charset="0"/>
            </a:rPr>
            <a:t>Product Concept</a:t>
          </a:r>
        </a:p>
        <a:p>
          <a:pPr lvl="0" algn="ctr" defTabSz="800100" rtl="0">
            <a:lnSpc>
              <a:spcPct val="90000"/>
            </a:lnSpc>
            <a:spcBef>
              <a:spcPct val="0"/>
            </a:spcBef>
            <a:spcAft>
              <a:spcPct val="35000"/>
            </a:spcAft>
          </a:pPr>
          <a:endParaRPr lang="en-US" sz="1800" b="1" i="1" kern="1200" dirty="0" smtClean="0">
            <a:solidFill>
              <a:schemeClr val="tx1"/>
            </a:solidFill>
            <a:latin typeface="Georgia" pitchFamily="18" charset="0"/>
          </a:endParaRPr>
        </a:p>
        <a:p>
          <a:pPr lvl="0" algn="ctr" defTabSz="800100" rtl="0">
            <a:lnSpc>
              <a:spcPct val="90000"/>
            </a:lnSpc>
            <a:spcBef>
              <a:spcPct val="0"/>
            </a:spcBef>
            <a:spcAft>
              <a:spcPct val="35000"/>
            </a:spcAft>
          </a:pPr>
          <a:r>
            <a:rPr lang="en-US" sz="1400" b="0" i="1" kern="1200" dirty="0" smtClean="0">
              <a:solidFill>
                <a:schemeClr val="tx1"/>
              </a:solidFill>
              <a:latin typeface="Georgia" pitchFamily="18" charset="0"/>
            </a:rPr>
            <a:t>Consumers favor those products that offer the most quality, performance, or innovative features</a:t>
          </a:r>
          <a:r>
            <a:rPr lang="en-US" sz="1400" b="1" i="1" kern="1200" dirty="0" smtClean="0">
              <a:solidFill>
                <a:schemeClr val="tx1"/>
              </a:solidFill>
              <a:latin typeface="Georgia" pitchFamily="18" charset="0"/>
            </a:rPr>
            <a:t> </a:t>
          </a:r>
          <a:endParaRPr lang="en-US" sz="1400" b="1" i="1" kern="1200" dirty="0">
            <a:solidFill>
              <a:schemeClr val="tx1"/>
            </a:solidFill>
            <a:latin typeface="Georgia" pitchFamily="18" charset="0"/>
          </a:endParaRPr>
        </a:p>
      </dsp:txBody>
      <dsp:txXfrm>
        <a:off x="2802731" y="152396"/>
        <a:ext cx="2547937" cy="2097890"/>
      </dsp:txXfrm>
    </dsp:sp>
    <dsp:sp modelId="{BF193463-A4CE-478F-9BC7-515BE9AB65F9}">
      <dsp:nvSpPr>
        <dsp:cNvPr id="0" name=""/>
        <dsp:cNvSpPr/>
      </dsp:nvSpPr>
      <dsp:spPr>
        <a:xfrm>
          <a:off x="5562606" y="152396"/>
          <a:ext cx="2547937" cy="209789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dirty="0" smtClean="0">
              <a:solidFill>
                <a:schemeClr val="tx1"/>
              </a:solidFill>
              <a:latin typeface="Georgia" pitchFamily="18" charset="0"/>
            </a:rPr>
            <a:t>Selling Concept</a:t>
          </a:r>
        </a:p>
        <a:p>
          <a:pPr lvl="0" algn="ctr" defTabSz="800100" rtl="0">
            <a:lnSpc>
              <a:spcPct val="90000"/>
            </a:lnSpc>
            <a:spcBef>
              <a:spcPct val="0"/>
            </a:spcBef>
            <a:spcAft>
              <a:spcPct val="35000"/>
            </a:spcAft>
          </a:pPr>
          <a:r>
            <a:rPr lang="en-US" sz="1800" b="1" i="1" kern="1200" dirty="0" smtClean="0">
              <a:solidFill>
                <a:schemeClr val="tx1"/>
              </a:solidFill>
              <a:latin typeface="Georgia" pitchFamily="18" charset="0"/>
            </a:rPr>
            <a:t> </a:t>
          </a:r>
        </a:p>
        <a:p>
          <a:pPr lvl="0" algn="ctr" defTabSz="800100" rtl="0">
            <a:lnSpc>
              <a:spcPct val="90000"/>
            </a:lnSpc>
            <a:spcBef>
              <a:spcPct val="0"/>
            </a:spcBef>
            <a:spcAft>
              <a:spcPct val="35000"/>
            </a:spcAft>
          </a:pPr>
          <a:r>
            <a:rPr lang="en-US" sz="1400" b="0" i="1" kern="1200" dirty="0" smtClean="0">
              <a:solidFill>
                <a:schemeClr val="tx1"/>
              </a:solidFill>
              <a:latin typeface="Georgia" pitchFamily="18" charset="0"/>
            </a:rPr>
            <a:t>Consumers must be coaxed into buying  so the company has a battery of selling and promotion tools to stimulate </a:t>
          </a:r>
          <a:r>
            <a:rPr lang="en-US" sz="1400" b="0" i="1" kern="1200" dirty="0" err="1" smtClean="0">
              <a:solidFill>
                <a:schemeClr val="tx1"/>
              </a:solidFill>
              <a:latin typeface="Georgia" pitchFamily="18" charset="0"/>
            </a:rPr>
            <a:t>buyin</a:t>
          </a:r>
          <a:endParaRPr lang="en-US" sz="1400" b="0" i="1" kern="1200" dirty="0">
            <a:solidFill>
              <a:schemeClr val="tx1"/>
            </a:solidFill>
            <a:latin typeface="Georgia" pitchFamily="18" charset="0"/>
          </a:endParaRPr>
        </a:p>
      </dsp:txBody>
      <dsp:txXfrm>
        <a:off x="5562606" y="152396"/>
        <a:ext cx="2547937" cy="2097890"/>
      </dsp:txXfrm>
    </dsp:sp>
    <dsp:sp modelId="{2BD2CFC4-20CD-453A-B06D-F479CFB644DC}">
      <dsp:nvSpPr>
        <dsp:cNvPr id="0" name=""/>
        <dsp:cNvSpPr/>
      </dsp:nvSpPr>
      <dsp:spPr>
        <a:xfrm>
          <a:off x="142862" y="2514597"/>
          <a:ext cx="3667144" cy="2352689"/>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dirty="0" smtClean="0">
              <a:solidFill>
                <a:schemeClr val="tx1"/>
              </a:solidFill>
              <a:latin typeface="Georgia" pitchFamily="18" charset="0"/>
            </a:rPr>
            <a:t>Marketing Concept</a:t>
          </a:r>
        </a:p>
        <a:p>
          <a:pPr lvl="0" algn="ctr" defTabSz="800100" rtl="0">
            <a:lnSpc>
              <a:spcPct val="90000"/>
            </a:lnSpc>
            <a:spcBef>
              <a:spcPct val="0"/>
            </a:spcBef>
            <a:spcAft>
              <a:spcPct val="35000"/>
            </a:spcAft>
          </a:pPr>
          <a:endParaRPr lang="en-US" sz="1800" b="1" i="1" kern="1200" dirty="0" smtClean="0">
            <a:solidFill>
              <a:schemeClr val="tx1"/>
            </a:solidFill>
            <a:latin typeface="Georgia" pitchFamily="18" charset="0"/>
          </a:endParaRPr>
        </a:p>
        <a:p>
          <a:pPr lvl="0" algn="ctr" defTabSz="800100" rtl="0">
            <a:lnSpc>
              <a:spcPct val="90000"/>
            </a:lnSpc>
            <a:spcBef>
              <a:spcPct val="0"/>
            </a:spcBef>
            <a:spcAft>
              <a:spcPct val="35000"/>
            </a:spcAft>
          </a:pPr>
          <a:r>
            <a:rPr lang="en-US" sz="1400" b="0" i="1" kern="1200" dirty="0" smtClean="0">
              <a:solidFill>
                <a:schemeClr val="tx1"/>
              </a:solidFill>
              <a:latin typeface="Georgia" pitchFamily="18" charset="0"/>
            </a:rPr>
            <a:t>Company must be effective than its competitors in creating, delivering, and communicating customer value to its chosen target markets </a:t>
          </a:r>
          <a:endParaRPr lang="en-US" sz="1400" b="0" i="1" kern="1200" dirty="0">
            <a:solidFill>
              <a:schemeClr val="tx1"/>
            </a:solidFill>
            <a:latin typeface="Georgia" pitchFamily="18" charset="0"/>
          </a:endParaRPr>
        </a:p>
      </dsp:txBody>
      <dsp:txXfrm>
        <a:off x="142862" y="2514597"/>
        <a:ext cx="3667144" cy="2352689"/>
      </dsp:txXfrm>
    </dsp:sp>
    <dsp:sp modelId="{9564D414-1E98-40FB-B581-E3FAF1F4D69C}">
      <dsp:nvSpPr>
        <dsp:cNvPr id="0" name=""/>
        <dsp:cNvSpPr/>
      </dsp:nvSpPr>
      <dsp:spPr>
        <a:xfrm>
          <a:off x="4064801" y="2505080"/>
          <a:ext cx="3945736" cy="237172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dirty="0" smtClean="0">
              <a:solidFill>
                <a:schemeClr val="tx1"/>
              </a:solidFill>
              <a:latin typeface="Georgia" pitchFamily="18" charset="0"/>
            </a:rPr>
            <a:t>Societal Marketing Concept</a:t>
          </a:r>
        </a:p>
        <a:p>
          <a:pPr lvl="0" algn="ctr" defTabSz="800100" rtl="0">
            <a:lnSpc>
              <a:spcPct val="90000"/>
            </a:lnSpc>
            <a:spcBef>
              <a:spcPct val="0"/>
            </a:spcBef>
            <a:spcAft>
              <a:spcPct val="35000"/>
            </a:spcAft>
          </a:pPr>
          <a:endParaRPr lang="en-US" sz="1800" b="1" i="1" kern="1200" dirty="0" smtClean="0">
            <a:solidFill>
              <a:schemeClr val="tx1"/>
            </a:solidFill>
            <a:latin typeface="Georgia" pitchFamily="18" charset="0"/>
          </a:endParaRPr>
        </a:p>
        <a:p>
          <a:pPr lvl="0" algn="ctr" defTabSz="800100" rtl="0">
            <a:lnSpc>
              <a:spcPct val="90000"/>
            </a:lnSpc>
            <a:spcBef>
              <a:spcPct val="0"/>
            </a:spcBef>
            <a:spcAft>
              <a:spcPct val="35000"/>
            </a:spcAft>
          </a:pPr>
          <a:r>
            <a:rPr lang="en-US" sz="1400" b="0" i="1" kern="1200" dirty="0" smtClean="0">
              <a:solidFill>
                <a:schemeClr val="tx1"/>
              </a:solidFill>
              <a:latin typeface="Georgia" pitchFamily="18" charset="0"/>
            </a:rPr>
            <a:t>The organization’s task is to determine the needs, wants, and interests of target markets and to deliver the desired satisfactions more effectively and efficiently than competitors to enhance the consumer’s and the society’s well-being</a:t>
          </a:r>
          <a:endParaRPr lang="en-US" sz="1400" b="1" i="1" kern="1200" dirty="0">
            <a:solidFill>
              <a:schemeClr val="tx1"/>
            </a:solidFill>
            <a:latin typeface="Georgia" pitchFamily="18" charset="0"/>
          </a:endParaRPr>
        </a:p>
      </dsp:txBody>
      <dsp:txXfrm>
        <a:off x="4064801" y="2505080"/>
        <a:ext cx="3945736" cy="2371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FB7B6-1F75-48E7-9F7D-5ACD4A4CD844}">
      <dsp:nvSpPr>
        <dsp:cNvPr id="0" name=""/>
        <dsp:cNvSpPr/>
      </dsp:nvSpPr>
      <dsp:spPr>
        <a:xfrm>
          <a:off x="-4" y="0"/>
          <a:ext cx="7391409" cy="449580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EA443-FBE4-4CFB-989A-5E8358663ACE}">
      <dsp:nvSpPr>
        <dsp:cNvPr id="0" name=""/>
        <dsp:cNvSpPr/>
      </dsp:nvSpPr>
      <dsp:spPr>
        <a:xfrm>
          <a:off x="1828796" y="427101"/>
          <a:ext cx="1845571" cy="175336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smtClean="0">
              <a:solidFill>
                <a:schemeClr val="tx1"/>
              </a:solidFill>
              <a:latin typeface="Georgia" pitchFamily="18" charset="0"/>
            </a:rPr>
            <a:t>Consumer Markets</a:t>
          </a:r>
          <a:endParaRPr lang="en-US" sz="1600" b="1" i="1" kern="1200" dirty="0">
            <a:solidFill>
              <a:schemeClr val="tx1"/>
            </a:solidFill>
            <a:latin typeface="Georgia" pitchFamily="18" charset="0"/>
          </a:endParaRPr>
        </a:p>
      </dsp:txBody>
      <dsp:txXfrm>
        <a:off x="1914388" y="512693"/>
        <a:ext cx="1674387" cy="1582178"/>
      </dsp:txXfrm>
    </dsp:sp>
    <dsp:sp modelId="{C78EC334-9C1D-486D-BF5B-E4DEE80D3A07}">
      <dsp:nvSpPr>
        <dsp:cNvPr id="0" name=""/>
        <dsp:cNvSpPr/>
      </dsp:nvSpPr>
      <dsp:spPr>
        <a:xfrm>
          <a:off x="3717032" y="427101"/>
          <a:ext cx="1845571" cy="1753362"/>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smtClean="0">
              <a:solidFill>
                <a:schemeClr val="tx1"/>
              </a:solidFill>
              <a:latin typeface="Georgia" pitchFamily="18" charset="0"/>
            </a:rPr>
            <a:t>Business Markets</a:t>
          </a:r>
          <a:endParaRPr lang="en-US" sz="1600" b="1" i="1" kern="1200" dirty="0">
            <a:solidFill>
              <a:schemeClr val="tx1"/>
            </a:solidFill>
            <a:latin typeface="Georgia" pitchFamily="18" charset="0"/>
          </a:endParaRPr>
        </a:p>
      </dsp:txBody>
      <dsp:txXfrm>
        <a:off x="3802624" y="512693"/>
        <a:ext cx="1674387" cy="1582178"/>
      </dsp:txXfrm>
    </dsp:sp>
    <dsp:sp modelId="{55FE9DC9-4ED5-441D-AFF7-2EB3386E2856}">
      <dsp:nvSpPr>
        <dsp:cNvPr id="0" name=""/>
        <dsp:cNvSpPr/>
      </dsp:nvSpPr>
      <dsp:spPr>
        <a:xfrm>
          <a:off x="1828796" y="2315337"/>
          <a:ext cx="1845571" cy="1753362"/>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smtClean="0">
              <a:solidFill>
                <a:schemeClr val="tx1"/>
              </a:solidFill>
              <a:latin typeface="Georgia" pitchFamily="18" charset="0"/>
            </a:rPr>
            <a:t>Global Markets</a:t>
          </a:r>
          <a:endParaRPr lang="en-US" sz="1600" b="1" i="1" kern="1200" dirty="0">
            <a:solidFill>
              <a:schemeClr val="tx1"/>
            </a:solidFill>
            <a:latin typeface="Georgia" pitchFamily="18" charset="0"/>
          </a:endParaRPr>
        </a:p>
      </dsp:txBody>
      <dsp:txXfrm>
        <a:off x="1914388" y="2400929"/>
        <a:ext cx="1674387" cy="1582178"/>
      </dsp:txXfrm>
    </dsp:sp>
    <dsp:sp modelId="{7E966384-1F7C-43D1-8FC3-B98F5B488932}">
      <dsp:nvSpPr>
        <dsp:cNvPr id="0" name=""/>
        <dsp:cNvSpPr/>
      </dsp:nvSpPr>
      <dsp:spPr>
        <a:xfrm>
          <a:off x="3717032" y="2315337"/>
          <a:ext cx="1845571" cy="175336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smtClean="0">
              <a:solidFill>
                <a:schemeClr val="tx1"/>
              </a:solidFill>
              <a:latin typeface="Georgia" pitchFamily="18" charset="0"/>
            </a:rPr>
            <a:t>Nonprofit and  Governmental Markets</a:t>
          </a:r>
          <a:endParaRPr lang="en-US" sz="1600" b="1" i="1" kern="1200" dirty="0">
            <a:solidFill>
              <a:schemeClr val="tx1"/>
            </a:solidFill>
            <a:latin typeface="Georgia" pitchFamily="18" charset="0"/>
          </a:endParaRPr>
        </a:p>
      </dsp:txBody>
      <dsp:txXfrm>
        <a:off x="3802624" y="2400929"/>
        <a:ext cx="1674387" cy="15821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F9DE7-CA9A-41AE-8B78-6DC60EAB564D}">
      <dsp:nvSpPr>
        <dsp:cNvPr id="0" name=""/>
        <dsp:cNvSpPr/>
      </dsp:nvSpPr>
      <dsp:spPr>
        <a:xfrm>
          <a:off x="0" y="4034198"/>
          <a:ext cx="7467600" cy="1069038"/>
        </a:xfrm>
        <a:prstGeom prst="rect">
          <a:avLst/>
        </a:prstGeom>
        <a:solidFill>
          <a:schemeClr val="accent6"/>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1"/>
              </a:solidFill>
              <a:latin typeface="Georgia" pitchFamily="18" charset="0"/>
            </a:rPr>
            <a:t>Managing the Marketing Effort</a:t>
          </a:r>
        </a:p>
        <a:p>
          <a:pPr lvl="0" algn="ctr" defTabSz="889000" rtl="0">
            <a:lnSpc>
              <a:spcPct val="90000"/>
            </a:lnSpc>
            <a:spcBef>
              <a:spcPct val="0"/>
            </a:spcBef>
            <a:spcAft>
              <a:spcPct val="35000"/>
            </a:spcAft>
          </a:pPr>
          <a:r>
            <a:rPr lang="en-US" sz="1400" b="1" i="1" kern="1200" dirty="0" smtClean="0">
              <a:solidFill>
                <a:schemeClr val="tx1"/>
              </a:solidFill>
              <a:latin typeface="Georgia" pitchFamily="18" charset="0"/>
            </a:rPr>
            <a:t>Annual plan control</a:t>
          </a:r>
        </a:p>
        <a:p>
          <a:pPr lvl="0" algn="ctr" defTabSz="889000" rtl="0">
            <a:lnSpc>
              <a:spcPct val="90000"/>
            </a:lnSpc>
            <a:spcBef>
              <a:spcPct val="0"/>
            </a:spcBef>
            <a:spcAft>
              <a:spcPct val="35000"/>
            </a:spcAft>
          </a:pPr>
          <a:r>
            <a:rPr lang="en-US" sz="1400" b="1" i="1" kern="1200" dirty="0" smtClean="0">
              <a:solidFill>
                <a:schemeClr val="tx1"/>
              </a:solidFill>
              <a:latin typeface="Georgia" pitchFamily="18" charset="0"/>
            </a:rPr>
            <a:t>Profitability control</a:t>
          </a:r>
        </a:p>
        <a:p>
          <a:pPr lvl="0" algn="ctr" defTabSz="889000" rtl="0">
            <a:lnSpc>
              <a:spcPct val="90000"/>
            </a:lnSpc>
            <a:spcBef>
              <a:spcPct val="0"/>
            </a:spcBef>
            <a:spcAft>
              <a:spcPct val="35000"/>
            </a:spcAft>
          </a:pPr>
          <a:r>
            <a:rPr lang="en-US" sz="1400" b="1" i="1" kern="1200" dirty="0" smtClean="0">
              <a:solidFill>
                <a:schemeClr val="tx1"/>
              </a:solidFill>
              <a:latin typeface="Georgia" pitchFamily="18" charset="0"/>
            </a:rPr>
            <a:t>Strategic control</a:t>
          </a:r>
          <a:endParaRPr lang="en-US" sz="1400" b="1" i="1" kern="1200" dirty="0">
            <a:solidFill>
              <a:schemeClr val="tx1"/>
            </a:solidFill>
            <a:latin typeface="Georgia" pitchFamily="18" charset="0"/>
          </a:endParaRPr>
        </a:p>
      </dsp:txBody>
      <dsp:txXfrm>
        <a:off x="0" y="4034198"/>
        <a:ext cx="7467600" cy="1069038"/>
      </dsp:txXfrm>
    </dsp:sp>
    <dsp:sp modelId="{967BE0EE-A3E4-44C8-8171-6A872F825175}">
      <dsp:nvSpPr>
        <dsp:cNvPr id="0" name=""/>
        <dsp:cNvSpPr/>
      </dsp:nvSpPr>
      <dsp:spPr>
        <a:xfrm rot="10800000">
          <a:off x="0" y="3026189"/>
          <a:ext cx="7467600" cy="1017936"/>
        </a:xfrm>
        <a:prstGeom prst="upArrowCallout">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1"/>
              </a:solidFill>
              <a:latin typeface="Georgia" pitchFamily="18" charset="0"/>
            </a:rPr>
            <a:t>Planning Marketing Programs</a:t>
          </a:r>
          <a:endParaRPr lang="en-US" sz="2000" b="1" i="1" kern="1200" dirty="0">
            <a:solidFill>
              <a:schemeClr val="tx1"/>
            </a:solidFill>
            <a:latin typeface="Georgia" pitchFamily="18" charset="0"/>
          </a:endParaRPr>
        </a:p>
      </dsp:txBody>
      <dsp:txXfrm rot="10800000">
        <a:off x="0" y="3026189"/>
        <a:ext cx="7467600" cy="661424"/>
      </dsp:txXfrm>
    </dsp:sp>
    <dsp:sp modelId="{AC3CA863-BF05-4545-A3F4-BB5FA37F691F}">
      <dsp:nvSpPr>
        <dsp:cNvPr id="0" name=""/>
        <dsp:cNvSpPr/>
      </dsp:nvSpPr>
      <dsp:spPr>
        <a:xfrm rot="10800000">
          <a:off x="0" y="2018180"/>
          <a:ext cx="7467600" cy="1017936"/>
        </a:xfrm>
        <a:prstGeom prst="upArrowCallout">
          <a:avLst/>
        </a:prstGeom>
        <a:solidFill>
          <a:schemeClr val="accent6"/>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1"/>
              </a:solidFill>
              <a:latin typeface="Georgia" pitchFamily="18" charset="0"/>
            </a:rPr>
            <a:t>Developing Marketing Strategies</a:t>
          </a:r>
          <a:endParaRPr lang="en-US" sz="2000" b="1" i="1" kern="1200" dirty="0">
            <a:solidFill>
              <a:schemeClr val="tx1"/>
            </a:solidFill>
            <a:latin typeface="Georgia" pitchFamily="18" charset="0"/>
          </a:endParaRPr>
        </a:p>
      </dsp:txBody>
      <dsp:txXfrm rot="10800000">
        <a:off x="0" y="2018180"/>
        <a:ext cx="7467600" cy="661424"/>
      </dsp:txXfrm>
    </dsp:sp>
    <dsp:sp modelId="{CB25CBDE-2DFF-4433-BB0D-C4BE8D1C362E}">
      <dsp:nvSpPr>
        <dsp:cNvPr id="0" name=""/>
        <dsp:cNvSpPr/>
      </dsp:nvSpPr>
      <dsp:spPr>
        <a:xfrm rot="10800000">
          <a:off x="0" y="1010172"/>
          <a:ext cx="7467600" cy="101793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1" kern="1200" dirty="0" smtClean="0">
              <a:solidFill>
                <a:schemeClr val="tx1"/>
              </a:solidFill>
              <a:latin typeface="Georgia" panose="02040502050405020303" pitchFamily="18" charset="0"/>
            </a:rPr>
            <a:t>Researching and selecting target markets </a:t>
          </a:r>
          <a:endParaRPr lang="en-US" sz="2000" b="1" i="1" kern="1200" dirty="0">
            <a:solidFill>
              <a:schemeClr val="tx1"/>
            </a:solidFill>
            <a:latin typeface="Georgia" panose="02040502050405020303" pitchFamily="18" charset="0"/>
          </a:endParaRPr>
        </a:p>
      </dsp:txBody>
      <dsp:txXfrm rot="10800000">
        <a:off x="0" y="1010172"/>
        <a:ext cx="7467600" cy="661424"/>
      </dsp:txXfrm>
    </dsp:sp>
    <dsp:sp modelId="{07219210-EC47-4E1D-8524-735F2E6A4DC4}">
      <dsp:nvSpPr>
        <dsp:cNvPr id="0" name=""/>
        <dsp:cNvSpPr/>
      </dsp:nvSpPr>
      <dsp:spPr>
        <a:xfrm rot="10800000">
          <a:off x="0" y="2163"/>
          <a:ext cx="7467600" cy="1017936"/>
        </a:xfrm>
        <a:prstGeom prst="upArrowCallout">
          <a:avLst/>
        </a:prstGeom>
        <a:solidFill>
          <a:schemeClr val="accent6"/>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1"/>
              </a:solidFill>
              <a:latin typeface="Georgia" pitchFamily="18" charset="0"/>
            </a:rPr>
            <a:t>Analyzing Market Opportunities</a:t>
          </a:r>
          <a:endParaRPr lang="en-US" sz="2000" b="1" i="1" kern="1200" dirty="0">
            <a:solidFill>
              <a:schemeClr val="tx1"/>
            </a:solidFill>
            <a:latin typeface="Georgia" pitchFamily="18" charset="0"/>
          </a:endParaRPr>
        </a:p>
      </dsp:txBody>
      <dsp:txXfrm rot="10800000">
        <a:off x="0" y="2163"/>
        <a:ext cx="7467600" cy="6614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D0B01-94FD-49FA-A5F7-E0FAEA3BADEB}">
      <dsp:nvSpPr>
        <dsp:cNvPr id="0" name=""/>
        <dsp:cNvSpPr/>
      </dsp:nvSpPr>
      <dsp:spPr>
        <a:xfrm>
          <a:off x="36" y="23399"/>
          <a:ext cx="3489498" cy="8928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i="1" kern="1200" dirty="0" smtClean="0">
              <a:latin typeface="Georgia" pitchFamily="18" charset="0"/>
            </a:rPr>
            <a:t>Goods</a:t>
          </a:r>
          <a:endParaRPr lang="en-US" sz="2000" kern="1200" dirty="0">
            <a:latin typeface="Georgia" pitchFamily="18" charset="0"/>
          </a:endParaRPr>
        </a:p>
      </dsp:txBody>
      <dsp:txXfrm>
        <a:off x="36" y="23399"/>
        <a:ext cx="3489498" cy="892800"/>
      </dsp:txXfrm>
    </dsp:sp>
    <dsp:sp modelId="{F185A8DD-D0A7-4EBC-B43E-99C499CEEE14}">
      <dsp:nvSpPr>
        <dsp:cNvPr id="0" name=""/>
        <dsp:cNvSpPr/>
      </dsp:nvSpPr>
      <dsp:spPr>
        <a:xfrm>
          <a:off x="36" y="916200"/>
          <a:ext cx="3489498" cy="34038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smtClean="0">
              <a:latin typeface="Georgia" pitchFamily="18" charset="0"/>
            </a:rPr>
            <a:t>Goods are the material items that can be seen, touched or felt and are ready for sale to the customers</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b="0" i="0" kern="1200" dirty="0" smtClean="0">
              <a:latin typeface="Georgia" pitchFamily="18" charset="0"/>
            </a:rPr>
            <a:t>Tangible</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kern="1200" dirty="0" smtClean="0">
              <a:latin typeface="Georgia" pitchFamily="18" charset="0"/>
            </a:rPr>
            <a:t>Transfer of ownership is possible</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kern="1200" dirty="0" smtClean="0">
              <a:latin typeface="Georgia" pitchFamily="18" charset="0"/>
            </a:rPr>
            <a:t>Goods can be stored for use in future or multiple use</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kern="1200" dirty="0" smtClean="0">
              <a:latin typeface="Georgia" pitchFamily="18" charset="0"/>
            </a:rPr>
            <a:t>There is a time lag between production and consumption of goods.</a:t>
          </a:r>
          <a:endParaRPr lang="en-US" sz="1600" kern="1200" dirty="0">
            <a:latin typeface="Georgia" pitchFamily="18" charset="0"/>
          </a:endParaRPr>
        </a:p>
      </dsp:txBody>
      <dsp:txXfrm>
        <a:off x="36" y="916200"/>
        <a:ext cx="3489498" cy="3403800"/>
      </dsp:txXfrm>
    </dsp:sp>
    <dsp:sp modelId="{0C11C82D-C9FA-4AAF-8315-2C0D366890BA}">
      <dsp:nvSpPr>
        <dsp:cNvPr id="0" name=""/>
        <dsp:cNvSpPr/>
      </dsp:nvSpPr>
      <dsp:spPr>
        <a:xfrm>
          <a:off x="3978064" y="23399"/>
          <a:ext cx="3489498" cy="89280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i="1" kern="1200" dirty="0" smtClean="0">
              <a:latin typeface="Georgia" pitchFamily="18" charset="0"/>
            </a:rPr>
            <a:t>Services</a:t>
          </a:r>
          <a:endParaRPr lang="en-US" sz="2000" kern="1200" dirty="0">
            <a:latin typeface="Georgia" pitchFamily="18" charset="0"/>
          </a:endParaRPr>
        </a:p>
      </dsp:txBody>
      <dsp:txXfrm>
        <a:off x="3978064" y="23399"/>
        <a:ext cx="3489498" cy="892800"/>
      </dsp:txXfrm>
    </dsp:sp>
    <dsp:sp modelId="{94F87F65-7440-4D94-B1F7-E96BEFCF803A}">
      <dsp:nvSpPr>
        <dsp:cNvPr id="0" name=""/>
        <dsp:cNvSpPr/>
      </dsp:nvSpPr>
      <dsp:spPr>
        <a:xfrm>
          <a:off x="3978064" y="916200"/>
          <a:ext cx="3489498" cy="3403800"/>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smtClean="0">
              <a:latin typeface="Georgia" pitchFamily="18" charset="0"/>
            </a:rPr>
            <a:t>Services are amenities, facilities, benefits or help provided by other people</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b="0" i="0" kern="1200" dirty="0" smtClean="0">
              <a:latin typeface="Georgia" pitchFamily="18" charset="0"/>
            </a:rPr>
            <a:t>Intangible</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kern="1200" dirty="0" smtClean="0">
              <a:latin typeface="Georgia" pitchFamily="18" charset="0"/>
            </a:rPr>
            <a:t>Transfer of ownership is not possible</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kern="1200" dirty="0" smtClean="0">
              <a:latin typeface="Georgia" pitchFamily="18" charset="0"/>
            </a:rPr>
            <a:t>Services cannot be stored</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kern="1200" dirty="0" smtClean="0">
              <a:latin typeface="Georgia" pitchFamily="18" charset="0"/>
            </a:rPr>
            <a:t>Production and Consumption of services occurs simultaneously</a:t>
          </a:r>
          <a:endParaRPr lang="en-US" sz="1600" kern="1200" dirty="0">
            <a:latin typeface="Georgia" pitchFamily="18" charset="0"/>
          </a:endParaRPr>
        </a:p>
      </dsp:txBody>
      <dsp:txXfrm>
        <a:off x="3978064" y="916200"/>
        <a:ext cx="3489498" cy="34038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D0B01-94FD-49FA-A5F7-E0FAEA3BADEB}">
      <dsp:nvSpPr>
        <dsp:cNvPr id="0" name=""/>
        <dsp:cNvSpPr/>
      </dsp:nvSpPr>
      <dsp:spPr>
        <a:xfrm>
          <a:off x="36" y="3455"/>
          <a:ext cx="3489498" cy="8928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i="1" kern="1200" dirty="0" smtClean="0">
              <a:latin typeface="Georgia" pitchFamily="18" charset="0"/>
            </a:rPr>
            <a:t>Consumer Products</a:t>
          </a:r>
          <a:endParaRPr lang="en-US" sz="2000" kern="1200" dirty="0">
            <a:latin typeface="Georgia" pitchFamily="18" charset="0"/>
          </a:endParaRPr>
        </a:p>
      </dsp:txBody>
      <dsp:txXfrm>
        <a:off x="36" y="3455"/>
        <a:ext cx="3489498" cy="892800"/>
      </dsp:txXfrm>
    </dsp:sp>
    <dsp:sp modelId="{F185A8DD-D0A7-4EBC-B43E-99C499CEEE14}">
      <dsp:nvSpPr>
        <dsp:cNvPr id="0" name=""/>
        <dsp:cNvSpPr/>
      </dsp:nvSpPr>
      <dsp:spPr>
        <a:xfrm>
          <a:off x="36" y="896255"/>
          <a:ext cx="3489498" cy="344368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b="1" kern="1200" dirty="0" smtClean="0">
              <a:latin typeface="Georgia" pitchFamily="18" charset="0"/>
            </a:rPr>
            <a:t>Convenience Products</a:t>
          </a:r>
          <a:endParaRPr lang="en-US" sz="1600" b="1" kern="1200" dirty="0">
            <a:latin typeface="Georgia" pitchFamily="18" charset="0"/>
          </a:endParaRPr>
        </a:p>
        <a:p>
          <a:pPr marL="342900" lvl="2" indent="-171450" algn="just" defTabSz="711200">
            <a:lnSpc>
              <a:spcPct val="90000"/>
            </a:lnSpc>
            <a:spcBef>
              <a:spcPct val="0"/>
            </a:spcBef>
            <a:spcAft>
              <a:spcPct val="15000"/>
            </a:spcAft>
            <a:buChar char="••"/>
          </a:pPr>
          <a:r>
            <a:rPr lang="en-US" sz="1600" kern="1200" dirty="0" smtClean="0">
              <a:latin typeface="Georgia" pitchFamily="18" charset="0"/>
            </a:rPr>
            <a:t>Ex: Medicines, toiletries, newspapers, etc.</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b="1" kern="1200" dirty="0" smtClean="0">
              <a:latin typeface="Georgia" pitchFamily="18" charset="0"/>
            </a:rPr>
            <a:t>Shopping Products</a:t>
          </a:r>
          <a:endParaRPr lang="en-US" sz="1600" b="1" kern="1200" dirty="0">
            <a:latin typeface="Georgia" pitchFamily="18" charset="0"/>
          </a:endParaRPr>
        </a:p>
        <a:p>
          <a:pPr marL="342900" lvl="2" indent="-171450" algn="just" defTabSz="711200">
            <a:lnSpc>
              <a:spcPct val="90000"/>
            </a:lnSpc>
            <a:spcBef>
              <a:spcPct val="0"/>
            </a:spcBef>
            <a:spcAft>
              <a:spcPct val="15000"/>
            </a:spcAft>
            <a:buChar char="••"/>
          </a:pPr>
          <a:r>
            <a:rPr lang="en-US" sz="1600" kern="1200" dirty="0" smtClean="0">
              <a:latin typeface="Georgia" pitchFamily="18" charset="0"/>
            </a:rPr>
            <a:t>Ex: Clothing, Furniture, Jewelry, etc.</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b="1" kern="1200" dirty="0" smtClean="0">
              <a:latin typeface="Georgia" pitchFamily="18" charset="0"/>
            </a:rPr>
            <a:t>Specialty Products</a:t>
          </a:r>
          <a:endParaRPr lang="en-US" sz="1600" b="1" kern="1200" dirty="0">
            <a:latin typeface="Georgia" pitchFamily="18" charset="0"/>
          </a:endParaRPr>
        </a:p>
        <a:p>
          <a:pPr marL="342900" lvl="2" indent="-171450" algn="just" defTabSz="711200">
            <a:lnSpc>
              <a:spcPct val="90000"/>
            </a:lnSpc>
            <a:spcBef>
              <a:spcPct val="0"/>
            </a:spcBef>
            <a:spcAft>
              <a:spcPct val="15000"/>
            </a:spcAft>
            <a:buChar char="••"/>
          </a:pPr>
          <a:r>
            <a:rPr lang="en-US" sz="1600" kern="1200" dirty="0" smtClean="0">
              <a:latin typeface="Georgia" pitchFamily="18" charset="0"/>
            </a:rPr>
            <a:t>Ex: Artwork, Sculptures, paintings, etc.</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b="1" kern="1200" dirty="0" smtClean="0">
              <a:latin typeface="Georgia" pitchFamily="18" charset="0"/>
            </a:rPr>
            <a:t>Unsought Products</a:t>
          </a:r>
          <a:endParaRPr lang="en-US" sz="1600" b="1" kern="1200" dirty="0">
            <a:latin typeface="Georgia" pitchFamily="18" charset="0"/>
          </a:endParaRPr>
        </a:p>
        <a:p>
          <a:pPr marL="342900" lvl="2" indent="-171450" algn="just" defTabSz="711200">
            <a:lnSpc>
              <a:spcPct val="90000"/>
            </a:lnSpc>
            <a:spcBef>
              <a:spcPct val="0"/>
            </a:spcBef>
            <a:spcAft>
              <a:spcPct val="15000"/>
            </a:spcAft>
            <a:buChar char="••"/>
          </a:pPr>
          <a:r>
            <a:rPr lang="en-US" sz="1600" kern="1200" dirty="0" smtClean="0">
              <a:latin typeface="Georgia" pitchFamily="18" charset="0"/>
            </a:rPr>
            <a:t>Ex: Insurance, fire extinguishers, etc.</a:t>
          </a:r>
          <a:endParaRPr lang="en-US" sz="1600" kern="1200" dirty="0">
            <a:latin typeface="Georgia" pitchFamily="18" charset="0"/>
          </a:endParaRPr>
        </a:p>
      </dsp:txBody>
      <dsp:txXfrm>
        <a:off x="36" y="896255"/>
        <a:ext cx="3489498" cy="3443688"/>
      </dsp:txXfrm>
    </dsp:sp>
    <dsp:sp modelId="{0C11C82D-C9FA-4AAF-8315-2C0D366890BA}">
      <dsp:nvSpPr>
        <dsp:cNvPr id="0" name=""/>
        <dsp:cNvSpPr/>
      </dsp:nvSpPr>
      <dsp:spPr>
        <a:xfrm>
          <a:off x="3978064" y="3455"/>
          <a:ext cx="3489498" cy="89280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i="1" kern="1200" dirty="0" smtClean="0">
              <a:latin typeface="Georgia" pitchFamily="18" charset="0"/>
            </a:rPr>
            <a:t>Industrial Products</a:t>
          </a:r>
          <a:endParaRPr lang="en-US" sz="2000" kern="1200" dirty="0">
            <a:latin typeface="Georgia" pitchFamily="18" charset="0"/>
          </a:endParaRPr>
        </a:p>
      </dsp:txBody>
      <dsp:txXfrm>
        <a:off x="3978064" y="3455"/>
        <a:ext cx="3489498" cy="892800"/>
      </dsp:txXfrm>
    </dsp:sp>
    <dsp:sp modelId="{94F87F65-7440-4D94-B1F7-E96BEFCF803A}">
      <dsp:nvSpPr>
        <dsp:cNvPr id="0" name=""/>
        <dsp:cNvSpPr/>
      </dsp:nvSpPr>
      <dsp:spPr>
        <a:xfrm>
          <a:off x="3978064" y="896255"/>
          <a:ext cx="3489498" cy="3443688"/>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b="1" kern="1200" dirty="0" smtClean="0">
              <a:latin typeface="Georgia" pitchFamily="18" charset="0"/>
            </a:rPr>
            <a:t>Farm Products</a:t>
          </a:r>
          <a:endParaRPr lang="en-US" sz="1600" b="1" kern="1200" dirty="0">
            <a:latin typeface="Georgia" pitchFamily="18" charset="0"/>
          </a:endParaRPr>
        </a:p>
        <a:p>
          <a:pPr marL="342900" lvl="2" indent="-171450" algn="just" defTabSz="711200">
            <a:lnSpc>
              <a:spcPct val="90000"/>
            </a:lnSpc>
            <a:spcBef>
              <a:spcPct val="0"/>
            </a:spcBef>
            <a:spcAft>
              <a:spcPct val="15000"/>
            </a:spcAft>
            <a:buChar char="••"/>
          </a:pPr>
          <a:r>
            <a:rPr lang="en-US" sz="1600" kern="1200" dirty="0" smtClean="0">
              <a:latin typeface="Georgia" pitchFamily="18" charset="0"/>
            </a:rPr>
            <a:t>Ex: Wheat, Rice, vegetables, fruits, etc.</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b="1" kern="1200" dirty="0" smtClean="0">
              <a:latin typeface="Georgia" pitchFamily="18" charset="0"/>
            </a:rPr>
            <a:t>Natural Products</a:t>
          </a:r>
          <a:endParaRPr lang="en-US" sz="1600" b="1" kern="1200" dirty="0">
            <a:latin typeface="Georgia" pitchFamily="18" charset="0"/>
          </a:endParaRPr>
        </a:p>
        <a:p>
          <a:pPr marL="342900" lvl="2" indent="-171450" algn="just" defTabSz="711200">
            <a:lnSpc>
              <a:spcPct val="90000"/>
            </a:lnSpc>
            <a:spcBef>
              <a:spcPct val="0"/>
            </a:spcBef>
            <a:spcAft>
              <a:spcPct val="15000"/>
            </a:spcAft>
            <a:buChar char="••"/>
          </a:pPr>
          <a:r>
            <a:rPr lang="en-US" sz="1600" kern="1200" dirty="0" smtClean="0">
              <a:latin typeface="Georgia" pitchFamily="18" charset="0"/>
            </a:rPr>
            <a:t>Ex: Crude oil, timber, fish, iron ore, etc.</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b="1" kern="1200" dirty="0" smtClean="0">
              <a:latin typeface="Georgia" pitchFamily="18" charset="0"/>
            </a:rPr>
            <a:t>Manufactured Products</a:t>
          </a:r>
          <a:endParaRPr lang="en-US" sz="1600" b="1" kern="1200" dirty="0">
            <a:latin typeface="Georgia" pitchFamily="18" charset="0"/>
          </a:endParaRPr>
        </a:p>
        <a:p>
          <a:pPr marL="342900" lvl="2" indent="-171450" algn="just" defTabSz="711200">
            <a:lnSpc>
              <a:spcPct val="90000"/>
            </a:lnSpc>
            <a:spcBef>
              <a:spcPct val="0"/>
            </a:spcBef>
            <a:spcAft>
              <a:spcPct val="15000"/>
            </a:spcAft>
            <a:buChar char="••"/>
          </a:pPr>
          <a:r>
            <a:rPr lang="en-US" sz="1600" kern="1200" dirty="0" smtClean="0">
              <a:latin typeface="Georgia" pitchFamily="18" charset="0"/>
            </a:rPr>
            <a:t>Ex: Ovens, furnaces, steel rods, etc.</a:t>
          </a:r>
          <a:endParaRPr lang="en-US" sz="1600" kern="1200" dirty="0">
            <a:latin typeface="Georgia" pitchFamily="18" charset="0"/>
          </a:endParaRPr>
        </a:p>
        <a:p>
          <a:pPr marL="171450" lvl="1" indent="-171450" algn="just" defTabSz="711200">
            <a:lnSpc>
              <a:spcPct val="90000"/>
            </a:lnSpc>
            <a:spcBef>
              <a:spcPct val="0"/>
            </a:spcBef>
            <a:spcAft>
              <a:spcPct val="15000"/>
            </a:spcAft>
            <a:buChar char="••"/>
          </a:pPr>
          <a:r>
            <a:rPr lang="en-US" sz="1600" b="1" kern="1200" dirty="0" smtClean="0">
              <a:latin typeface="Georgia" pitchFamily="18" charset="0"/>
            </a:rPr>
            <a:t>Supplies</a:t>
          </a:r>
          <a:endParaRPr lang="en-US" sz="1600" b="1" kern="1200" dirty="0">
            <a:latin typeface="Georgia" pitchFamily="18" charset="0"/>
          </a:endParaRPr>
        </a:p>
        <a:p>
          <a:pPr marL="342900" lvl="2" indent="-171450" algn="just" defTabSz="711200">
            <a:lnSpc>
              <a:spcPct val="90000"/>
            </a:lnSpc>
            <a:spcBef>
              <a:spcPct val="0"/>
            </a:spcBef>
            <a:spcAft>
              <a:spcPct val="15000"/>
            </a:spcAft>
            <a:buChar char="••"/>
          </a:pPr>
          <a:r>
            <a:rPr lang="en-US" sz="1600" kern="1200" dirty="0" smtClean="0">
              <a:latin typeface="Georgia" pitchFamily="18" charset="0"/>
            </a:rPr>
            <a:t>Ex: Operating Supplies – fuel, lubricant, etc.</a:t>
          </a:r>
          <a:endParaRPr lang="en-US" sz="1600" kern="1200" dirty="0">
            <a:latin typeface="Georgia" pitchFamily="18" charset="0"/>
          </a:endParaRPr>
        </a:p>
        <a:p>
          <a:pPr marL="342900" lvl="2" indent="-171450" algn="just" defTabSz="711200">
            <a:lnSpc>
              <a:spcPct val="90000"/>
            </a:lnSpc>
            <a:spcBef>
              <a:spcPct val="0"/>
            </a:spcBef>
            <a:spcAft>
              <a:spcPct val="15000"/>
            </a:spcAft>
            <a:buChar char="••"/>
          </a:pPr>
          <a:r>
            <a:rPr lang="en-US" sz="1600" kern="1200" dirty="0" smtClean="0">
              <a:latin typeface="Georgia" pitchFamily="18" charset="0"/>
            </a:rPr>
            <a:t>Maintenance Supplies – paint, brooms, etc.</a:t>
          </a:r>
          <a:endParaRPr lang="en-US" sz="1600" kern="1200" dirty="0">
            <a:latin typeface="Georgia" pitchFamily="18" charset="0"/>
          </a:endParaRPr>
        </a:p>
      </dsp:txBody>
      <dsp:txXfrm>
        <a:off x="3978064" y="896255"/>
        <a:ext cx="3489498" cy="34436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90384-8A60-4034-A254-09FF5F21D4DE}">
      <dsp:nvSpPr>
        <dsp:cNvPr id="0" name=""/>
        <dsp:cNvSpPr/>
      </dsp:nvSpPr>
      <dsp:spPr>
        <a:xfrm>
          <a:off x="3319750" y="1910050"/>
          <a:ext cx="1361498" cy="1361498"/>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i="1" kern="1200" dirty="0" smtClean="0"/>
            <a:t>Goods</a:t>
          </a:r>
          <a:endParaRPr lang="en-US" sz="2600" kern="1200" dirty="0"/>
        </a:p>
      </dsp:txBody>
      <dsp:txXfrm>
        <a:off x="3519137" y="2109437"/>
        <a:ext cx="962724" cy="962724"/>
      </dsp:txXfrm>
    </dsp:sp>
    <dsp:sp modelId="{F09E2333-D900-4456-B514-0DF1E0C15095}">
      <dsp:nvSpPr>
        <dsp:cNvPr id="0" name=""/>
        <dsp:cNvSpPr/>
      </dsp:nvSpPr>
      <dsp:spPr>
        <a:xfrm rot="16200000">
          <a:off x="3856099" y="1414316"/>
          <a:ext cx="288800" cy="46290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899419" y="1550218"/>
        <a:ext cx="202160" cy="277745"/>
      </dsp:txXfrm>
    </dsp:sp>
    <dsp:sp modelId="{F1D81725-1A0B-48E6-B0E2-E65E014E19D1}">
      <dsp:nvSpPr>
        <dsp:cNvPr id="0" name=""/>
        <dsp:cNvSpPr/>
      </dsp:nvSpPr>
      <dsp:spPr>
        <a:xfrm>
          <a:off x="3319750" y="3645"/>
          <a:ext cx="1361498" cy="1361498"/>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Durables</a:t>
          </a:r>
          <a:endParaRPr lang="en-US" sz="1900" kern="1200" dirty="0"/>
        </a:p>
      </dsp:txBody>
      <dsp:txXfrm>
        <a:off x="3519137" y="203032"/>
        <a:ext cx="962724" cy="962724"/>
      </dsp:txXfrm>
    </dsp:sp>
    <dsp:sp modelId="{8EB0AB2D-679F-4D54-828A-076975A529F6}">
      <dsp:nvSpPr>
        <dsp:cNvPr id="0" name=""/>
        <dsp:cNvSpPr/>
      </dsp:nvSpPr>
      <dsp:spPr>
        <a:xfrm rot="19800000">
          <a:off x="4674518" y="1886830"/>
          <a:ext cx="288800" cy="462909"/>
        </a:xfrm>
        <a:prstGeom prst="rightArrow">
          <a:avLst>
            <a:gd name="adj1" fmla="val 60000"/>
            <a:gd name="adj2" fmla="val 50000"/>
          </a:avLst>
        </a:prstGeom>
        <a:solidFill>
          <a:schemeClr val="accent3">
            <a:hueOff val="2250053"/>
            <a:satOff val="-3376"/>
            <a:lumOff val="-54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680322" y="2001072"/>
        <a:ext cx="202160" cy="277745"/>
      </dsp:txXfrm>
    </dsp:sp>
    <dsp:sp modelId="{A1FF0675-DCDC-4764-AC06-92374B78BCC4}">
      <dsp:nvSpPr>
        <dsp:cNvPr id="0" name=""/>
        <dsp:cNvSpPr/>
      </dsp:nvSpPr>
      <dsp:spPr>
        <a:xfrm>
          <a:off x="4970745" y="956848"/>
          <a:ext cx="1361498" cy="1361498"/>
        </a:xfrm>
        <a:prstGeom prst="ellipse">
          <a:avLst/>
        </a:prstGeom>
        <a:solidFill>
          <a:schemeClr val="accent3">
            <a:hueOff val="2250053"/>
            <a:satOff val="-3376"/>
            <a:lumOff val="-5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Non-Durables</a:t>
          </a:r>
          <a:endParaRPr lang="en-US" sz="1900" kern="1200" dirty="0"/>
        </a:p>
      </dsp:txBody>
      <dsp:txXfrm>
        <a:off x="5170132" y="1156235"/>
        <a:ext cx="962724" cy="962724"/>
      </dsp:txXfrm>
    </dsp:sp>
    <dsp:sp modelId="{89BD27AC-E47F-418C-BEA6-8382194ADAA9}">
      <dsp:nvSpPr>
        <dsp:cNvPr id="0" name=""/>
        <dsp:cNvSpPr/>
      </dsp:nvSpPr>
      <dsp:spPr>
        <a:xfrm rot="1800000">
          <a:off x="4674518" y="2831859"/>
          <a:ext cx="288800" cy="462909"/>
        </a:xfrm>
        <a:prstGeom prst="rightArrow">
          <a:avLst>
            <a:gd name="adj1" fmla="val 60000"/>
            <a:gd name="adj2" fmla="val 50000"/>
          </a:avLst>
        </a:prstGeom>
        <a:solidFill>
          <a:schemeClr val="accent3">
            <a:hueOff val="4500106"/>
            <a:satOff val="-6752"/>
            <a:lumOff val="-109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680322" y="2902781"/>
        <a:ext cx="202160" cy="277745"/>
      </dsp:txXfrm>
    </dsp:sp>
    <dsp:sp modelId="{855ECA32-95C1-42BA-B23F-1A51B6A8E2B6}">
      <dsp:nvSpPr>
        <dsp:cNvPr id="0" name=""/>
        <dsp:cNvSpPr/>
      </dsp:nvSpPr>
      <dsp:spPr>
        <a:xfrm>
          <a:off x="4970745" y="2863253"/>
          <a:ext cx="1361498" cy="1361498"/>
        </a:xfrm>
        <a:prstGeom prst="ellipse">
          <a:avLst/>
        </a:prstGeom>
        <a:solidFill>
          <a:schemeClr val="accent3">
            <a:hueOff val="4500106"/>
            <a:satOff val="-6752"/>
            <a:lumOff val="-109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FMCG</a:t>
          </a:r>
          <a:endParaRPr lang="en-US" sz="1900" kern="1200" dirty="0"/>
        </a:p>
      </dsp:txBody>
      <dsp:txXfrm>
        <a:off x="5170132" y="3062640"/>
        <a:ext cx="962724" cy="962724"/>
      </dsp:txXfrm>
    </dsp:sp>
    <dsp:sp modelId="{97871223-9C0C-4C3C-9663-0E3933FE301C}">
      <dsp:nvSpPr>
        <dsp:cNvPr id="0" name=""/>
        <dsp:cNvSpPr/>
      </dsp:nvSpPr>
      <dsp:spPr>
        <a:xfrm rot="5400000">
          <a:off x="3856099" y="3304374"/>
          <a:ext cx="288800" cy="462909"/>
        </a:xfrm>
        <a:prstGeom prst="rightArrow">
          <a:avLst>
            <a:gd name="adj1" fmla="val 60000"/>
            <a:gd name="adj2" fmla="val 50000"/>
          </a:avLst>
        </a:prstGeom>
        <a:solidFill>
          <a:schemeClr val="accent3">
            <a:hueOff val="6750158"/>
            <a:satOff val="-10128"/>
            <a:lumOff val="-164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899419" y="3353636"/>
        <a:ext cx="202160" cy="277745"/>
      </dsp:txXfrm>
    </dsp:sp>
    <dsp:sp modelId="{C9C6C861-C927-4D95-B719-3104B77F2DC5}">
      <dsp:nvSpPr>
        <dsp:cNvPr id="0" name=""/>
        <dsp:cNvSpPr/>
      </dsp:nvSpPr>
      <dsp:spPr>
        <a:xfrm>
          <a:off x="3319750" y="3816455"/>
          <a:ext cx="1361498" cy="1361498"/>
        </a:xfrm>
        <a:prstGeom prst="ellipse">
          <a:avLst/>
        </a:prstGeom>
        <a:solidFill>
          <a:schemeClr val="accent3">
            <a:hueOff val="6750158"/>
            <a:satOff val="-10128"/>
            <a:lumOff val="-16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Gray Goods</a:t>
          </a:r>
          <a:endParaRPr lang="en-US" sz="1900" kern="1200" dirty="0"/>
        </a:p>
      </dsp:txBody>
      <dsp:txXfrm>
        <a:off x="3519137" y="4015842"/>
        <a:ext cx="962724" cy="962724"/>
      </dsp:txXfrm>
    </dsp:sp>
    <dsp:sp modelId="{469CA35F-0290-4662-9A45-E3218354C695}">
      <dsp:nvSpPr>
        <dsp:cNvPr id="0" name=""/>
        <dsp:cNvSpPr/>
      </dsp:nvSpPr>
      <dsp:spPr>
        <a:xfrm rot="9000000">
          <a:off x="3037680" y="2831859"/>
          <a:ext cx="288800" cy="462909"/>
        </a:xfrm>
        <a:prstGeom prst="rightArrow">
          <a:avLst>
            <a:gd name="adj1" fmla="val 60000"/>
            <a:gd name="adj2" fmla="val 50000"/>
          </a:avLst>
        </a:prstGeom>
        <a:solidFill>
          <a:schemeClr val="accent3">
            <a:hueOff val="9000211"/>
            <a:satOff val="-13504"/>
            <a:lumOff val="-21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118516" y="2902781"/>
        <a:ext cx="202160" cy="277745"/>
      </dsp:txXfrm>
    </dsp:sp>
    <dsp:sp modelId="{1CA5D36F-A11B-464A-88AE-522D8E4E13EF}">
      <dsp:nvSpPr>
        <dsp:cNvPr id="0" name=""/>
        <dsp:cNvSpPr/>
      </dsp:nvSpPr>
      <dsp:spPr>
        <a:xfrm>
          <a:off x="1668755" y="2863253"/>
          <a:ext cx="1361498" cy="1361498"/>
        </a:xfrm>
        <a:prstGeom prst="ellipse">
          <a:avLst/>
        </a:prstGeom>
        <a:solidFill>
          <a:schemeClr val="accent3">
            <a:hueOff val="9000211"/>
            <a:satOff val="-13504"/>
            <a:lumOff val="-2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White Goods</a:t>
          </a:r>
          <a:endParaRPr lang="en-US" sz="1900" kern="1200" dirty="0"/>
        </a:p>
      </dsp:txBody>
      <dsp:txXfrm>
        <a:off x="1868142" y="3062640"/>
        <a:ext cx="962724" cy="962724"/>
      </dsp:txXfrm>
    </dsp:sp>
    <dsp:sp modelId="{BCEEB43C-B699-4CEF-83CD-7F313B046504}">
      <dsp:nvSpPr>
        <dsp:cNvPr id="0" name=""/>
        <dsp:cNvSpPr/>
      </dsp:nvSpPr>
      <dsp:spPr>
        <a:xfrm rot="12600000">
          <a:off x="3037680" y="1886830"/>
          <a:ext cx="288800" cy="462909"/>
        </a:xfrm>
        <a:prstGeom prst="rightArrow">
          <a:avLst>
            <a:gd name="adj1" fmla="val 60000"/>
            <a:gd name="adj2" fmla="val 50000"/>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118516" y="2001072"/>
        <a:ext cx="202160" cy="277745"/>
      </dsp:txXfrm>
    </dsp:sp>
    <dsp:sp modelId="{F71DEBAE-148C-4849-BCCE-FB8E73962FBD}">
      <dsp:nvSpPr>
        <dsp:cNvPr id="0" name=""/>
        <dsp:cNvSpPr/>
      </dsp:nvSpPr>
      <dsp:spPr>
        <a:xfrm>
          <a:off x="1668755" y="956848"/>
          <a:ext cx="1361498" cy="1361498"/>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Brown Goods</a:t>
          </a:r>
          <a:endParaRPr lang="en-US" sz="1900" kern="1200" dirty="0"/>
        </a:p>
      </dsp:txBody>
      <dsp:txXfrm>
        <a:off x="1868142" y="1156235"/>
        <a:ext cx="962724" cy="96272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4880B-4643-4516-AC1B-B41E4912E2F1}">
      <dsp:nvSpPr>
        <dsp:cNvPr id="0" name=""/>
        <dsp:cNvSpPr/>
      </dsp:nvSpPr>
      <dsp:spPr>
        <a:xfrm>
          <a:off x="0" y="0"/>
          <a:ext cx="7772400" cy="10576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IN" sz="2200" b="1" kern="1200" dirty="0" smtClean="0">
              <a:latin typeface="Georgia" panose="02040502050405020303" pitchFamily="18" charset="0"/>
            </a:rPr>
            <a:t>Services Marketing</a:t>
          </a:r>
          <a:endParaRPr lang="en-IN" sz="2200" b="1" kern="1200" dirty="0">
            <a:latin typeface="Georgia" panose="02040502050405020303" pitchFamily="18" charset="0"/>
          </a:endParaRPr>
        </a:p>
      </dsp:txBody>
      <dsp:txXfrm>
        <a:off x="51632" y="51632"/>
        <a:ext cx="7669136" cy="954428"/>
      </dsp:txXfrm>
    </dsp:sp>
    <dsp:sp modelId="{2113AA63-74C4-48BB-A2CD-78064287345A}">
      <dsp:nvSpPr>
        <dsp:cNvPr id="0" name=""/>
        <dsp:cNvSpPr/>
      </dsp:nvSpPr>
      <dsp:spPr>
        <a:xfrm>
          <a:off x="0" y="1439174"/>
          <a:ext cx="7772400" cy="5031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kern="1200" dirty="0" smtClean="0">
              <a:latin typeface="Georgia" panose="02040502050405020303" pitchFamily="18" charset="0"/>
            </a:rPr>
            <a:t>Services Marketing refers to the marketing of services                                           </a:t>
          </a:r>
          <a:endParaRPr lang="en-IN" sz="2000" kern="1200" dirty="0">
            <a:latin typeface="Georgia" panose="02040502050405020303" pitchFamily="18" charset="0"/>
          </a:endParaRPr>
        </a:p>
      </dsp:txBody>
      <dsp:txXfrm>
        <a:off x="24559" y="1463733"/>
        <a:ext cx="7723282" cy="453982"/>
      </dsp:txXfrm>
    </dsp:sp>
    <dsp:sp modelId="{22FF93C9-0E9D-4A87-A0BC-367C56AFD318}">
      <dsp:nvSpPr>
        <dsp:cNvPr id="0" name=""/>
        <dsp:cNvSpPr/>
      </dsp:nvSpPr>
      <dsp:spPr>
        <a:xfrm>
          <a:off x="0" y="2631450"/>
          <a:ext cx="7772400" cy="16886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IN" sz="2000" kern="1200" dirty="0" smtClean="0">
              <a:latin typeface="Georgia" panose="02040502050405020303" pitchFamily="18" charset="0"/>
            </a:rPr>
            <a:t>The American Marketing Association defines services as - “Activities, benefits and satisfactions which are offered for sale or are provided in connection with the sale of goods.”</a:t>
          </a:r>
          <a:endParaRPr lang="en-IN" sz="2000" kern="1200" dirty="0">
            <a:latin typeface="Georgia" panose="02040502050405020303" pitchFamily="18" charset="0"/>
          </a:endParaRPr>
        </a:p>
      </dsp:txBody>
      <dsp:txXfrm>
        <a:off x="82432" y="2713882"/>
        <a:ext cx="7607536" cy="15237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A6FCB-6E9A-478B-9180-31194D316215}">
      <dsp:nvSpPr>
        <dsp:cNvPr id="0" name=""/>
        <dsp:cNvSpPr/>
      </dsp:nvSpPr>
      <dsp:spPr>
        <a:xfrm>
          <a:off x="2952750" y="1857295"/>
          <a:ext cx="2095499" cy="498633"/>
        </a:xfrm>
        <a:custGeom>
          <a:avLst/>
          <a:gdLst/>
          <a:ahLst/>
          <a:cxnLst/>
          <a:rect l="0" t="0" r="0" b="0"/>
          <a:pathLst>
            <a:path>
              <a:moveTo>
                <a:pt x="0" y="0"/>
              </a:moveTo>
              <a:lnTo>
                <a:pt x="0" y="339804"/>
              </a:lnTo>
              <a:lnTo>
                <a:pt x="2095499" y="339804"/>
              </a:lnTo>
              <a:lnTo>
                <a:pt x="2095499" y="49863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8C9C9-B723-4BEB-AF43-51E37A4EDB37}">
      <dsp:nvSpPr>
        <dsp:cNvPr id="0" name=""/>
        <dsp:cNvSpPr/>
      </dsp:nvSpPr>
      <dsp:spPr>
        <a:xfrm>
          <a:off x="2907030" y="1857295"/>
          <a:ext cx="91440" cy="498633"/>
        </a:xfrm>
        <a:custGeom>
          <a:avLst/>
          <a:gdLst/>
          <a:ahLst/>
          <a:cxnLst/>
          <a:rect l="0" t="0" r="0" b="0"/>
          <a:pathLst>
            <a:path>
              <a:moveTo>
                <a:pt x="45720" y="0"/>
              </a:moveTo>
              <a:lnTo>
                <a:pt x="45720" y="49863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40698-745F-49B9-AC1D-CEF9446FF2D8}">
      <dsp:nvSpPr>
        <dsp:cNvPr id="0" name=""/>
        <dsp:cNvSpPr/>
      </dsp:nvSpPr>
      <dsp:spPr>
        <a:xfrm>
          <a:off x="857250" y="1857295"/>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FCC8C3-B789-4019-9FB9-979298E66223}">
      <dsp:nvSpPr>
        <dsp:cNvPr id="0" name=""/>
        <dsp:cNvSpPr/>
      </dsp:nvSpPr>
      <dsp:spPr>
        <a:xfrm>
          <a:off x="1828800" y="768588"/>
          <a:ext cx="2247898" cy="10887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23E8F-F44C-4E3A-9AF2-26027F36BA33}">
      <dsp:nvSpPr>
        <dsp:cNvPr id="0" name=""/>
        <dsp:cNvSpPr/>
      </dsp:nvSpPr>
      <dsp:spPr>
        <a:xfrm>
          <a:off x="2019300" y="949563"/>
          <a:ext cx="2247898" cy="108870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Georgia" pitchFamily="18" charset="0"/>
            </a:rPr>
            <a:t>Types of Services</a:t>
          </a:r>
          <a:endParaRPr lang="en-US" sz="2400" b="1" kern="1200" dirty="0">
            <a:latin typeface="Georgia" pitchFamily="18" charset="0"/>
          </a:endParaRPr>
        </a:p>
      </dsp:txBody>
      <dsp:txXfrm>
        <a:off x="2051187" y="981450"/>
        <a:ext cx="2184124" cy="1024933"/>
      </dsp:txXfrm>
    </dsp:sp>
    <dsp:sp modelId="{85E93D76-3337-4AFE-9F41-481F759BCB70}">
      <dsp:nvSpPr>
        <dsp:cNvPr id="0" name=""/>
        <dsp:cNvSpPr/>
      </dsp:nvSpPr>
      <dsp:spPr>
        <a:xfrm>
          <a:off x="0" y="2355929"/>
          <a:ext cx="1714499" cy="108870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48E9D-0FEA-42EA-9DBF-3AAAA1BE02A4}">
      <dsp:nvSpPr>
        <dsp:cNvPr id="0" name=""/>
        <dsp:cNvSpPr/>
      </dsp:nvSpPr>
      <dsp:spPr>
        <a:xfrm>
          <a:off x="190500" y="25369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eorgia" pitchFamily="18" charset="0"/>
            </a:rPr>
            <a:t>B2C</a:t>
          </a:r>
          <a:endParaRPr lang="en-US" sz="2000" b="1" kern="1200" dirty="0">
            <a:latin typeface="Georgia" pitchFamily="18" charset="0"/>
          </a:endParaRPr>
        </a:p>
      </dsp:txBody>
      <dsp:txXfrm>
        <a:off x="222387" y="2568791"/>
        <a:ext cx="1650725" cy="1024933"/>
      </dsp:txXfrm>
    </dsp:sp>
    <dsp:sp modelId="{71DA04C4-FD8F-4753-B1FF-FF880AEC4218}">
      <dsp:nvSpPr>
        <dsp:cNvPr id="0" name=""/>
        <dsp:cNvSpPr/>
      </dsp:nvSpPr>
      <dsp:spPr>
        <a:xfrm>
          <a:off x="2095500" y="2355929"/>
          <a:ext cx="1714499" cy="108870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4FE9B-5EB6-4F25-B3A3-BB084132DDA8}">
      <dsp:nvSpPr>
        <dsp:cNvPr id="0" name=""/>
        <dsp:cNvSpPr/>
      </dsp:nvSpPr>
      <dsp:spPr>
        <a:xfrm>
          <a:off x="2286000" y="25369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eorgia" pitchFamily="18" charset="0"/>
            </a:rPr>
            <a:t>B2B</a:t>
          </a:r>
          <a:endParaRPr lang="en-US" sz="2000" b="1" kern="1200" dirty="0">
            <a:latin typeface="Georgia" pitchFamily="18" charset="0"/>
          </a:endParaRPr>
        </a:p>
      </dsp:txBody>
      <dsp:txXfrm>
        <a:off x="2317887" y="2568791"/>
        <a:ext cx="1650725" cy="1024933"/>
      </dsp:txXfrm>
    </dsp:sp>
    <dsp:sp modelId="{0822D409-A0B6-429F-934A-ECE333C22DEB}">
      <dsp:nvSpPr>
        <dsp:cNvPr id="0" name=""/>
        <dsp:cNvSpPr/>
      </dsp:nvSpPr>
      <dsp:spPr>
        <a:xfrm>
          <a:off x="4191000" y="2355929"/>
          <a:ext cx="1714499" cy="108870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9E89A-ED7D-4971-BC2F-06ED33337008}">
      <dsp:nvSpPr>
        <dsp:cNvPr id="0" name=""/>
        <dsp:cNvSpPr/>
      </dsp:nvSpPr>
      <dsp:spPr>
        <a:xfrm>
          <a:off x="4381499" y="25369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smtClean="0">
              <a:latin typeface="Georgia" pitchFamily="18" charset="0"/>
            </a:rPr>
            <a:t>Post Purchase Service</a:t>
          </a:r>
          <a:endParaRPr lang="en-US" sz="2000" b="1" i="0" kern="1200">
            <a:latin typeface="Georgia" pitchFamily="18" charset="0"/>
          </a:endParaRPr>
        </a:p>
      </dsp:txBody>
      <dsp:txXfrm>
        <a:off x="4413386" y="2568791"/>
        <a:ext cx="1650725" cy="102493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7EF58-EE4D-4D08-BA37-B9ABFA3C1B50}">
      <dsp:nvSpPr>
        <dsp:cNvPr id="0" name=""/>
        <dsp:cNvSpPr/>
      </dsp:nvSpPr>
      <dsp:spPr>
        <a:xfrm>
          <a:off x="967" y="0"/>
          <a:ext cx="2515195" cy="4699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Georgia" panose="02040502050405020303" pitchFamily="18" charset="0"/>
            </a:rPr>
            <a:t>Criteria</a:t>
          </a:r>
          <a:endParaRPr lang="en-US" sz="2400" kern="1200" dirty="0">
            <a:solidFill>
              <a:schemeClr val="tx1"/>
            </a:solidFill>
            <a:latin typeface="Georgia" panose="02040502050405020303" pitchFamily="18" charset="0"/>
          </a:endParaRPr>
        </a:p>
      </dsp:txBody>
      <dsp:txXfrm>
        <a:off x="967" y="0"/>
        <a:ext cx="2515195" cy="1409700"/>
      </dsp:txXfrm>
    </dsp:sp>
    <dsp:sp modelId="{F1261AB3-13C9-437D-ADA6-13E0D812111C}">
      <dsp:nvSpPr>
        <dsp:cNvPr id="0" name=""/>
        <dsp:cNvSpPr/>
      </dsp:nvSpPr>
      <dsp:spPr>
        <a:xfrm>
          <a:off x="252486" y="1011253"/>
          <a:ext cx="2012156" cy="8271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Meaning</a:t>
          </a:r>
          <a:endParaRPr lang="en-US" sz="1200" kern="1200" dirty="0">
            <a:solidFill>
              <a:schemeClr val="tx1"/>
            </a:solidFill>
            <a:latin typeface="Georgia" panose="02040502050405020303" pitchFamily="18" charset="0"/>
          </a:endParaRPr>
        </a:p>
      </dsp:txBody>
      <dsp:txXfrm>
        <a:off x="276712" y="1035479"/>
        <a:ext cx="1963704" cy="778671"/>
      </dsp:txXfrm>
    </dsp:sp>
    <dsp:sp modelId="{8425214C-2405-4496-8684-A53564F981EC}">
      <dsp:nvSpPr>
        <dsp:cNvPr id="0" name=""/>
        <dsp:cNvSpPr/>
      </dsp:nvSpPr>
      <dsp:spPr>
        <a:xfrm>
          <a:off x="228602" y="1959776"/>
          <a:ext cx="2012156" cy="339645"/>
        </a:xfrm>
        <a:prstGeom prst="roundRect">
          <a:avLst>
            <a:gd name="adj" fmla="val 10000"/>
          </a:avLst>
        </a:prstGeom>
        <a:solidFill>
          <a:schemeClr val="accent3">
            <a:hueOff val="562513"/>
            <a:satOff val="-844"/>
            <a:lumOff val="-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Customer</a:t>
          </a:r>
          <a:endParaRPr lang="en-US" sz="1200" kern="1200" dirty="0">
            <a:solidFill>
              <a:schemeClr val="tx1"/>
            </a:solidFill>
            <a:latin typeface="Georgia" panose="02040502050405020303" pitchFamily="18" charset="0"/>
          </a:endParaRPr>
        </a:p>
      </dsp:txBody>
      <dsp:txXfrm>
        <a:off x="238550" y="1969724"/>
        <a:ext cx="1992260" cy="319749"/>
      </dsp:txXfrm>
    </dsp:sp>
    <dsp:sp modelId="{7D7AF654-9ABA-4E9A-BB3D-C6BC319C5DA7}">
      <dsp:nvSpPr>
        <dsp:cNvPr id="0" name=""/>
        <dsp:cNvSpPr/>
      </dsp:nvSpPr>
      <dsp:spPr>
        <a:xfrm>
          <a:off x="252486" y="2449031"/>
          <a:ext cx="2012156" cy="247763"/>
        </a:xfrm>
        <a:prstGeom prst="roundRect">
          <a:avLst>
            <a:gd name="adj" fmla="val 10000"/>
          </a:avLst>
        </a:prstGeom>
        <a:solidFill>
          <a:schemeClr val="accent3">
            <a:hueOff val="1125026"/>
            <a:satOff val="-168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Focus </a:t>
          </a:r>
        </a:p>
      </dsp:txBody>
      <dsp:txXfrm>
        <a:off x="259743" y="2456288"/>
        <a:ext cx="1997642" cy="233249"/>
      </dsp:txXfrm>
    </dsp:sp>
    <dsp:sp modelId="{2E8B1821-7FFA-45BF-8945-489833E84148}">
      <dsp:nvSpPr>
        <dsp:cNvPr id="0" name=""/>
        <dsp:cNvSpPr/>
      </dsp:nvSpPr>
      <dsp:spPr>
        <a:xfrm>
          <a:off x="252486" y="2775414"/>
          <a:ext cx="2012156" cy="300108"/>
        </a:xfrm>
        <a:prstGeom prst="roundRect">
          <a:avLst>
            <a:gd name="adj" fmla="val 10000"/>
          </a:avLst>
        </a:prstGeom>
        <a:solidFill>
          <a:schemeClr val="accent3">
            <a:hueOff val="1687540"/>
            <a:satOff val="-2532"/>
            <a:lumOff val="-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Quantity of merchandise</a:t>
          </a:r>
        </a:p>
      </dsp:txBody>
      <dsp:txXfrm>
        <a:off x="261276" y="2784204"/>
        <a:ext cx="1994576" cy="282528"/>
      </dsp:txXfrm>
    </dsp:sp>
    <dsp:sp modelId="{25F27FB1-8756-4962-8D53-2909F04333CC}">
      <dsp:nvSpPr>
        <dsp:cNvPr id="0" name=""/>
        <dsp:cNvSpPr/>
      </dsp:nvSpPr>
      <dsp:spPr>
        <a:xfrm>
          <a:off x="252486" y="3219395"/>
          <a:ext cx="2012156" cy="470229"/>
        </a:xfrm>
        <a:prstGeom prst="roundRect">
          <a:avLst>
            <a:gd name="adj" fmla="val 1000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Relationship</a:t>
          </a:r>
        </a:p>
      </dsp:txBody>
      <dsp:txXfrm>
        <a:off x="266259" y="3233168"/>
        <a:ext cx="1984610" cy="442683"/>
      </dsp:txXfrm>
    </dsp:sp>
    <dsp:sp modelId="{D19E102A-5507-4914-BBAC-0D07DF09A033}">
      <dsp:nvSpPr>
        <dsp:cNvPr id="0" name=""/>
        <dsp:cNvSpPr/>
      </dsp:nvSpPr>
      <dsp:spPr>
        <a:xfrm>
          <a:off x="252486" y="3888856"/>
          <a:ext cx="2012156" cy="341475"/>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Relationship horizon</a:t>
          </a:r>
        </a:p>
      </dsp:txBody>
      <dsp:txXfrm>
        <a:off x="262487" y="3898857"/>
        <a:ext cx="1992154" cy="321473"/>
      </dsp:txXfrm>
    </dsp:sp>
    <dsp:sp modelId="{FFCC8AAF-E869-4A54-AE10-507DDF51F666}">
      <dsp:nvSpPr>
        <dsp:cNvPr id="0" name=""/>
        <dsp:cNvSpPr/>
      </dsp:nvSpPr>
      <dsp:spPr>
        <a:xfrm>
          <a:off x="252486" y="4278111"/>
          <a:ext cx="2012156" cy="322877"/>
        </a:xfrm>
        <a:prstGeom prst="roundRect">
          <a:avLst>
            <a:gd name="adj" fmla="val 10000"/>
          </a:avLst>
        </a:prstGeom>
        <a:solidFill>
          <a:schemeClr val="accent3">
            <a:hueOff val="3375079"/>
            <a:satOff val="-5064"/>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Buying and Selling cycle</a:t>
          </a:r>
        </a:p>
      </dsp:txBody>
      <dsp:txXfrm>
        <a:off x="261943" y="4287568"/>
        <a:ext cx="1993242" cy="303963"/>
      </dsp:txXfrm>
    </dsp:sp>
    <dsp:sp modelId="{78CFB6B8-3D68-48D2-8262-C769C21383BA}">
      <dsp:nvSpPr>
        <dsp:cNvPr id="0" name=""/>
        <dsp:cNvSpPr/>
      </dsp:nvSpPr>
      <dsp:spPr>
        <a:xfrm>
          <a:off x="2773668" y="0"/>
          <a:ext cx="2515195" cy="4699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Georgia" panose="02040502050405020303" pitchFamily="18" charset="0"/>
            </a:rPr>
            <a:t>B2B</a:t>
          </a:r>
          <a:endParaRPr lang="en-US" sz="2400" kern="1200" dirty="0">
            <a:solidFill>
              <a:schemeClr val="tx1"/>
            </a:solidFill>
            <a:latin typeface="Georgia" panose="02040502050405020303" pitchFamily="18" charset="0"/>
          </a:endParaRPr>
        </a:p>
      </dsp:txBody>
      <dsp:txXfrm>
        <a:off x="2773668" y="0"/>
        <a:ext cx="2515195" cy="1409700"/>
      </dsp:txXfrm>
    </dsp:sp>
    <dsp:sp modelId="{E395D6DA-C2A4-4A8B-BA55-D7D83220ED5D}">
      <dsp:nvSpPr>
        <dsp:cNvPr id="0" name=""/>
        <dsp:cNvSpPr/>
      </dsp:nvSpPr>
      <dsp:spPr>
        <a:xfrm>
          <a:off x="2956321" y="1007590"/>
          <a:ext cx="2012156" cy="900125"/>
        </a:xfrm>
        <a:prstGeom prst="roundRect">
          <a:avLst>
            <a:gd name="adj" fmla="val 10000"/>
          </a:avLst>
        </a:prstGeom>
        <a:solidFill>
          <a:schemeClr val="accent3">
            <a:hueOff val="3937592"/>
            <a:satOff val="-5908"/>
            <a:lumOff val="-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IN" sz="1200" kern="1200" dirty="0" smtClean="0">
              <a:solidFill>
                <a:schemeClr val="tx1"/>
              </a:solidFill>
              <a:latin typeface="Georgia" panose="02040502050405020303" pitchFamily="18" charset="0"/>
            </a:rPr>
            <a:t>The selling of goods and services between two business entities is known as Business to Business or B2B.</a:t>
          </a:r>
          <a:endParaRPr lang="en-US" sz="1200" kern="1200" dirty="0">
            <a:solidFill>
              <a:schemeClr val="tx1"/>
            </a:solidFill>
            <a:latin typeface="Georgia" panose="02040502050405020303" pitchFamily="18" charset="0"/>
          </a:endParaRPr>
        </a:p>
      </dsp:txBody>
      <dsp:txXfrm>
        <a:off x="2982685" y="1033954"/>
        <a:ext cx="1959428" cy="847397"/>
      </dsp:txXfrm>
    </dsp:sp>
    <dsp:sp modelId="{54BE2B26-2735-4E35-9AF6-2E35C88D6649}">
      <dsp:nvSpPr>
        <dsp:cNvPr id="0" name=""/>
        <dsp:cNvSpPr/>
      </dsp:nvSpPr>
      <dsp:spPr>
        <a:xfrm>
          <a:off x="2956321" y="1980259"/>
          <a:ext cx="2012156" cy="316328"/>
        </a:xfrm>
        <a:prstGeom prst="roundRect">
          <a:avLst>
            <a:gd name="adj" fmla="val 1000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Company</a:t>
          </a:r>
          <a:endParaRPr lang="en-US" sz="1200" kern="1200" dirty="0">
            <a:solidFill>
              <a:schemeClr val="tx1"/>
            </a:solidFill>
            <a:latin typeface="Georgia" panose="02040502050405020303" pitchFamily="18" charset="0"/>
          </a:endParaRPr>
        </a:p>
      </dsp:txBody>
      <dsp:txXfrm>
        <a:off x="2965586" y="1989524"/>
        <a:ext cx="1993626" cy="297798"/>
      </dsp:txXfrm>
    </dsp:sp>
    <dsp:sp modelId="{01BF2244-B085-4AD4-8A39-CFDFCB329A83}">
      <dsp:nvSpPr>
        <dsp:cNvPr id="0" name=""/>
        <dsp:cNvSpPr/>
      </dsp:nvSpPr>
      <dsp:spPr>
        <a:xfrm>
          <a:off x="2956321" y="2429451"/>
          <a:ext cx="2012156" cy="263927"/>
        </a:xfrm>
        <a:prstGeom prst="roundRect">
          <a:avLst>
            <a:gd name="adj" fmla="val 10000"/>
          </a:avLst>
        </a:prstGeom>
        <a:solidFill>
          <a:schemeClr val="accent3">
            <a:hueOff val="5062619"/>
            <a:satOff val="-7596"/>
            <a:lumOff val="-1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Relationship</a:t>
          </a:r>
        </a:p>
      </dsp:txBody>
      <dsp:txXfrm>
        <a:off x="2964051" y="2437181"/>
        <a:ext cx="1996696" cy="248467"/>
      </dsp:txXfrm>
    </dsp:sp>
    <dsp:sp modelId="{30B34158-216C-4384-B369-6C6F55E6768D}">
      <dsp:nvSpPr>
        <dsp:cNvPr id="0" name=""/>
        <dsp:cNvSpPr/>
      </dsp:nvSpPr>
      <dsp:spPr>
        <a:xfrm>
          <a:off x="2956321" y="2764912"/>
          <a:ext cx="2012156" cy="26837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Large</a:t>
          </a:r>
        </a:p>
      </dsp:txBody>
      <dsp:txXfrm>
        <a:off x="2964182" y="2772773"/>
        <a:ext cx="1996434" cy="252656"/>
      </dsp:txXfrm>
    </dsp:sp>
    <dsp:sp modelId="{782D45F9-1835-499C-B0BF-D3EFA5D50477}">
      <dsp:nvSpPr>
        <dsp:cNvPr id="0" name=""/>
        <dsp:cNvSpPr/>
      </dsp:nvSpPr>
      <dsp:spPr>
        <a:xfrm>
          <a:off x="2773678" y="3192614"/>
          <a:ext cx="2377443" cy="605262"/>
        </a:xfrm>
        <a:prstGeom prst="roundRect">
          <a:avLst>
            <a:gd name="adj" fmla="val 10000"/>
          </a:avLst>
        </a:prstGeom>
        <a:solidFill>
          <a:schemeClr val="accent3">
            <a:hueOff val="6187645"/>
            <a:satOff val="-9284"/>
            <a:lumOff val="-1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IN" sz="1200" kern="1200" dirty="0" smtClean="0">
              <a:solidFill>
                <a:schemeClr val="tx1"/>
              </a:solidFill>
            </a:rPr>
            <a:t>Supplier – Manufacturer</a:t>
          </a:r>
        </a:p>
        <a:p>
          <a:pPr lvl="0" algn="ctr" defTabSz="533400">
            <a:lnSpc>
              <a:spcPct val="90000"/>
            </a:lnSpc>
            <a:spcBef>
              <a:spcPct val="0"/>
            </a:spcBef>
            <a:spcAft>
              <a:spcPct val="35000"/>
            </a:spcAft>
          </a:pPr>
          <a:r>
            <a:rPr lang="en-IN" sz="1200" kern="1200" dirty="0" smtClean="0">
              <a:solidFill>
                <a:schemeClr val="tx1"/>
              </a:solidFill>
            </a:rPr>
            <a:t>Manufacture – Wholesaler</a:t>
          </a:r>
        </a:p>
        <a:p>
          <a:pPr lvl="0" algn="ctr" defTabSz="533400">
            <a:lnSpc>
              <a:spcPct val="90000"/>
            </a:lnSpc>
            <a:spcBef>
              <a:spcPct val="0"/>
            </a:spcBef>
            <a:spcAft>
              <a:spcPct val="35000"/>
            </a:spcAft>
          </a:pPr>
          <a:r>
            <a:rPr lang="en-IN" sz="1200" kern="1200" dirty="0" smtClean="0">
              <a:solidFill>
                <a:schemeClr val="tx1"/>
              </a:solidFill>
            </a:rPr>
            <a:t>Wholesaler - Retailer</a:t>
          </a:r>
          <a:endParaRPr lang="en-US" sz="1200" kern="1200" dirty="0">
            <a:solidFill>
              <a:schemeClr val="tx1"/>
            </a:solidFill>
          </a:endParaRPr>
        </a:p>
      </dsp:txBody>
      <dsp:txXfrm>
        <a:off x="2791406" y="3210342"/>
        <a:ext cx="2341987" cy="569806"/>
      </dsp:txXfrm>
    </dsp:sp>
    <dsp:sp modelId="{B5738556-9BBF-486E-9EF1-04CF4F1DD669}">
      <dsp:nvSpPr>
        <dsp:cNvPr id="0" name=""/>
        <dsp:cNvSpPr/>
      </dsp:nvSpPr>
      <dsp:spPr>
        <a:xfrm>
          <a:off x="2956321" y="3907966"/>
          <a:ext cx="2012156" cy="241218"/>
        </a:xfrm>
        <a:prstGeom prst="roundRect">
          <a:avLst>
            <a:gd name="adj" fmla="val 1000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Long term</a:t>
          </a:r>
        </a:p>
      </dsp:txBody>
      <dsp:txXfrm>
        <a:off x="2963386" y="3915031"/>
        <a:ext cx="1998026" cy="227088"/>
      </dsp:txXfrm>
    </dsp:sp>
    <dsp:sp modelId="{AADAFD5D-B710-4CBC-AC84-2F1232F309D0}">
      <dsp:nvSpPr>
        <dsp:cNvPr id="0" name=""/>
        <dsp:cNvSpPr/>
      </dsp:nvSpPr>
      <dsp:spPr>
        <a:xfrm>
          <a:off x="2956321" y="4271041"/>
          <a:ext cx="2012156" cy="273145"/>
        </a:xfrm>
        <a:prstGeom prst="roundRect">
          <a:avLst>
            <a:gd name="adj" fmla="val 10000"/>
          </a:avLst>
        </a:prstGeom>
        <a:solidFill>
          <a:schemeClr val="accent3">
            <a:hueOff val="7312671"/>
            <a:satOff val="-10972"/>
            <a:lumOff val="-1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Lengthy</a:t>
          </a:r>
        </a:p>
      </dsp:txBody>
      <dsp:txXfrm>
        <a:off x="2964321" y="4279041"/>
        <a:ext cx="1996156" cy="257145"/>
      </dsp:txXfrm>
    </dsp:sp>
    <dsp:sp modelId="{86E5D061-42D1-4FC3-839A-ECA4171EB6B9}">
      <dsp:nvSpPr>
        <dsp:cNvPr id="0" name=""/>
        <dsp:cNvSpPr/>
      </dsp:nvSpPr>
      <dsp:spPr>
        <a:xfrm>
          <a:off x="5408637" y="0"/>
          <a:ext cx="2515195" cy="4699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Georgia" panose="02040502050405020303" pitchFamily="18" charset="0"/>
            </a:rPr>
            <a:t>B2C</a:t>
          </a:r>
          <a:endParaRPr lang="en-US" sz="2400" kern="1200" dirty="0">
            <a:solidFill>
              <a:schemeClr val="tx1"/>
            </a:solidFill>
            <a:latin typeface="Georgia" panose="02040502050405020303" pitchFamily="18" charset="0"/>
          </a:endParaRPr>
        </a:p>
      </dsp:txBody>
      <dsp:txXfrm>
        <a:off x="5408637" y="0"/>
        <a:ext cx="2515195" cy="1409700"/>
      </dsp:txXfrm>
    </dsp:sp>
    <dsp:sp modelId="{64FA8E4B-9689-4E07-ADAD-0C890057AC3F}">
      <dsp:nvSpPr>
        <dsp:cNvPr id="0" name=""/>
        <dsp:cNvSpPr/>
      </dsp:nvSpPr>
      <dsp:spPr>
        <a:xfrm>
          <a:off x="5660156" y="984970"/>
          <a:ext cx="2012156" cy="917651"/>
        </a:xfrm>
        <a:prstGeom prst="roundRect">
          <a:avLst>
            <a:gd name="adj" fmla="val 10000"/>
          </a:avLst>
        </a:prstGeom>
        <a:solidFill>
          <a:schemeClr val="accent3">
            <a:hueOff val="7875184"/>
            <a:satOff val="-11816"/>
            <a:lumOff val="-1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IN" sz="1200" kern="1200" dirty="0" smtClean="0">
              <a:solidFill>
                <a:schemeClr val="tx1"/>
              </a:solidFill>
              <a:latin typeface="Georgia" panose="02040502050405020303" pitchFamily="18" charset="0"/>
            </a:rPr>
            <a:t>The selling of goods and services between two business entities is known as Business to Business or B2B.</a:t>
          </a:r>
          <a:endParaRPr lang="en-US" sz="1200" kern="1200" dirty="0">
            <a:solidFill>
              <a:schemeClr val="tx1"/>
            </a:solidFill>
            <a:latin typeface="Georgia" panose="02040502050405020303" pitchFamily="18" charset="0"/>
          </a:endParaRPr>
        </a:p>
      </dsp:txBody>
      <dsp:txXfrm>
        <a:off x="5687033" y="1011847"/>
        <a:ext cx="1958402" cy="863897"/>
      </dsp:txXfrm>
    </dsp:sp>
    <dsp:sp modelId="{167413D3-2450-40E2-B7DD-CD7D63BBEC27}">
      <dsp:nvSpPr>
        <dsp:cNvPr id="0" name=""/>
        <dsp:cNvSpPr/>
      </dsp:nvSpPr>
      <dsp:spPr>
        <a:xfrm>
          <a:off x="5660156" y="2009707"/>
          <a:ext cx="2012156" cy="304305"/>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End User</a:t>
          </a:r>
          <a:endParaRPr lang="en-US" sz="1200" kern="1200" dirty="0">
            <a:solidFill>
              <a:schemeClr val="tx1"/>
            </a:solidFill>
            <a:latin typeface="Georgia" panose="02040502050405020303" pitchFamily="18" charset="0"/>
          </a:endParaRPr>
        </a:p>
      </dsp:txBody>
      <dsp:txXfrm>
        <a:off x="5669069" y="2018620"/>
        <a:ext cx="1994330" cy="286479"/>
      </dsp:txXfrm>
    </dsp:sp>
    <dsp:sp modelId="{7014285E-F57B-491B-AB7A-E76B4831C316}">
      <dsp:nvSpPr>
        <dsp:cNvPr id="0" name=""/>
        <dsp:cNvSpPr/>
      </dsp:nvSpPr>
      <dsp:spPr>
        <a:xfrm>
          <a:off x="5660156" y="2407530"/>
          <a:ext cx="2012156" cy="234070"/>
        </a:xfrm>
        <a:prstGeom prst="roundRect">
          <a:avLst>
            <a:gd name="adj" fmla="val 1000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Product</a:t>
          </a:r>
        </a:p>
      </dsp:txBody>
      <dsp:txXfrm>
        <a:off x="5667012" y="2414386"/>
        <a:ext cx="1998444" cy="220358"/>
      </dsp:txXfrm>
    </dsp:sp>
    <dsp:sp modelId="{AF92929D-1198-4B39-B098-DBE84613BE2A}">
      <dsp:nvSpPr>
        <dsp:cNvPr id="0" name=""/>
        <dsp:cNvSpPr/>
      </dsp:nvSpPr>
      <dsp:spPr>
        <a:xfrm>
          <a:off x="5660156" y="2741812"/>
          <a:ext cx="2012156" cy="282202"/>
        </a:xfrm>
        <a:prstGeom prst="roundRect">
          <a:avLst>
            <a:gd name="adj" fmla="val 10000"/>
          </a:avLst>
        </a:prstGeom>
        <a:solidFill>
          <a:schemeClr val="accent3">
            <a:hueOff val="9562724"/>
            <a:satOff val="-14348"/>
            <a:lumOff val="-2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Small</a:t>
          </a:r>
        </a:p>
      </dsp:txBody>
      <dsp:txXfrm>
        <a:off x="5668421" y="2750077"/>
        <a:ext cx="1995626" cy="265672"/>
      </dsp:txXfrm>
    </dsp:sp>
    <dsp:sp modelId="{C04E9195-B14B-4C96-B6FD-A36A85ED7733}">
      <dsp:nvSpPr>
        <dsp:cNvPr id="0" name=""/>
        <dsp:cNvSpPr/>
      </dsp:nvSpPr>
      <dsp:spPr>
        <a:xfrm>
          <a:off x="5660156" y="3250049"/>
          <a:ext cx="2012156" cy="566277"/>
        </a:xfrm>
        <a:prstGeom prst="roundRect">
          <a:avLst>
            <a:gd name="adj" fmla="val 10000"/>
          </a:avLst>
        </a:prstGeom>
        <a:solidFill>
          <a:schemeClr val="accent3">
            <a:hueOff val="10125237"/>
            <a:satOff val="-15192"/>
            <a:lumOff val="-2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Retailer - Consumer</a:t>
          </a:r>
        </a:p>
      </dsp:txBody>
      <dsp:txXfrm>
        <a:off x="5676742" y="3266635"/>
        <a:ext cx="1978984" cy="533105"/>
      </dsp:txXfrm>
    </dsp:sp>
    <dsp:sp modelId="{07B5CE5C-357F-4EF4-912D-8D6CAAAAE49B}">
      <dsp:nvSpPr>
        <dsp:cNvPr id="0" name=""/>
        <dsp:cNvSpPr/>
      </dsp:nvSpPr>
      <dsp:spPr>
        <a:xfrm>
          <a:off x="5660156" y="3928143"/>
          <a:ext cx="2012156" cy="256144"/>
        </a:xfrm>
        <a:prstGeom prst="roundRect">
          <a:avLst>
            <a:gd name="adj" fmla="val 10000"/>
          </a:avLst>
        </a:prstGeom>
        <a:solidFill>
          <a:schemeClr val="accent3">
            <a:hueOff val="10687750"/>
            <a:satOff val="-16036"/>
            <a:lumOff val="-2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Short term</a:t>
          </a:r>
        </a:p>
      </dsp:txBody>
      <dsp:txXfrm>
        <a:off x="5667658" y="3935645"/>
        <a:ext cx="1997152" cy="241140"/>
      </dsp:txXfrm>
    </dsp:sp>
    <dsp:sp modelId="{DBDB09AE-7B01-4675-9A87-939ECDC295DA}">
      <dsp:nvSpPr>
        <dsp:cNvPr id="0" name=""/>
        <dsp:cNvSpPr/>
      </dsp:nvSpPr>
      <dsp:spPr>
        <a:xfrm>
          <a:off x="5660156" y="4274750"/>
          <a:ext cx="2012156" cy="25614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Short</a:t>
          </a:r>
        </a:p>
      </dsp:txBody>
      <dsp:txXfrm>
        <a:off x="5667658" y="4282252"/>
        <a:ext cx="1997152" cy="24114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28F1C-EC23-406F-9EF3-799040053F31}">
      <dsp:nvSpPr>
        <dsp:cNvPr id="0" name=""/>
        <dsp:cNvSpPr/>
      </dsp:nvSpPr>
      <dsp:spPr>
        <a:xfrm>
          <a:off x="2232" y="476845"/>
          <a:ext cx="1771054" cy="1062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latin typeface="Georgia" pitchFamily="18" charset="0"/>
            </a:rPr>
            <a:t>Relationship marketing</a:t>
          </a:r>
        </a:p>
      </dsp:txBody>
      <dsp:txXfrm>
        <a:off x="2232" y="476845"/>
        <a:ext cx="1771054" cy="1062632"/>
      </dsp:txXfrm>
    </dsp:sp>
    <dsp:sp modelId="{E6C0F5C5-5F11-48D5-B273-AFC95A15182B}">
      <dsp:nvSpPr>
        <dsp:cNvPr id="0" name=""/>
        <dsp:cNvSpPr/>
      </dsp:nvSpPr>
      <dsp:spPr>
        <a:xfrm>
          <a:off x="1950392" y="476845"/>
          <a:ext cx="1771054" cy="1062632"/>
        </a:xfrm>
        <a:prstGeom prst="rect">
          <a:avLst/>
        </a:prstGeom>
        <a:solidFill>
          <a:schemeClr val="accent5">
            <a:hueOff val="-1103764"/>
            <a:satOff val="4423"/>
            <a:lumOff val="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a:solidFill>
                <a:schemeClr val="tx1"/>
              </a:solidFill>
              <a:latin typeface="Georgia" pitchFamily="18" charset="0"/>
            </a:rPr>
            <a:t>Demarketing</a:t>
          </a:r>
          <a:endParaRPr lang="en-US" sz="2000" kern="1200" dirty="0">
            <a:solidFill>
              <a:schemeClr val="tx1"/>
            </a:solidFill>
            <a:latin typeface="Georgia" pitchFamily="18" charset="0"/>
          </a:endParaRPr>
        </a:p>
      </dsp:txBody>
      <dsp:txXfrm>
        <a:off x="1950392" y="476845"/>
        <a:ext cx="1771054" cy="1062632"/>
      </dsp:txXfrm>
    </dsp:sp>
    <dsp:sp modelId="{AD79E7F5-C809-4AE6-9270-8AB7947417EC}">
      <dsp:nvSpPr>
        <dsp:cNvPr id="0" name=""/>
        <dsp:cNvSpPr/>
      </dsp:nvSpPr>
      <dsp:spPr>
        <a:xfrm>
          <a:off x="3898552" y="476845"/>
          <a:ext cx="1771054" cy="1062632"/>
        </a:xfrm>
        <a:prstGeom prst="rect">
          <a:avLst/>
        </a:prstGeom>
        <a:solidFill>
          <a:schemeClr val="accent5">
            <a:hueOff val="-2207528"/>
            <a:satOff val="8847"/>
            <a:lumOff val="1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a:solidFill>
                <a:schemeClr val="tx1"/>
              </a:solidFill>
              <a:latin typeface="Georgia" pitchFamily="18" charset="0"/>
            </a:rPr>
            <a:t>Neuro</a:t>
          </a:r>
          <a:r>
            <a:rPr lang="en-US" sz="2000" kern="1200" dirty="0">
              <a:solidFill>
                <a:schemeClr val="tx1"/>
              </a:solidFill>
              <a:latin typeface="Georgia" pitchFamily="18" charset="0"/>
            </a:rPr>
            <a:t> marketing </a:t>
          </a:r>
        </a:p>
      </dsp:txBody>
      <dsp:txXfrm>
        <a:off x="3898552" y="476845"/>
        <a:ext cx="1771054" cy="1062632"/>
      </dsp:txXfrm>
    </dsp:sp>
    <dsp:sp modelId="{33E706E1-707B-4D4B-8820-4BEFFAC41808}">
      <dsp:nvSpPr>
        <dsp:cNvPr id="0" name=""/>
        <dsp:cNvSpPr/>
      </dsp:nvSpPr>
      <dsp:spPr>
        <a:xfrm>
          <a:off x="5846712" y="476845"/>
          <a:ext cx="1771054" cy="1062632"/>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latin typeface="Georgia" pitchFamily="18" charset="0"/>
            </a:rPr>
            <a:t>Viral marketing </a:t>
          </a:r>
        </a:p>
      </dsp:txBody>
      <dsp:txXfrm>
        <a:off x="5846712" y="476845"/>
        <a:ext cx="1771054" cy="1062632"/>
      </dsp:txXfrm>
    </dsp:sp>
    <dsp:sp modelId="{89DCB08B-9BE7-4A63-9E33-7B38A9140DE9}">
      <dsp:nvSpPr>
        <dsp:cNvPr id="0" name=""/>
        <dsp:cNvSpPr/>
      </dsp:nvSpPr>
      <dsp:spPr>
        <a:xfrm>
          <a:off x="2232" y="1716583"/>
          <a:ext cx="1771054" cy="1062632"/>
        </a:xfrm>
        <a:prstGeom prst="rect">
          <a:avLst/>
        </a:prstGeom>
        <a:solidFill>
          <a:schemeClr val="accent5">
            <a:hueOff val="-4415056"/>
            <a:satOff val="17694"/>
            <a:lumOff val="38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latin typeface="Georgia" pitchFamily="18" charset="0"/>
            </a:rPr>
            <a:t>Web enabled marketing </a:t>
          </a:r>
        </a:p>
      </dsp:txBody>
      <dsp:txXfrm>
        <a:off x="2232" y="1716583"/>
        <a:ext cx="1771054" cy="1062632"/>
      </dsp:txXfrm>
    </dsp:sp>
    <dsp:sp modelId="{D94BB715-E4F2-48EA-A30E-7F6D253D1F7A}">
      <dsp:nvSpPr>
        <dsp:cNvPr id="0" name=""/>
        <dsp:cNvSpPr/>
      </dsp:nvSpPr>
      <dsp:spPr>
        <a:xfrm>
          <a:off x="1950392" y="1716583"/>
          <a:ext cx="1771054" cy="1062632"/>
        </a:xfrm>
        <a:prstGeom prst="rect">
          <a:avLst/>
        </a:prstGeom>
        <a:solidFill>
          <a:schemeClr val="accent5">
            <a:hueOff val="-5518820"/>
            <a:satOff val="22117"/>
            <a:lumOff val="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latin typeface="Georgia" pitchFamily="18" charset="0"/>
            </a:rPr>
            <a:t>Digital marketing </a:t>
          </a:r>
        </a:p>
      </dsp:txBody>
      <dsp:txXfrm>
        <a:off x="1950392" y="1716583"/>
        <a:ext cx="1771054" cy="1062632"/>
      </dsp:txXfrm>
    </dsp:sp>
    <dsp:sp modelId="{EFD9DFC0-2BB6-4BCC-93C6-B38322CED4D0}">
      <dsp:nvSpPr>
        <dsp:cNvPr id="0" name=""/>
        <dsp:cNvSpPr/>
      </dsp:nvSpPr>
      <dsp:spPr>
        <a:xfrm>
          <a:off x="3898552" y="1716583"/>
          <a:ext cx="1771054" cy="1062632"/>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latin typeface="Georgia" pitchFamily="18" charset="0"/>
            </a:rPr>
            <a:t>Remarketing </a:t>
          </a:r>
        </a:p>
      </dsp:txBody>
      <dsp:txXfrm>
        <a:off x="3898552" y="1716583"/>
        <a:ext cx="1771054" cy="1062632"/>
      </dsp:txXfrm>
    </dsp:sp>
    <dsp:sp modelId="{4534DBFF-2FF6-431C-A496-2D4CDBDFAB74}">
      <dsp:nvSpPr>
        <dsp:cNvPr id="0" name=""/>
        <dsp:cNvSpPr/>
      </dsp:nvSpPr>
      <dsp:spPr>
        <a:xfrm>
          <a:off x="5846712" y="1716583"/>
          <a:ext cx="1771054" cy="1062632"/>
        </a:xfrm>
        <a:prstGeom prst="rect">
          <a:avLst/>
        </a:prstGeom>
        <a:solidFill>
          <a:schemeClr val="accent5">
            <a:hueOff val="-7726349"/>
            <a:satOff val="30964"/>
            <a:lumOff val="6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latin typeface="Georgia" pitchFamily="18" charset="0"/>
            </a:rPr>
            <a:t>Social media marketing </a:t>
          </a:r>
        </a:p>
      </dsp:txBody>
      <dsp:txXfrm>
        <a:off x="5846712" y="1716583"/>
        <a:ext cx="1771054" cy="1062632"/>
      </dsp:txXfrm>
    </dsp:sp>
    <dsp:sp modelId="{2112AA54-0AD9-46E4-B5A4-E00A0F3D0618}">
      <dsp:nvSpPr>
        <dsp:cNvPr id="0" name=""/>
        <dsp:cNvSpPr/>
      </dsp:nvSpPr>
      <dsp:spPr>
        <a:xfrm>
          <a:off x="1950392" y="2956321"/>
          <a:ext cx="1771054" cy="1062632"/>
        </a:xfrm>
        <a:prstGeom prst="rect">
          <a:avLst/>
        </a:prstGeom>
        <a:solidFill>
          <a:schemeClr val="accent5">
            <a:hueOff val="-8830112"/>
            <a:satOff val="35388"/>
            <a:lumOff val="7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latin typeface="Georgia" pitchFamily="18" charset="0"/>
            </a:rPr>
            <a:t>Green marketing </a:t>
          </a:r>
        </a:p>
      </dsp:txBody>
      <dsp:txXfrm>
        <a:off x="1950392" y="2956321"/>
        <a:ext cx="1771054" cy="1062632"/>
      </dsp:txXfrm>
    </dsp:sp>
    <dsp:sp modelId="{E271E0DD-99D9-4D02-8F98-0F36DC0EEBEA}">
      <dsp:nvSpPr>
        <dsp:cNvPr id="0" name=""/>
        <dsp:cNvSpPr/>
      </dsp:nvSpPr>
      <dsp:spPr>
        <a:xfrm>
          <a:off x="3898552" y="2956321"/>
          <a:ext cx="1771054" cy="106263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latin typeface="Georgia" pitchFamily="18" charset="0"/>
            </a:rPr>
            <a:t>Societal marketing</a:t>
          </a:r>
        </a:p>
      </dsp:txBody>
      <dsp:txXfrm>
        <a:off x="3898552" y="2956321"/>
        <a:ext cx="1771054" cy="106263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6D12D-3961-4E80-A000-350A96DEAD0A}">
      <dsp:nvSpPr>
        <dsp:cNvPr id="0" name=""/>
        <dsp:cNvSpPr/>
      </dsp:nvSpPr>
      <dsp:spPr>
        <a:xfrm>
          <a:off x="1371600" y="466430"/>
          <a:ext cx="4876799" cy="4189186"/>
        </a:xfrm>
        <a:prstGeom prst="blockArc">
          <a:avLst>
            <a:gd name="adj1" fmla="val 13500000"/>
            <a:gd name="adj2" fmla="val 16200000"/>
            <a:gd name="adj3" fmla="val 3433"/>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11212-8B65-4C4C-B523-3825EFE09FE7}">
      <dsp:nvSpPr>
        <dsp:cNvPr id="0" name=""/>
        <dsp:cNvSpPr/>
      </dsp:nvSpPr>
      <dsp:spPr>
        <a:xfrm>
          <a:off x="1371600" y="466430"/>
          <a:ext cx="4876799" cy="4189186"/>
        </a:xfrm>
        <a:prstGeom prst="blockArc">
          <a:avLst>
            <a:gd name="adj1" fmla="val 10800000"/>
            <a:gd name="adj2" fmla="val 13500000"/>
            <a:gd name="adj3" fmla="val 3433"/>
          </a:avLst>
        </a:prstGeom>
        <a:solidFill>
          <a:schemeClr val="accent5">
            <a:hueOff val="-8514751"/>
            <a:satOff val="34124"/>
            <a:lumOff val="73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57699A-38DD-4629-A4C0-82A256BA77B9}">
      <dsp:nvSpPr>
        <dsp:cNvPr id="0" name=""/>
        <dsp:cNvSpPr/>
      </dsp:nvSpPr>
      <dsp:spPr>
        <a:xfrm>
          <a:off x="1371600" y="466430"/>
          <a:ext cx="4876799" cy="4189186"/>
        </a:xfrm>
        <a:prstGeom prst="blockArc">
          <a:avLst>
            <a:gd name="adj1" fmla="val 8100000"/>
            <a:gd name="adj2" fmla="val 10800000"/>
            <a:gd name="adj3" fmla="val 3433"/>
          </a:avLst>
        </a:prstGeom>
        <a:solidFill>
          <a:schemeClr val="accent5">
            <a:hueOff val="-7095626"/>
            <a:satOff val="28436"/>
            <a:lumOff val="61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DCAED-5227-4AB5-B085-3234E08ED0CF}">
      <dsp:nvSpPr>
        <dsp:cNvPr id="0" name=""/>
        <dsp:cNvSpPr/>
      </dsp:nvSpPr>
      <dsp:spPr>
        <a:xfrm>
          <a:off x="1371600" y="466430"/>
          <a:ext cx="4876799" cy="4189186"/>
        </a:xfrm>
        <a:prstGeom prst="blockArc">
          <a:avLst>
            <a:gd name="adj1" fmla="val 5400000"/>
            <a:gd name="adj2" fmla="val 8100000"/>
            <a:gd name="adj3" fmla="val 3433"/>
          </a:avLst>
        </a:prstGeom>
        <a:solidFill>
          <a:schemeClr val="accent5">
            <a:hueOff val="-5676501"/>
            <a:satOff val="22749"/>
            <a:lumOff val="49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40C873-F52C-43F0-BC31-F8037099E04D}">
      <dsp:nvSpPr>
        <dsp:cNvPr id="0" name=""/>
        <dsp:cNvSpPr/>
      </dsp:nvSpPr>
      <dsp:spPr>
        <a:xfrm>
          <a:off x="1371600" y="466430"/>
          <a:ext cx="4876799" cy="4189186"/>
        </a:xfrm>
        <a:prstGeom prst="blockArc">
          <a:avLst>
            <a:gd name="adj1" fmla="val 2700000"/>
            <a:gd name="adj2" fmla="val 5400000"/>
            <a:gd name="adj3" fmla="val 3433"/>
          </a:avLst>
        </a:prstGeom>
        <a:solidFill>
          <a:schemeClr val="accent5">
            <a:hueOff val="-4257376"/>
            <a:satOff val="17062"/>
            <a:lumOff val="36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96D808-3E4D-4AE9-823C-93E0BB8E13F8}">
      <dsp:nvSpPr>
        <dsp:cNvPr id="0" name=""/>
        <dsp:cNvSpPr/>
      </dsp:nvSpPr>
      <dsp:spPr>
        <a:xfrm>
          <a:off x="1371600" y="466430"/>
          <a:ext cx="4876799" cy="4189186"/>
        </a:xfrm>
        <a:prstGeom prst="blockArc">
          <a:avLst>
            <a:gd name="adj1" fmla="val 0"/>
            <a:gd name="adj2" fmla="val 2700000"/>
            <a:gd name="adj3" fmla="val 3433"/>
          </a:avLst>
        </a:prstGeom>
        <a:solidFill>
          <a:schemeClr val="accent5">
            <a:hueOff val="-2838251"/>
            <a:satOff val="11375"/>
            <a:lumOff val="24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41BF03-FF14-478A-A995-916A1BBCDFE1}">
      <dsp:nvSpPr>
        <dsp:cNvPr id="0" name=""/>
        <dsp:cNvSpPr/>
      </dsp:nvSpPr>
      <dsp:spPr>
        <a:xfrm>
          <a:off x="1371600" y="466430"/>
          <a:ext cx="4876799" cy="4189186"/>
        </a:xfrm>
        <a:prstGeom prst="blockArc">
          <a:avLst>
            <a:gd name="adj1" fmla="val 18900000"/>
            <a:gd name="adj2" fmla="val 0"/>
            <a:gd name="adj3" fmla="val 3433"/>
          </a:avLst>
        </a:prstGeom>
        <a:solidFill>
          <a:schemeClr val="accent5">
            <a:hueOff val="-1419125"/>
            <a:satOff val="5687"/>
            <a:lumOff val="12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210A3A-D42C-46A6-B906-84723E624212}">
      <dsp:nvSpPr>
        <dsp:cNvPr id="0" name=""/>
        <dsp:cNvSpPr/>
      </dsp:nvSpPr>
      <dsp:spPr>
        <a:xfrm>
          <a:off x="1371600" y="466430"/>
          <a:ext cx="4876799" cy="4189186"/>
        </a:xfrm>
        <a:prstGeom prst="blockArc">
          <a:avLst>
            <a:gd name="adj1" fmla="val 16200000"/>
            <a:gd name="adj2" fmla="val 18900000"/>
            <a:gd name="adj3" fmla="val 343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AA20E8-0B18-4CC3-BC11-FAEA65FC6D1B}">
      <dsp:nvSpPr>
        <dsp:cNvPr id="0" name=""/>
        <dsp:cNvSpPr/>
      </dsp:nvSpPr>
      <dsp:spPr>
        <a:xfrm>
          <a:off x="2979450" y="1847579"/>
          <a:ext cx="1661099" cy="142688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i="1" kern="1200" dirty="0">
              <a:latin typeface="Georgia" pitchFamily="18" charset="0"/>
            </a:rPr>
            <a:t>Web Enabled Marketing</a:t>
          </a:r>
          <a:endParaRPr lang="en-US" sz="1200" kern="1200" dirty="0">
            <a:latin typeface="Georgia" pitchFamily="18" charset="0"/>
          </a:endParaRPr>
        </a:p>
      </dsp:txBody>
      <dsp:txXfrm>
        <a:off x="3222712" y="2056542"/>
        <a:ext cx="1174575" cy="1008963"/>
      </dsp:txXfrm>
    </dsp:sp>
    <dsp:sp modelId="{3E3CAE55-3EBC-4DC6-8326-58551FB6B3F3}">
      <dsp:nvSpPr>
        <dsp:cNvPr id="0" name=""/>
        <dsp:cNvSpPr/>
      </dsp:nvSpPr>
      <dsp:spPr>
        <a:xfrm>
          <a:off x="3228615" y="2977"/>
          <a:ext cx="1162769" cy="99882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Display Advertising</a:t>
          </a:r>
        </a:p>
      </dsp:txBody>
      <dsp:txXfrm>
        <a:off x="3398899" y="149251"/>
        <a:ext cx="822201" cy="706274"/>
      </dsp:txXfrm>
    </dsp:sp>
    <dsp:sp modelId="{CAB345D2-102C-4CEF-9DA8-BA4CE1C285F1}">
      <dsp:nvSpPr>
        <dsp:cNvPr id="0" name=""/>
        <dsp:cNvSpPr/>
      </dsp:nvSpPr>
      <dsp:spPr>
        <a:xfrm>
          <a:off x="4684290" y="605937"/>
          <a:ext cx="1162769" cy="998822"/>
        </a:xfrm>
        <a:prstGeom prst="ellipse">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Search Engine Marketing</a:t>
          </a:r>
        </a:p>
      </dsp:txBody>
      <dsp:txXfrm>
        <a:off x="4854574" y="752211"/>
        <a:ext cx="822201" cy="706274"/>
      </dsp:txXfrm>
    </dsp:sp>
    <dsp:sp modelId="{D73FDA0C-B16E-4C6A-9380-4F89F3507F22}">
      <dsp:nvSpPr>
        <dsp:cNvPr id="0" name=""/>
        <dsp:cNvSpPr/>
      </dsp:nvSpPr>
      <dsp:spPr>
        <a:xfrm>
          <a:off x="5287250" y="2061612"/>
          <a:ext cx="1162769" cy="998822"/>
        </a:xfrm>
        <a:prstGeom prst="ellipse">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Social Media Marketing</a:t>
          </a:r>
        </a:p>
      </dsp:txBody>
      <dsp:txXfrm>
        <a:off x="5457534" y="2207886"/>
        <a:ext cx="822201" cy="706274"/>
      </dsp:txXfrm>
    </dsp:sp>
    <dsp:sp modelId="{C4700469-145B-4D89-8021-BCE29ECAE0F5}">
      <dsp:nvSpPr>
        <dsp:cNvPr id="0" name=""/>
        <dsp:cNvSpPr/>
      </dsp:nvSpPr>
      <dsp:spPr>
        <a:xfrm>
          <a:off x="4684290" y="3517287"/>
          <a:ext cx="1162769" cy="998822"/>
        </a:xfrm>
        <a:prstGeom prst="ellipse">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Email Marketing</a:t>
          </a:r>
        </a:p>
      </dsp:txBody>
      <dsp:txXfrm>
        <a:off x="4854574" y="3663561"/>
        <a:ext cx="822201" cy="706274"/>
      </dsp:txXfrm>
    </dsp:sp>
    <dsp:sp modelId="{EAEFFEC7-1B7E-4310-91B5-CCD593B0C940}">
      <dsp:nvSpPr>
        <dsp:cNvPr id="0" name=""/>
        <dsp:cNvSpPr/>
      </dsp:nvSpPr>
      <dsp:spPr>
        <a:xfrm>
          <a:off x="3228615" y="4120248"/>
          <a:ext cx="1162769" cy="998822"/>
        </a:xfrm>
        <a:prstGeom prst="ellipse">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Referral Marketing </a:t>
          </a:r>
        </a:p>
      </dsp:txBody>
      <dsp:txXfrm>
        <a:off x="3398899" y="4266522"/>
        <a:ext cx="822201" cy="706274"/>
      </dsp:txXfrm>
    </dsp:sp>
    <dsp:sp modelId="{A87A3E30-6C8B-4CE4-851B-A38B7C9C8F51}">
      <dsp:nvSpPr>
        <dsp:cNvPr id="0" name=""/>
        <dsp:cNvSpPr/>
      </dsp:nvSpPr>
      <dsp:spPr>
        <a:xfrm>
          <a:off x="1772940" y="3517287"/>
          <a:ext cx="1162769" cy="998822"/>
        </a:xfrm>
        <a:prstGeom prst="ellipse">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Affiliate Marketing </a:t>
          </a:r>
        </a:p>
      </dsp:txBody>
      <dsp:txXfrm>
        <a:off x="1943224" y="3663561"/>
        <a:ext cx="822201" cy="706274"/>
      </dsp:txXfrm>
    </dsp:sp>
    <dsp:sp modelId="{E4A700B1-0BFA-49ED-8129-8277418219A7}">
      <dsp:nvSpPr>
        <dsp:cNvPr id="0" name=""/>
        <dsp:cNvSpPr/>
      </dsp:nvSpPr>
      <dsp:spPr>
        <a:xfrm>
          <a:off x="1169979" y="2061612"/>
          <a:ext cx="1162769" cy="998822"/>
        </a:xfrm>
        <a:prstGeom prst="ellipse">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Inbound Marketing </a:t>
          </a:r>
        </a:p>
      </dsp:txBody>
      <dsp:txXfrm>
        <a:off x="1340263" y="2207886"/>
        <a:ext cx="822201" cy="706274"/>
      </dsp:txXfrm>
    </dsp:sp>
    <dsp:sp modelId="{3BD26155-1A21-4267-B699-5DF0AC868A55}">
      <dsp:nvSpPr>
        <dsp:cNvPr id="0" name=""/>
        <dsp:cNvSpPr/>
      </dsp:nvSpPr>
      <dsp:spPr>
        <a:xfrm>
          <a:off x="1772940" y="605937"/>
          <a:ext cx="1162769" cy="99882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Video Marketing </a:t>
          </a:r>
        </a:p>
      </dsp:txBody>
      <dsp:txXfrm>
        <a:off x="1943224" y="752211"/>
        <a:ext cx="822201" cy="706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AA955-61F2-47F1-AAA6-03CE08C554E5}">
      <dsp:nvSpPr>
        <dsp:cNvPr id="0" name=""/>
        <dsp:cNvSpPr/>
      </dsp:nvSpPr>
      <dsp:spPr>
        <a:xfrm>
          <a:off x="2562921" y="3174758"/>
          <a:ext cx="3304481" cy="279970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Scope of</a:t>
          </a:r>
        </a:p>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 Marketing</a:t>
          </a:r>
          <a:endParaRPr lang="en-US" sz="2400" b="1" kern="1200" dirty="0">
            <a:solidFill>
              <a:schemeClr val="bg1"/>
            </a:solidFill>
            <a:latin typeface="Georgia" pitchFamily="18" charset="0"/>
          </a:endParaRPr>
        </a:p>
      </dsp:txBody>
      <dsp:txXfrm>
        <a:off x="3046851" y="3584766"/>
        <a:ext cx="2336621" cy="1979692"/>
      </dsp:txXfrm>
    </dsp:sp>
    <dsp:sp modelId="{5830AE32-84D6-4772-B1CA-C247CD781F98}">
      <dsp:nvSpPr>
        <dsp:cNvPr id="0" name=""/>
        <dsp:cNvSpPr/>
      </dsp:nvSpPr>
      <dsp:spPr>
        <a:xfrm rot="10800000">
          <a:off x="472130" y="4378210"/>
          <a:ext cx="1975798" cy="39280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884BC8-5280-41C7-A7ED-90C03728E7B9}">
      <dsp:nvSpPr>
        <dsp:cNvPr id="0" name=""/>
        <dsp:cNvSpPr/>
      </dsp:nvSpPr>
      <dsp:spPr>
        <a:xfrm>
          <a:off x="-10259" y="4188700"/>
          <a:ext cx="964779" cy="7718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latin typeface="Georgia" pitchFamily="18" charset="0"/>
            </a:rPr>
            <a:t>Goods</a:t>
          </a:r>
          <a:endParaRPr lang="en-US" sz="1800" b="0" kern="1200" dirty="0">
            <a:solidFill>
              <a:schemeClr val="tx1"/>
            </a:solidFill>
            <a:latin typeface="Georgia" pitchFamily="18" charset="0"/>
          </a:endParaRPr>
        </a:p>
      </dsp:txBody>
      <dsp:txXfrm>
        <a:off x="12347" y="4211306"/>
        <a:ext cx="919567" cy="726611"/>
      </dsp:txXfrm>
    </dsp:sp>
    <dsp:sp modelId="{0154087E-94FF-43E6-A151-A6C5CC0EBD1F}">
      <dsp:nvSpPr>
        <dsp:cNvPr id="0" name=""/>
        <dsp:cNvSpPr/>
      </dsp:nvSpPr>
      <dsp:spPr>
        <a:xfrm rot="12000000">
          <a:off x="637238" y="3441834"/>
          <a:ext cx="2010504" cy="392803"/>
        </a:xfrm>
        <a:prstGeom prst="leftArrow">
          <a:avLst>
            <a:gd name="adj1" fmla="val 60000"/>
            <a:gd name="adj2" fmla="val 50000"/>
          </a:avLst>
        </a:prstGeom>
        <a:solidFill>
          <a:schemeClr val="accent5">
            <a:hueOff val="-1103764"/>
            <a:satOff val="4423"/>
            <a:lumOff val="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7E7F0-7784-4D04-82DA-002F45965BB8}">
      <dsp:nvSpPr>
        <dsp:cNvPr id="0" name=""/>
        <dsp:cNvSpPr/>
      </dsp:nvSpPr>
      <dsp:spPr>
        <a:xfrm>
          <a:off x="215472" y="2908508"/>
          <a:ext cx="964779" cy="771823"/>
        </a:xfrm>
        <a:prstGeom prst="roundRect">
          <a:avLst>
            <a:gd name="adj" fmla="val 10000"/>
          </a:avLst>
        </a:prstGeom>
        <a:solidFill>
          <a:schemeClr val="accent5">
            <a:hueOff val="-1103764"/>
            <a:satOff val="4423"/>
            <a:lumOff val="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latin typeface="Georgia" pitchFamily="18" charset="0"/>
            </a:rPr>
            <a:t>Services</a:t>
          </a:r>
          <a:endParaRPr lang="en-US" sz="1800" b="0" kern="1200" dirty="0">
            <a:solidFill>
              <a:schemeClr val="tx1"/>
            </a:solidFill>
            <a:latin typeface="Georgia" pitchFamily="18" charset="0"/>
          </a:endParaRPr>
        </a:p>
      </dsp:txBody>
      <dsp:txXfrm>
        <a:off x="238078" y="2931114"/>
        <a:ext cx="919567" cy="726611"/>
      </dsp:txXfrm>
    </dsp:sp>
    <dsp:sp modelId="{222FE26E-A7F8-44C7-8D24-5FDD2687E093}">
      <dsp:nvSpPr>
        <dsp:cNvPr id="0" name=""/>
        <dsp:cNvSpPr/>
      </dsp:nvSpPr>
      <dsp:spPr>
        <a:xfrm rot="13200000">
          <a:off x="1103469" y="2643621"/>
          <a:ext cx="2088980" cy="392803"/>
        </a:xfrm>
        <a:prstGeom prst="leftArrow">
          <a:avLst>
            <a:gd name="adj1" fmla="val 60000"/>
            <a:gd name="adj2" fmla="val 50000"/>
          </a:avLst>
        </a:prstGeom>
        <a:solidFill>
          <a:schemeClr val="accent5">
            <a:hueOff val="-2207528"/>
            <a:satOff val="8847"/>
            <a:lumOff val="19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49B1B0-7057-40C0-924B-E39A494090CC}">
      <dsp:nvSpPr>
        <dsp:cNvPr id="0" name=""/>
        <dsp:cNvSpPr/>
      </dsp:nvSpPr>
      <dsp:spPr>
        <a:xfrm>
          <a:off x="671865" y="1782725"/>
          <a:ext cx="1351936" cy="771823"/>
        </a:xfrm>
        <a:prstGeom prst="roundRect">
          <a:avLst>
            <a:gd name="adj" fmla="val 10000"/>
          </a:avLst>
        </a:prstGeom>
        <a:solidFill>
          <a:schemeClr val="accent5">
            <a:hueOff val="-2207528"/>
            <a:satOff val="8847"/>
            <a:lumOff val="1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latin typeface="Georgia" pitchFamily="18" charset="0"/>
            </a:rPr>
            <a:t>Experiences</a:t>
          </a:r>
          <a:endParaRPr lang="en-US" sz="1800" b="0" kern="1200" dirty="0">
            <a:solidFill>
              <a:schemeClr val="tx1"/>
            </a:solidFill>
            <a:latin typeface="Georgia" pitchFamily="18" charset="0"/>
          </a:endParaRPr>
        </a:p>
      </dsp:txBody>
      <dsp:txXfrm>
        <a:off x="694471" y="1805331"/>
        <a:ext cx="1306724" cy="726611"/>
      </dsp:txXfrm>
    </dsp:sp>
    <dsp:sp modelId="{45C76D30-5BA7-4954-AE2F-09A62D2376BA}">
      <dsp:nvSpPr>
        <dsp:cNvPr id="0" name=""/>
        <dsp:cNvSpPr/>
      </dsp:nvSpPr>
      <dsp:spPr>
        <a:xfrm rot="14400000">
          <a:off x="1802391" y="2074130"/>
          <a:ext cx="2165020" cy="392803"/>
        </a:xfrm>
        <a:prstGeom prst="lef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05AEA3-5A46-429B-9A87-478AC9095E15}">
      <dsp:nvSpPr>
        <dsp:cNvPr id="0" name=""/>
        <dsp:cNvSpPr/>
      </dsp:nvSpPr>
      <dsp:spPr>
        <a:xfrm>
          <a:off x="1861256" y="947139"/>
          <a:ext cx="964779" cy="771823"/>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0" i="1" kern="1200" spc="-5" dirty="0" smtClean="0">
              <a:solidFill>
                <a:schemeClr val="tx1"/>
              </a:solidFill>
              <a:latin typeface="Georgia" pitchFamily="18" charset="0"/>
              <a:cs typeface="Times New Roman"/>
            </a:rPr>
            <a:t>Events</a:t>
          </a:r>
        </a:p>
      </dsp:txBody>
      <dsp:txXfrm>
        <a:off x="1883862" y="969745"/>
        <a:ext cx="919567" cy="726611"/>
      </dsp:txXfrm>
    </dsp:sp>
    <dsp:sp modelId="{98C79022-4B4E-4A52-84B6-38B4D1C75E2E}">
      <dsp:nvSpPr>
        <dsp:cNvPr id="0" name=""/>
        <dsp:cNvSpPr/>
      </dsp:nvSpPr>
      <dsp:spPr>
        <a:xfrm rot="15600000">
          <a:off x="2652635" y="1779586"/>
          <a:ext cx="2208639" cy="392803"/>
        </a:xfrm>
        <a:prstGeom prst="leftArrow">
          <a:avLst>
            <a:gd name="adj1" fmla="val 60000"/>
            <a:gd name="adj2" fmla="val 50000"/>
          </a:avLst>
        </a:prstGeom>
        <a:solidFill>
          <a:schemeClr val="accent5">
            <a:hueOff val="-4415056"/>
            <a:satOff val="17694"/>
            <a:lumOff val="38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1A8F22-B067-4FC4-86A6-4358CC9764E0}">
      <dsp:nvSpPr>
        <dsp:cNvPr id="0" name=""/>
        <dsp:cNvSpPr/>
      </dsp:nvSpPr>
      <dsp:spPr>
        <a:xfrm>
          <a:off x="3082802" y="502533"/>
          <a:ext cx="964779" cy="771823"/>
        </a:xfrm>
        <a:prstGeom prst="roundRect">
          <a:avLst>
            <a:gd name="adj" fmla="val 10000"/>
          </a:avLst>
        </a:prstGeom>
        <a:solidFill>
          <a:schemeClr val="accent5">
            <a:hueOff val="-4415056"/>
            <a:satOff val="17694"/>
            <a:lumOff val="38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0" i="1" kern="1200" spc="-5" dirty="0" smtClean="0">
              <a:solidFill>
                <a:schemeClr val="tx1"/>
              </a:solidFill>
              <a:latin typeface="Georgia" pitchFamily="18" charset="0"/>
              <a:cs typeface="Times New Roman"/>
            </a:rPr>
            <a:t>Places</a:t>
          </a:r>
        </a:p>
      </dsp:txBody>
      <dsp:txXfrm>
        <a:off x="3105408" y="525139"/>
        <a:ext cx="919567" cy="726611"/>
      </dsp:txXfrm>
    </dsp:sp>
    <dsp:sp modelId="{06E08F78-D700-4C91-9E8F-833025B37741}">
      <dsp:nvSpPr>
        <dsp:cNvPr id="0" name=""/>
        <dsp:cNvSpPr/>
      </dsp:nvSpPr>
      <dsp:spPr>
        <a:xfrm rot="16800000">
          <a:off x="3569050" y="1779586"/>
          <a:ext cx="2208639" cy="392803"/>
        </a:xfrm>
        <a:prstGeom prst="leftArrow">
          <a:avLst>
            <a:gd name="adj1" fmla="val 60000"/>
            <a:gd name="adj2" fmla="val 50000"/>
          </a:avLst>
        </a:prstGeom>
        <a:solidFill>
          <a:schemeClr val="accent5">
            <a:hueOff val="-5518820"/>
            <a:satOff val="22117"/>
            <a:lumOff val="479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A39A18-E396-4102-B412-ED50015DCB8C}">
      <dsp:nvSpPr>
        <dsp:cNvPr id="0" name=""/>
        <dsp:cNvSpPr/>
      </dsp:nvSpPr>
      <dsp:spPr>
        <a:xfrm>
          <a:off x="4382743" y="502533"/>
          <a:ext cx="964779" cy="771823"/>
        </a:xfrm>
        <a:prstGeom prst="roundRect">
          <a:avLst>
            <a:gd name="adj" fmla="val 10000"/>
          </a:avLst>
        </a:prstGeom>
        <a:solidFill>
          <a:schemeClr val="accent5">
            <a:hueOff val="-5518820"/>
            <a:satOff val="22117"/>
            <a:lumOff val="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0" i="1" kern="1200" spc="-5" dirty="0" smtClean="0">
              <a:solidFill>
                <a:schemeClr val="tx1"/>
              </a:solidFill>
              <a:latin typeface="Georgia" pitchFamily="18" charset="0"/>
              <a:cs typeface="Times New Roman"/>
            </a:rPr>
            <a:t>Persons</a:t>
          </a:r>
        </a:p>
      </dsp:txBody>
      <dsp:txXfrm>
        <a:off x="4405349" y="525139"/>
        <a:ext cx="919567" cy="726611"/>
      </dsp:txXfrm>
    </dsp:sp>
    <dsp:sp modelId="{9F1DE74C-51D7-413F-803D-BE3F78FCB8DF}">
      <dsp:nvSpPr>
        <dsp:cNvPr id="0" name=""/>
        <dsp:cNvSpPr/>
      </dsp:nvSpPr>
      <dsp:spPr>
        <a:xfrm rot="18000000">
          <a:off x="4462913" y="2074130"/>
          <a:ext cx="2165020" cy="392803"/>
        </a:xfrm>
        <a:prstGeom prst="lef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CC142E-C171-437B-8F98-4B3C2CC652D6}">
      <dsp:nvSpPr>
        <dsp:cNvPr id="0" name=""/>
        <dsp:cNvSpPr/>
      </dsp:nvSpPr>
      <dsp:spPr>
        <a:xfrm>
          <a:off x="5391555" y="947139"/>
          <a:ext cx="1390247" cy="771823"/>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0" i="1" kern="1200" spc="-5" dirty="0" smtClean="0">
              <a:solidFill>
                <a:schemeClr val="tx1"/>
              </a:solidFill>
              <a:latin typeface="Georgia" pitchFamily="18" charset="0"/>
              <a:cs typeface="Times New Roman"/>
            </a:rPr>
            <a:t>Properties</a:t>
          </a:r>
          <a:endParaRPr lang="en-US" sz="1800" b="0" i="1" kern="1200" spc="-5" dirty="0">
            <a:solidFill>
              <a:schemeClr val="tx1"/>
            </a:solidFill>
            <a:latin typeface="Georgia" pitchFamily="18" charset="0"/>
            <a:cs typeface="Times New Roman"/>
          </a:endParaRPr>
        </a:p>
      </dsp:txBody>
      <dsp:txXfrm>
        <a:off x="5414161" y="969745"/>
        <a:ext cx="1345035" cy="726611"/>
      </dsp:txXfrm>
    </dsp:sp>
    <dsp:sp modelId="{A3589A2B-B3E9-44CA-ADDD-D15745601FA3}">
      <dsp:nvSpPr>
        <dsp:cNvPr id="0" name=""/>
        <dsp:cNvSpPr/>
      </dsp:nvSpPr>
      <dsp:spPr>
        <a:xfrm rot="19200000">
          <a:off x="5237875" y="2643621"/>
          <a:ext cx="2088980" cy="392803"/>
        </a:xfrm>
        <a:prstGeom prst="leftArrow">
          <a:avLst>
            <a:gd name="adj1" fmla="val 60000"/>
            <a:gd name="adj2" fmla="val 50000"/>
          </a:avLst>
        </a:prstGeom>
        <a:solidFill>
          <a:schemeClr val="accent5">
            <a:hueOff val="-7726349"/>
            <a:satOff val="30964"/>
            <a:lumOff val="67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440343-C9FB-49CC-AC56-D725E185F644}">
      <dsp:nvSpPr>
        <dsp:cNvPr id="0" name=""/>
        <dsp:cNvSpPr/>
      </dsp:nvSpPr>
      <dsp:spPr>
        <a:xfrm>
          <a:off x="6330320" y="1782725"/>
          <a:ext cx="1504342" cy="771823"/>
        </a:xfrm>
        <a:prstGeom prst="roundRect">
          <a:avLst>
            <a:gd name="adj" fmla="val 10000"/>
          </a:avLst>
        </a:prstGeom>
        <a:solidFill>
          <a:schemeClr val="accent5">
            <a:hueOff val="-7726349"/>
            <a:satOff val="30964"/>
            <a:lumOff val="6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latin typeface="Georgia" pitchFamily="18" charset="0"/>
            </a:rPr>
            <a:t>Organization</a:t>
          </a:r>
          <a:endParaRPr lang="en-US" sz="1800" b="0" kern="1200" dirty="0">
            <a:solidFill>
              <a:schemeClr val="tx1"/>
            </a:solidFill>
            <a:latin typeface="Georgia" pitchFamily="18" charset="0"/>
          </a:endParaRPr>
        </a:p>
      </dsp:txBody>
      <dsp:txXfrm>
        <a:off x="6352926" y="1805331"/>
        <a:ext cx="1459130" cy="726611"/>
      </dsp:txXfrm>
    </dsp:sp>
    <dsp:sp modelId="{D32CA40E-C22F-415E-A9FB-E9F8A165719C}">
      <dsp:nvSpPr>
        <dsp:cNvPr id="0" name=""/>
        <dsp:cNvSpPr/>
      </dsp:nvSpPr>
      <dsp:spPr>
        <a:xfrm rot="20400000">
          <a:off x="5782582" y="3441834"/>
          <a:ext cx="2010504" cy="392803"/>
        </a:xfrm>
        <a:prstGeom prst="leftArrow">
          <a:avLst>
            <a:gd name="adj1" fmla="val 60000"/>
            <a:gd name="adj2" fmla="val 50000"/>
          </a:avLst>
        </a:prstGeom>
        <a:solidFill>
          <a:schemeClr val="accent5">
            <a:hueOff val="-8830112"/>
            <a:satOff val="35388"/>
            <a:lumOff val="76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0B95D2-E940-4065-B43A-8D860EB919D4}">
      <dsp:nvSpPr>
        <dsp:cNvPr id="0" name=""/>
        <dsp:cNvSpPr/>
      </dsp:nvSpPr>
      <dsp:spPr>
        <a:xfrm>
          <a:off x="6996465" y="2908508"/>
          <a:ext cx="1471993" cy="771823"/>
        </a:xfrm>
        <a:prstGeom prst="roundRect">
          <a:avLst>
            <a:gd name="adj" fmla="val 10000"/>
          </a:avLst>
        </a:prstGeom>
        <a:solidFill>
          <a:schemeClr val="accent5">
            <a:hueOff val="-8830112"/>
            <a:satOff val="35388"/>
            <a:lumOff val="7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0" i="1" kern="1200" spc="-5" dirty="0" smtClean="0">
              <a:solidFill>
                <a:schemeClr val="tx1"/>
              </a:solidFill>
              <a:latin typeface="Georgia" pitchFamily="18" charset="0"/>
              <a:cs typeface="Times New Roman"/>
            </a:rPr>
            <a:t>Information</a:t>
          </a:r>
        </a:p>
      </dsp:txBody>
      <dsp:txXfrm>
        <a:off x="7019071" y="2931114"/>
        <a:ext cx="1426781" cy="726611"/>
      </dsp:txXfrm>
    </dsp:sp>
    <dsp:sp modelId="{7BFD0F25-C478-4C84-A5D9-F3D911BF362D}">
      <dsp:nvSpPr>
        <dsp:cNvPr id="0" name=""/>
        <dsp:cNvSpPr/>
      </dsp:nvSpPr>
      <dsp:spPr>
        <a:xfrm>
          <a:off x="5982397" y="4378210"/>
          <a:ext cx="1975798" cy="392803"/>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7FFD98-ADBE-4994-B4B9-281137DA6197}">
      <dsp:nvSpPr>
        <dsp:cNvPr id="0" name=""/>
        <dsp:cNvSpPr/>
      </dsp:nvSpPr>
      <dsp:spPr>
        <a:xfrm>
          <a:off x="7475805" y="4188700"/>
          <a:ext cx="964779" cy="77182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0" i="1" kern="1200" spc="-5" dirty="0" smtClean="0">
              <a:solidFill>
                <a:schemeClr val="tx1"/>
              </a:solidFill>
              <a:latin typeface="Georgia" pitchFamily="18" charset="0"/>
              <a:cs typeface="Times New Roman"/>
            </a:rPr>
            <a:t>Idea</a:t>
          </a:r>
        </a:p>
      </dsp:txBody>
      <dsp:txXfrm>
        <a:off x="7498411" y="4211306"/>
        <a:ext cx="919567" cy="72661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9D7C9-5F33-4D6D-BD98-3D4E94540D58}">
      <dsp:nvSpPr>
        <dsp:cNvPr id="0" name=""/>
        <dsp:cNvSpPr/>
      </dsp:nvSpPr>
      <dsp:spPr>
        <a:xfrm>
          <a:off x="3461249" y="1583255"/>
          <a:ext cx="1115309" cy="8694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latin typeface="Georgia" pitchFamily="18" charset="0"/>
            </a:rPr>
            <a:t>Digital Marketing</a:t>
          </a:r>
        </a:p>
      </dsp:txBody>
      <dsp:txXfrm>
        <a:off x="3624582" y="1710587"/>
        <a:ext cx="788643" cy="614810"/>
      </dsp:txXfrm>
    </dsp:sp>
    <dsp:sp modelId="{6BD6B311-000B-4749-B66A-CFA7FAC20ED2}">
      <dsp:nvSpPr>
        <dsp:cNvPr id="0" name=""/>
        <dsp:cNvSpPr/>
      </dsp:nvSpPr>
      <dsp:spPr>
        <a:xfrm rot="16200000">
          <a:off x="3866864" y="1114578"/>
          <a:ext cx="304081" cy="3808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Georgia" pitchFamily="18" charset="0"/>
          </a:endParaRPr>
        </a:p>
      </dsp:txBody>
      <dsp:txXfrm>
        <a:off x="3912476" y="1236355"/>
        <a:ext cx="212857" cy="228497"/>
      </dsp:txXfrm>
    </dsp:sp>
    <dsp:sp modelId="{A09C8F37-F86F-41FE-9661-5AC67E661D53}">
      <dsp:nvSpPr>
        <dsp:cNvPr id="0" name=""/>
        <dsp:cNvSpPr/>
      </dsp:nvSpPr>
      <dsp:spPr>
        <a:xfrm>
          <a:off x="3514868" y="1444"/>
          <a:ext cx="1008072" cy="100807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Paid Search</a:t>
          </a:r>
        </a:p>
      </dsp:txBody>
      <dsp:txXfrm>
        <a:off x="3662497" y="149073"/>
        <a:ext cx="712814" cy="712814"/>
      </dsp:txXfrm>
    </dsp:sp>
    <dsp:sp modelId="{64110E31-F7FE-47D9-906A-558A5445E553}">
      <dsp:nvSpPr>
        <dsp:cNvPr id="0" name=""/>
        <dsp:cNvSpPr/>
      </dsp:nvSpPr>
      <dsp:spPr>
        <a:xfrm rot="19285714">
          <a:off x="4466949" y="1362523"/>
          <a:ext cx="270233" cy="3808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Georgia" pitchFamily="18" charset="0"/>
          </a:endParaRPr>
        </a:p>
      </dsp:txBody>
      <dsp:txXfrm>
        <a:off x="4475792" y="1463961"/>
        <a:ext cx="189163" cy="228497"/>
      </dsp:txXfrm>
    </dsp:sp>
    <dsp:sp modelId="{8D91CE90-C861-44CE-A5D1-A81BE47610FE}">
      <dsp:nvSpPr>
        <dsp:cNvPr id="0" name=""/>
        <dsp:cNvSpPr/>
      </dsp:nvSpPr>
      <dsp:spPr>
        <a:xfrm>
          <a:off x="4697398" y="570920"/>
          <a:ext cx="1008072" cy="100807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SEO</a:t>
          </a:r>
        </a:p>
      </dsp:txBody>
      <dsp:txXfrm>
        <a:off x="4845027" y="718549"/>
        <a:ext cx="712814" cy="712814"/>
      </dsp:txXfrm>
    </dsp:sp>
    <dsp:sp modelId="{58885B64-D29E-4CDA-8DDD-1DB910086AAD}">
      <dsp:nvSpPr>
        <dsp:cNvPr id="0" name=""/>
        <dsp:cNvSpPr/>
      </dsp:nvSpPr>
      <dsp:spPr>
        <a:xfrm rot="771429">
          <a:off x="4634226" y="1991342"/>
          <a:ext cx="204341" cy="3808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Georgia" pitchFamily="18" charset="0"/>
          </a:endParaRPr>
        </a:p>
      </dsp:txBody>
      <dsp:txXfrm>
        <a:off x="4634994" y="2060687"/>
        <a:ext cx="143039" cy="228497"/>
      </dsp:txXfrm>
    </dsp:sp>
    <dsp:sp modelId="{B0155FDA-CB07-4A6C-B355-F6383376E9A2}">
      <dsp:nvSpPr>
        <dsp:cNvPr id="0" name=""/>
        <dsp:cNvSpPr/>
      </dsp:nvSpPr>
      <dsp:spPr>
        <a:xfrm>
          <a:off x="4910683" y="1850522"/>
          <a:ext cx="1165624" cy="100807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Content Marketing</a:t>
          </a:r>
        </a:p>
      </dsp:txBody>
      <dsp:txXfrm>
        <a:off x="5081385" y="1998151"/>
        <a:ext cx="824220" cy="712814"/>
      </dsp:txXfrm>
    </dsp:sp>
    <dsp:sp modelId="{F6632073-4AE0-40D7-A163-B0AF6E8AA258}">
      <dsp:nvSpPr>
        <dsp:cNvPr id="0" name=""/>
        <dsp:cNvSpPr/>
      </dsp:nvSpPr>
      <dsp:spPr>
        <a:xfrm rot="3857143">
          <a:off x="4185054" y="2473627"/>
          <a:ext cx="289940" cy="38082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Georgia" pitchFamily="18" charset="0"/>
          </a:endParaRPr>
        </a:p>
      </dsp:txBody>
      <dsp:txXfrm>
        <a:off x="4209675" y="2510608"/>
        <a:ext cx="202958" cy="228497"/>
      </dsp:txXfrm>
    </dsp:sp>
    <dsp:sp modelId="{396C0371-6C30-4DCB-97FB-2FEE9CA128C5}">
      <dsp:nvSpPr>
        <dsp:cNvPr id="0" name=""/>
        <dsp:cNvSpPr/>
      </dsp:nvSpPr>
      <dsp:spPr>
        <a:xfrm>
          <a:off x="4112211" y="2876683"/>
          <a:ext cx="1125895" cy="100807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Social Media Marketing</a:t>
          </a:r>
        </a:p>
      </dsp:txBody>
      <dsp:txXfrm>
        <a:off x="4277095" y="3024312"/>
        <a:ext cx="796127" cy="712814"/>
      </dsp:txXfrm>
    </dsp:sp>
    <dsp:sp modelId="{111BD112-54F0-4E60-96FC-F6F3D7BFB34E}">
      <dsp:nvSpPr>
        <dsp:cNvPr id="0" name=""/>
        <dsp:cNvSpPr/>
      </dsp:nvSpPr>
      <dsp:spPr>
        <a:xfrm rot="6942857">
          <a:off x="3561412" y="2474915"/>
          <a:ext cx="291502" cy="38082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Georgia" pitchFamily="18" charset="0"/>
          </a:endParaRPr>
        </a:p>
      </dsp:txBody>
      <dsp:txXfrm rot="10800000">
        <a:off x="3624109" y="2511685"/>
        <a:ext cx="204051" cy="228497"/>
      </dsp:txXfrm>
    </dsp:sp>
    <dsp:sp modelId="{52546647-985C-480A-A3F4-E71D21E54FED}">
      <dsp:nvSpPr>
        <dsp:cNvPr id="0" name=""/>
        <dsp:cNvSpPr/>
      </dsp:nvSpPr>
      <dsp:spPr>
        <a:xfrm>
          <a:off x="2819400" y="2876683"/>
          <a:ext cx="1086500" cy="100807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Email Marketing</a:t>
          </a:r>
        </a:p>
      </dsp:txBody>
      <dsp:txXfrm>
        <a:off x="2978514" y="3024312"/>
        <a:ext cx="768272" cy="712814"/>
      </dsp:txXfrm>
    </dsp:sp>
    <dsp:sp modelId="{19D2D89F-8540-4CD3-84A2-2C04A9D25B0F}">
      <dsp:nvSpPr>
        <dsp:cNvPr id="0" name=""/>
        <dsp:cNvSpPr/>
      </dsp:nvSpPr>
      <dsp:spPr>
        <a:xfrm rot="10028571">
          <a:off x="3172118" y="1995309"/>
          <a:ext cx="223824" cy="3808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Georgia" pitchFamily="18" charset="0"/>
          </a:endParaRPr>
        </a:p>
      </dsp:txBody>
      <dsp:txXfrm rot="10800000">
        <a:off x="3238423" y="2064003"/>
        <a:ext cx="156677" cy="228497"/>
      </dsp:txXfrm>
    </dsp:sp>
    <dsp:sp modelId="{888FB44C-AE86-4077-BDA7-405033AC33FE}">
      <dsp:nvSpPr>
        <dsp:cNvPr id="0" name=""/>
        <dsp:cNvSpPr/>
      </dsp:nvSpPr>
      <dsp:spPr>
        <a:xfrm>
          <a:off x="2000892" y="1850522"/>
          <a:ext cx="1086843" cy="100807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Mobile Marketing</a:t>
          </a:r>
        </a:p>
      </dsp:txBody>
      <dsp:txXfrm>
        <a:off x="2160056" y="1998151"/>
        <a:ext cx="768515" cy="712814"/>
      </dsp:txXfrm>
    </dsp:sp>
    <dsp:sp modelId="{BFCE2DC9-D6C0-4452-981E-A9D1DA689084}">
      <dsp:nvSpPr>
        <dsp:cNvPr id="0" name=""/>
        <dsp:cNvSpPr/>
      </dsp:nvSpPr>
      <dsp:spPr>
        <a:xfrm rot="13114286">
          <a:off x="3349051" y="1385255"/>
          <a:ext cx="230392" cy="3808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Georgia" pitchFamily="18" charset="0"/>
          </a:endParaRPr>
        </a:p>
      </dsp:txBody>
      <dsp:txXfrm rot="10800000">
        <a:off x="3410629" y="1482967"/>
        <a:ext cx="161274" cy="228497"/>
      </dsp:txXfrm>
    </dsp:sp>
    <dsp:sp modelId="{C3B1834E-0635-4864-9959-ACF401A2C640}">
      <dsp:nvSpPr>
        <dsp:cNvPr id="0" name=""/>
        <dsp:cNvSpPr/>
      </dsp:nvSpPr>
      <dsp:spPr>
        <a:xfrm>
          <a:off x="2187242" y="570920"/>
          <a:ext cx="1298266" cy="100807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Georgia" pitchFamily="18" charset="0"/>
            </a:rPr>
            <a:t>Marketing Automation</a:t>
          </a:r>
        </a:p>
      </dsp:txBody>
      <dsp:txXfrm>
        <a:off x="2377369" y="718549"/>
        <a:ext cx="918012" cy="71281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0C133-A9D7-4C80-B311-08B3F5E4A259}">
      <dsp:nvSpPr>
        <dsp:cNvPr id="0" name=""/>
        <dsp:cNvSpPr/>
      </dsp:nvSpPr>
      <dsp:spPr>
        <a:xfrm>
          <a:off x="749" y="517401"/>
          <a:ext cx="1597744" cy="18607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Effective use of resources</a:t>
          </a:r>
          <a:endParaRPr lang="en-US" sz="2000" kern="1200" dirty="0">
            <a:solidFill>
              <a:schemeClr val="tx2"/>
            </a:solidFill>
            <a:latin typeface="Georgia" pitchFamily="18" charset="0"/>
          </a:endParaRPr>
        </a:p>
      </dsp:txBody>
      <dsp:txXfrm>
        <a:off x="47545" y="564197"/>
        <a:ext cx="1504152" cy="1767204"/>
      </dsp:txXfrm>
    </dsp:sp>
    <dsp:sp modelId="{2F5CCDBC-62AB-4B5A-97F4-95B34FC26A81}">
      <dsp:nvSpPr>
        <dsp:cNvPr id="0" name=""/>
        <dsp:cNvSpPr/>
      </dsp:nvSpPr>
      <dsp:spPr>
        <a:xfrm>
          <a:off x="1997929" y="517401"/>
          <a:ext cx="1597744" cy="1860796"/>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Gain a focus</a:t>
          </a:r>
          <a:endParaRPr lang="en-US" sz="2000" kern="1200" dirty="0">
            <a:solidFill>
              <a:schemeClr val="tx2"/>
            </a:solidFill>
            <a:latin typeface="Georgia" pitchFamily="18" charset="0"/>
          </a:endParaRPr>
        </a:p>
      </dsp:txBody>
      <dsp:txXfrm>
        <a:off x="2044725" y="564197"/>
        <a:ext cx="1504152" cy="1767204"/>
      </dsp:txXfrm>
    </dsp:sp>
    <dsp:sp modelId="{48FD1C9F-BF7D-476C-AD84-1173FBE085EE}">
      <dsp:nvSpPr>
        <dsp:cNvPr id="0" name=""/>
        <dsp:cNvSpPr/>
      </dsp:nvSpPr>
      <dsp:spPr>
        <a:xfrm>
          <a:off x="3995110" y="517401"/>
          <a:ext cx="1597744" cy="1860796"/>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Create Value for a target market</a:t>
          </a:r>
          <a:endParaRPr lang="en-US" sz="2000" kern="1200" dirty="0">
            <a:solidFill>
              <a:schemeClr val="tx2"/>
            </a:solidFill>
            <a:latin typeface="Georgia" pitchFamily="18" charset="0"/>
          </a:endParaRPr>
        </a:p>
      </dsp:txBody>
      <dsp:txXfrm>
        <a:off x="4041906" y="564197"/>
        <a:ext cx="1504152" cy="1767204"/>
      </dsp:txXfrm>
    </dsp:sp>
    <dsp:sp modelId="{B8805F44-FB37-40EB-B30A-2FAA496B4502}">
      <dsp:nvSpPr>
        <dsp:cNvPr id="0" name=""/>
        <dsp:cNvSpPr/>
      </dsp:nvSpPr>
      <dsp:spPr>
        <a:xfrm>
          <a:off x="5992290" y="517401"/>
          <a:ext cx="1779359" cy="1860796"/>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Positioning </a:t>
          </a:r>
          <a:endParaRPr lang="en-US" sz="2000" b="1" i="1" kern="1200" dirty="0">
            <a:solidFill>
              <a:schemeClr val="tx2"/>
            </a:solidFill>
            <a:latin typeface="Georgia" pitchFamily="18" charset="0"/>
          </a:endParaRPr>
        </a:p>
      </dsp:txBody>
      <dsp:txXfrm>
        <a:off x="6044406" y="569517"/>
        <a:ext cx="1675127" cy="175656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469C7-976E-4A73-BDF9-45E9A6D5A594}">
      <dsp:nvSpPr>
        <dsp:cNvPr id="0" name=""/>
        <dsp:cNvSpPr/>
      </dsp:nvSpPr>
      <dsp:spPr>
        <a:xfrm>
          <a:off x="2003" y="352813"/>
          <a:ext cx="1249337" cy="155030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2"/>
              </a:solidFill>
              <a:latin typeface="Georgia" pitchFamily="18" charset="0"/>
            </a:rPr>
            <a:t>Measurable</a:t>
          </a:r>
          <a:endParaRPr lang="en-US" sz="1600" kern="1200" dirty="0">
            <a:solidFill>
              <a:schemeClr val="tx2"/>
            </a:solidFill>
            <a:latin typeface="Georgia" pitchFamily="18" charset="0"/>
          </a:endParaRPr>
        </a:p>
      </dsp:txBody>
      <dsp:txXfrm>
        <a:off x="38595" y="389405"/>
        <a:ext cx="1176153" cy="1477119"/>
      </dsp:txXfrm>
    </dsp:sp>
    <dsp:sp modelId="{9721F95F-6105-4D3C-8304-AC7B7D0A45FB}">
      <dsp:nvSpPr>
        <dsp:cNvPr id="0" name=""/>
        <dsp:cNvSpPr/>
      </dsp:nvSpPr>
      <dsp:spPr>
        <a:xfrm>
          <a:off x="126936" y="1903116"/>
          <a:ext cx="124933" cy="931318"/>
        </a:xfrm>
        <a:custGeom>
          <a:avLst/>
          <a:gdLst/>
          <a:ahLst/>
          <a:cxnLst/>
          <a:rect l="0" t="0" r="0" b="0"/>
          <a:pathLst>
            <a:path>
              <a:moveTo>
                <a:pt x="0" y="0"/>
              </a:moveTo>
              <a:lnTo>
                <a:pt x="0" y="931318"/>
              </a:lnTo>
              <a:lnTo>
                <a:pt x="124933" y="9313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6650D-9565-4F5A-BB73-07CBCBCFA2EC}">
      <dsp:nvSpPr>
        <dsp:cNvPr id="0" name=""/>
        <dsp:cNvSpPr/>
      </dsp:nvSpPr>
      <dsp:spPr>
        <a:xfrm>
          <a:off x="251870" y="2059283"/>
          <a:ext cx="1189629" cy="155030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2"/>
              </a:solidFill>
              <a:latin typeface="Georgia" pitchFamily="18" charset="0"/>
            </a:rPr>
            <a:t>Size, purchasing power, and profile of segment</a:t>
          </a:r>
          <a:endParaRPr lang="en-US" sz="1600" kern="1200" dirty="0">
            <a:solidFill>
              <a:schemeClr val="tx2"/>
            </a:solidFill>
            <a:latin typeface="Georgia" pitchFamily="18" charset="0"/>
          </a:endParaRPr>
        </a:p>
      </dsp:txBody>
      <dsp:txXfrm>
        <a:off x="286713" y="2094126"/>
        <a:ext cx="1119943" cy="1480617"/>
      </dsp:txXfrm>
    </dsp:sp>
    <dsp:sp modelId="{8EE1A2AE-ED42-4198-9B44-1924DA6D9801}">
      <dsp:nvSpPr>
        <dsp:cNvPr id="0" name=""/>
        <dsp:cNvSpPr/>
      </dsp:nvSpPr>
      <dsp:spPr>
        <a:xfrm>
          <a:off x="1563675" y="352813"/>
          <a:ext cx="1249337" cy="1550303"/>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2"/>
              </a:solidFill>
              <a:latin typeface="Georgia" pitchFamily="18" charset="0"/>
            </a:rPr>
            <a:t>Accessible</a:t>
          </a:r>
          <a:endParaRPr lang="en-US" sz="1600" kern="1200" dirty="0">
            <a:solidFill>
              <a:schemeClr val="tx2"/>
            </a:solidFill>
            <a:latin typeface="Georgia" pitchFamily="18" charset="0"/>
          </a:endParaRPr>
        </a:p>
      </dsp:txBody>
      <dsp:txXfrm>
        <a:off x="1600267" y="389405"/>
        <a:ext cx="1176153" cy="1477119"/>
      </dsp:txXfrm>
    </dsp:sp>
    <dsp:sp modelId="{1C167F33-434C-41A1-A5BD-96A0FD1B12E0}">
      <dsp:nvSpPr>
        <dsp:cNvPr id="0" name=""/>
        <dsp:cNvSpPr/>
      </dsp:nvSpPr>
      <dsp:spPr>
        <a:xfrm>
          <a:off x="1688608" y="1903116"/>
          <a:ext cx="124933" cy="931318"/>
        </a:xfrm>
        <a:custGeom>
          <a:avLst/>
          <a:gdLst/>
          <a:ahLst/>
          <a:cxnLst/>
          <a:rect l="0" t="0" r="0" b="0"/>
          <a:pathLst>
            <a:path>
              <a:moveTo>
                <a:pt x="0" y="0"/>
              </a:moveTo>
              <a:lnTo>
                <a:pt x="0" y="931318"/>
              </a:lnTo>
              <a:lnTo>
                <a:pt x="124933" y="9313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0150EC-18F7-4F9B-BEB4-25218CCE1E42}">
      <dsp:nvSpPr>
        <dsp:cNvPr id="0" name=""/>
        <dsp:cNvSpPr/>
      </dsp:nvSpPr>
      <dsp:spPr>
        <a:xfrm>
          <a:off x="1813542" y="2059283"/>
          <a:ext cx="999470" cy="155030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2"/>
              </a:solidFill>
              <a:latin typeface="Georgia" pitchFamily="18" charset="0"/>
            </a:rPr>
            <a:t>Can be reached and served </a:t>
          </a:r>
          <a:endParaRPr lang="en-US" sz="1600" kern="1200" dirty="0">
            <a:solidFill>
              <a:schemeClr val="tx2"/>
            </a:solidFill>
            <a:latin typeface="Georgia" pitchFamily="18" charset="0"/>
          </a:endParaRPr>
        </a:p>
      </dsp:txBody>
      <dsp:txXfrm>
        <a:off x="1842815" y="2088556"/>
        <a:ext cx="940924" cy="1491757"/>
      </dsp:txXfrm>
    </dsp:sp>
    <dsp:sp modelId="{6B20702C-3332-4839-A63B-D89D3817DBF2}">
      <dsp:nvSpPr>
        <dsp:cNvPr id="0" name=""/>
        <dsp:cNvSpPr/>
      </dsp:nvSpPr>
      <dsp:spPr>
        <a:xfrm>
          <a:off x="3125347" y="352813"/>
          <a:ext cx="1249337" cy="1550303"/>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2"/>
              </a:solidFill>
              <a:latin typeface="Georgia" pitchFamily="18" charset="0"/>
            </a:rPr>
            <a:t>Substantial</a:t>
          </a:r>
          <a:endParaRPr lang="en-US" sz="1600" kern="1200" dirty="0">
            <a:solidFill>
              <a:schemeClr val="tx2"/>
            </a:solidFill>
            <a:latin typeface="Georgia" pitchFamily="18" charset="0"/>
          </a:endParaRPr>
        </a:p>
      </dsp:txBody>
      <dsp:txXfrm>
        <a:off x="3161939" y="389405"/>
        <a:ext cx="1176153" cy="1477119"/>
      </dsp:txXfrm>
    </dsp:sp>
    <dsp:sp modelId="{17656BEB-F170-4194-B9B3-4438BC1FCABC}">
      <dsp:nvSpPr>
        <dsp:cNvPr id="0" name=""/>
        <dsp:cNvSpPr/>
      </dsp:nvSpPr>
      <dsp:spPr>
        <a:xfrm>
          <a:off x="3250281" y="1903116"/>
          <a:ext cx="124933" cy="931318"/>
        </a:xfrm>
        <a:custGeom>
          <a:avLst/>
          <a:gdLst/>
          <a:ahLst/>
          <a:cxnLst/>
          <a:rect l="0" t="0" r="0" b="0"/>
          <a:pathLst>
            <a:path>
              <a:moveTo>
                <a:pt x="0" y="0"/>
              </a:moveTo>
              <a:lnTo>
                <a:pt x="0" y="931318"/>
              </a:lnTo>
              <a:lnTo>
                <a:pt x="124933" y="9313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EB7BB-1660-44CD-A827-A82BB7BE5D67}">
      <dsp:nvSpPr>
        <dsp:cNvPr id="0" name=""/>
        <dsp:cNvSpPr/>
      </dsp:nvSpPr>
      <dsp:spPr>
        <a:xfrm>
          <a:off x="3375214" y="2059283"/>
          <a:ext cx="999470" cy="155030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2"/>
              </a:solidFill>
              <a:latin typeface="Georgia" pitchFamily="18" charset="0"/>
            </a:rPr>
            <a:t>Large and profitable enough to serve</a:t>
          </a:r>
          <a:endParaRPr lang="en-US" sz="1600" kern="1200" dirty="0">
            <a:solidFill>
              <a:schemeClr val="tx2"/>
            </a:solidFill>
            <a:latin typeface="Georgia" pitchFamily="18" charset="0"/>
          </a:endParaRPr>
        </a:p>
      </dsp:txBody>
      <dsp:txXfrm>
        <a:off x="3404487" y="2088556"/>
        <a:ext cx="940924" cy="1491757"/>
      </dsp:txXfrm>
    </dsp:sp>
    <dsp:sp modelId="{3BBE9742-1C09-4C48-A521-011352B3696C}">
      <dsp:nvSpPr>
        <dsp:cNvPr id="0" name=""/>
        <dsp:cNvSpPr/>
      </dsp:nvSpPr>
      <dsp:spPr>
        <a:xfrm>
          <a:off x="4687019" y="352813"/>
          <a:ext cx="1447745" cy="1550303"/>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2"/>
              </a:solidFill>
              <a:latin typeface="Georgia" pitchFamily="18" charset="0"/>
            </a:rPr>
            <a:t>Differentiable</a:t>
          </a:r>
          <a:endParaRPr lang="en-US" sz="1600" kern="1200" dirty="0">
            <a:solidFill>
              <a:schemeClr val="tx2"/>
            </a:solidFill>
            <a:latin typeface="Georgia" pitchFamily="18" charset="0"/>
          </a:endParaRPr>
        </a:p>
      </dsp:txBody>
      <dsp:txXfrm>
        <a:off x="4729422" y="395216"/>
        <a:ext cx="1362939" cy="1465497"/>
      </dsp:txXfrm>
    </dsp:sp>
    <dsp:sp modelId="{7BCA3681-C117-43CE-AF11-A219AA56C3F7}">
      <dsp:nvSpPr>
        <dsp:cNvPr id="0" name=""/>
        <dsp:cNvSpPr/>
      </dsp:nvSpPr>
      <dsp:spPr>
        <a:xfrm>
          <a:off x="4831793" y="1903116"/>
          <a:ext cx="144774" cy="931318"/>
        </a:xfrm>
        <a:custGeom>
          <a:avLst/>
          <a:gdLst/>
          <a:ahLst/>
          <a:cxnLst/>
          <a:rect l="0" t="0" r="0" b="0"/>
          <a:pathLst>
            <a:path>
              <a:moveTo>
                <a:pt x="0" y="0"/>
              </a:moveTo>
              <a:lnTo>
                <a:pt x="0" y="931318"/>
              </a:lnTo>
              <a:lnTo>
                <a:pt x="144774" y="9313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C027E7-BEC8-4D4B-BF4E-777D5F1F0F01}">
      <dsp:nvSpPr>
        <dsp:cNvPr id="0" name=""/>
        <dsp:cNvSpPr/>
      </dsp:nvSpPr>
      <dsp:spPr>
        <a:xfrm>
          <a:off x="4976568" y="2059283"/>
          <a:ext cx="1153748" cy="155030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2"/>
              </a:solidFill>
              <a:latin typeface="Georgia" pitchFamily="18" charset="0"/>
            </a:rPr>
            <a:t>Respond differently</a:t>
          </a:r>
          <a:endParaRPr lang="en-US" sz="1600" kern="1200" dirty="0">
            <a:solidFill>
              <a:schemeClr val="tx2"/>
            </a:solidFill>
            <a:latin typeface="Georgia" pitchFamily="18" charset="0"/>
          </a:endParaRPr>
        </a:p>
      </dsp:txBody>
      <dsp:txXfrm>
        <a:off x="5010360" y="2093075"/>
        <a:ext cx="1086164" cy="1482719"/>
      </dsp:txXfrm>
    </dsp:sp>
    <dsp:sp modelId="{959778BD-BA60-42F8-B01A-4E390244595B}">
      <dsp:nvSpPr>
        <dsp:cNvPr id="0" name=""/>
        <dsp:cNvSpPr/>
      </dsp:nvSpPr>
      <dsp:spPr>
        <a:xfrm>
          <a:off x="6447098" y="352813"/>
          <a:ext cx="1249337" cy="155030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2"/>
              </a:solidFill>
              <a:latin typeface="Georgia" pitchFamily="18" charset="0"/>
            </a:rPr>
            <a:t>Actionable</a:t>
          </a:r>
          <a:endParaRPr lang="en-US" sz="1600" kern="1200" dirty="0">
            <a:solidFill>
              <a:schemeClr val="tx2"/>
            </a:solidFill>
            <a:latin typeface="Georgia" pitchFamily="18" charset="0"/>
          </a:endParaRPr>
        </a:p>
      </dsp:txBody>
      <dsp:txXfrm>
        <a:off x="6483690" y="389405"/>
        <a:ext cx="1176153" cy="1477119"/>
      </dsp:txXfrm>
    </dsp:sp>
    <dsp:sp modelId="{8F8C9F8D-7C7C-4195-A66B-BEC1A9338A60}">
      <dsp:nvSpPr>
        <dsp:cNvPr id="0" name=""/>
        <dsp:cNvSpPr/>
      </dsp:nvSpPr>
      <dsp:spPr>
        <a:xfrm>
          <a:off x="6572032" y="1903116"/>
          <a:ext cx="124933" cy="931318"/>
        </a:xfrm>
        <a:custGeom>
          <a:avLst/>
          <a:gdLst/>
          <a:ahLst/>
          <a:cxnLst/>
          <a:rect l="0" t="0" r="0" b="0"/>
          <a:pathLst>
            <a:path>
              <a:moveTo>
                <a:pt x="0" y="0"/>
              </a:moveTo>
              <a:lnTo>
                <a:pt x="0" y="931318"/>
              </a:lnTo>
              <a:lnTo>
                <a:pt x="124933" y="9313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DA0959-8D57-466E-A6CB-5B671AE16290}">
      <dsp:nvSpPr>
        <dsp:cNvPr id="0" name=""/>
        <dsp:cNvSpPr/>
      </dsp:nvSpPr>
      <dsp:spPr>
        <a:xfrm>
          <a:off x="6696966" y="2059283"/>
          <a:ext cx="1149630" cy="155030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2"/>
              </a:solidFill>
              <a:latin typeface="Georgia" pitchFamily="18" charset="0"/>
            </a:rPr>
            <a:t>Effective programs can be developed</a:t>
          </a:r>
          <a:endParaRPr lang="en-US" sz="1600" kern="1200" dirty="0">
            <a:solidFill>
              <a:schemeClr val="tx2"/>
            </a:solidFill>
            <a:latin typeface="Georgia" pitchFamily="18" charset="0"/>
          </a:endParaRPr>
        </a:p>
      </dsp:txBody>
      <dsp:txXfrm>
        <a:off x="6730638" y="2092955"/>
        <a:ext cx="1082286" cy="148295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E34D2-50DC-41D6-A18D-0E12B8E99ECF}">
      <dsp:nvSpPr>
        <dsp:cNvPr id="0" name=""/>
        <dsp:cNvSpPr/>
      </dsp:nvSpPr>
      <dsp:spPr>
        <a:xfrm>
          <a:off x="6527" y="52497"/>
          <a:ext cx="2199000" cy="301920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Georgia" pitchFamily="18" charset="0"/>
            </a:rPr>
            <a:t>Market Segmentation</a:t>
          </a:r>
        </a:p>
        <a:p>
          <a:pPr lvl="0" algn="ctr" defTabSz="889000" rtl="0">
            <a:lnSpc>
              <a:spcPct val="90000"/>
            </a:lnSpc>
            <a:spcBef>
              <a:spcPct val="0"/>
            </a:spcBef>
            <a:spcAft>
              <a:spcPct val="35000"/>
            </a:spcAft>
          </a:pPr>
          <a:endParaRPr lang="en-US" sz="2000" b="1" kern="1200" dirty="0" smtClean="0">
            <a:solidFill>
              <a:schemeClr val="tx1"/>
            </a:solidFill>
            <a:latin typeface="Georgia" pitchFamily="18" charset="0"/>
          </a:endParaRPr>
        </a:p>
        <a:p>
          <a:pPr lvl="0" algn="just" defTabSz="889000" rtl="0">
            <a:lnSpc>
              <a:spcPct val="90000"/>
            </a:lnSpc>
            <a:spcBef>
              <a:spcPct val="0"/>
            </a:spcBef>
            <a:spcAft>
              <a:spcPct val="35000"/>
            </a:spcAft>
          </a:pPr>
          <a:r>
            <a:rPr lang="en-US" sz="1400" b="0" kern="1200" dirty="0" smtClean="0">
              <a:solidFill>
                <a:schemeClr val="tx1"/>
              </a:solidFill>
              <a:latin typeface="Georgia" pitchFamily="18" charset="0"/>
            </a:rPr>
            <a:t>1. Identify bases for      segmenting the market</a:t>
          </a:r>
        </a:p>
        <a:p>
          <a:pPr lvl="0" algn="just" defTabSz="889000">
            <a:lnSpc>
              <a:spcPct val="90000"/>
            </a:lnSpc>
            <a:spcBef>
              <a:spcPct val="0"/>
            </a:spcBef>
            <a:spcAft>
              <a:spcPct val="35000"/>
            </a:spcAft>
          </a:pPr>
          <a:r>
            <a:rPr lang="en-US" sz="1400" b="0" kern="1200" dirty="0" smtClean="0">
              <a:solidFill>
                <a:schemeClr val="tx1"/>
              </a:solidFill>
              <a:latin typeface="Georgia" pitchFamily="18" charset="0"/>
            </a:rPr>
            <a:t>2. Develop segment profiles</a:t>
          </a:r>
        </a:p>
        <a:p>
          <a:pPr lvl="0" algn="ctr" defTabSz="889000" rtl="0">
            <a:lnSpc>
              <a:spcPct val="90000"/>
            </a:lnSpc>
            <a:spcBef>
              <a:spcPct val="0"/>
            </a:spcBef>
            <a:spcAft>
              <a:spcPct val="35000"/>
            </a:spcAft>
          </a:pPr>
          <a:endParaRPr lang="en-US" sz="1400" b="1" kern="1200" dirty="0">
            <a:solidFill>
              <a:schemeClr val="tx1"/>
            </a:solidFill>
            <a:latin typeface="Georgia" pitchFamily="18" charset="0"/>
          </a:endParaRPr>
        </a:p>
      </dsp:txBody>
      <dsp:txXfrm>
        <a:off x="70934" y="116904"/>
        <a:ext cx="2070186" cy="2890391"/>
      </dsp:txXfrm>
    </dsp:sp>
    <dsp:sp modelId="{AED9B2CF-0A10-4804-8A3C-AB2F917E8A28}">
      <dsp:nvSpPr>
        <dsp:cNvPr id="0" name=""/>
        <dsp:cNvSpPr/>
      </dsp:nvSpPr>
      <dsp:spPr>
        <a:xfrm>
          <a:off x="2385114" y="1339412"/>
          <a:ext cx="380723" cy="4453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eorgia" pitchFamily="18" charset="0"/>
          </a:endParaRPr>
        </a:p>
      </dsp:txBody>
      <dsp:txXfrm>
        <a:off x="2385114" y="1428487"/>
        <a:ext cx="266506" cy="267224"/>
      </dsp:txXfrm>
    </dsp:sp>
    <dsp:sp modelId="{7008CCC4-3B34-4F15-B6CA-4B7089DEF8C6}">
      <dsp:nvSpPr>
        <dsp:cNvPr id="0" name=""/>
        <dsp:cNvSpPr/>
      </dsp:nvSpPr>
      <dsp:spPr>
        <a:xfrm>
          <a:off x="2923873" y="52497"/>
          <a:ext cx="1795865" cy="3019205"/>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endParaRPr lang="en-US" sz="2000" b="1" kern="1200" dirty="0" smtClean="0">
            <a:solidFill>
              <a:schemeClr val="tx1"/>
            </a:solidFill>
            <a:latin typeface="Georgia" pitchFamily="18" charset="0"/>
          </a:endParaRPr>
        </a:p>
        <a:p>
          <a:pPr lvl="0" algn="ctr" defTabSz="889000" rtl="0">
            <a:lnSpc>
              <a:spcPct val="90000"/>
            </a:lnSpc>
            <a:spcBef>
              <a:spcPct val="0"/>
            </a:spcBef>
            <a:spcAft>
              <a:spcPct val="35000"/>
            </a:spcAft>
          </a:pPr>
          <a:r>
            <a:rPr lang="en-US" sz="2000" b="1" kern="1200" dirty="0" smtClean="0">
              <a:solidFill>
                <a:schemeClr val="tx1"/>
              </a:solidFill>
              <a:latin typeface="Georgia" pitchFamily="18" charset="0"/>
            </a:rPr>
            <a:t>Market Targeting</a:t>
          </a:r>
        </a:p>
        <a:p>
          <a:pPr lvl="0" algn="ctr" defTabSz="889000" rtl="0">
            <a:lnSpc>
              <a:spcPct val="90000"/>
            </a:lnSpc>
            <a:spcBef>
              <a:spcPct val="0"/>
            </a:spcBef>
            <a:spcAft>
              <a:spcPct val="35000"/>
            </a:spcAft>
          </a:pPr>
          <a:endParaRPr lang="en-US" sz="2000" b="1" kern="1200" dirty="0" smtClean="0">
            <a:solidFill>
              <a:schemeClr val="tx1"/>
            </a:solidFill>
            <a:latin typeface="Georgia" pitchFamily="18" charset="0"/>
          </a:endParaRPr>
        </a:p>
        <a:p>
          <a:pPr lvl="0" algn="just" defTabSz="889000" rtl="0">
            <a:lnSpc>
              <a:spcPct val="90000"/>
            </a:lnSpc>
            <a:spcBef>
              <a:spcPct val="0"/>
            </a:spcBef>
            <a:spcAft>
              <a:spcPct val="35000"/>
            </a:spcAft>
          </a:pPr>
          <a:r>
            <a:rPr lang="en-US" sz="1400" kern="1200" dirty="0" smtClean="0">
              <a:solidFill>
                <a:schemeClr val="tx1"/>
              </a:solidFill>
              <a:latin typeface="Georgia" pitchFamily="18" charset="0"/>
            </a:rPr>
            <a:t>3. Develop measure of  segment attractiveness</a:t>
          </a:r>
        </a:p>
        <a:p>
          <a:pPr lvl="0" algn="just" defTabSz="889000">
            <a:lnSpc>
              <a:spcPct val="90000"/>
            </a:lnSpc>
            <a:spcBef>
              <a:spcPct val="0"/>
            </a:spcBef>
            <a:spcAft>
              <a:spcPct val="35000"/>
            </a:spcAft>
          </a:pPr>
          <a:r>
            <a:rPr lang="en-US" sz="1400" kern="1200" dirty="0" smtClean="0">
              <a:solidFill>
                <a:schemeClr val="tx1"/>
              </a:solidFill>
              <a:latin typeface="Georgia" pitchFamily="18" charset="0"/>
            </a:rPr>
            <a:t>4. Select target segments</a:t>
          </a:r>
        </a:p>
        <a:p>
          <a:pPr lvl="0" algn="ctr" defTabSz="889000" rtl="0">
            <a:lnSpc>
              <a:spcPct val="90000"/>
            </a:lnSpc>
            <a:spcBef>
              <a:spcPct val="0"/>
            </a:spcBef>
            <a:spcAft>
              <a:spcPct val="35000"/>
            </a:spcAft>
          </a:pPr>
          <a:endParaRPr lang="en-US" sz="1400" kern="1200" dirty="0">
            <a:solidFill>
              <a:schemeClr val="tx1"/>
            </a:solidFill>
            <a:latin typeface="Georgia" pitchFamily="18" charset="0"/>
          </a:endParaRPr>
        </a:p>
      </dsp:txBody>
      <dsp:txXfrm>
        <a:off x="2976472" y="105096"/>
        <a:ext cx="1690667" cy="2914007"/>
      </dsp:txXfrm>
    </dsp:sp>
    <dsp:sp modelId="{31F460FD-BCAD-407C-9550-E6BEDEBFF763}">
      <dsp:nvSpPr>
        <dsp:cNvPr id="0" name=""/>
        <dsp:cNvSpPr/>
      </dsp:nvSpPr>
      <dsp:spPr>
        <a:xfrm>
          <a:off x="4899325" y="1339412"/>
          <a:ext cx="380723" cy="445374"/>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eorgia" pitchFamily="18" charset="0"/>
          </a:endParaRPr>
        </a:p>
      </dsp:txBody>
      <dsp:txXfrm>
        <a:off x="4899325" y="1428487"/>
        <a:ext cx="266506" cy="267224"/>
      </dsp:txXfrm>
    </dsp:sp>
    <dsp:sp modelId="{B60AA994-6CF1-4D67-8E3A-FF70AC45589F}">
      <dsp:nvSpPr>
        <dsp:cNvPr id="0" name=""/>
        <dsp:cNvSpPr/>
      </dsp:nvSpPr>
      <dsp:spPr>
        <a:xfrm>
          <a:off x="5438084" y="52497"/>
          <a:ext cx="2022988" cy="3019205"/>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Georgia" pitchFamily="18" charset="0"/>
            </a:rPr>
            <a:t>Market Positioning</a:t>
          </a:r>
        </a:p>
        <a:p>
          <a:pPr lvl="0" algn="ctr" defTabSz="889000" rtl="0">
            <a:lnSpc>
              <a:spcPct val="90000"/>
            </a:lnSpc>
            <a:spcBef>
              <a:spcPct val="0"/>
            </a:spcBef>
            <a:spcAft>
              <a:spcPct val="35000"/>
            </a:spcAft>
          </a:pPr>
          <a:endParaRPr lang="en-US" sz="2000" b="1" kern="1200" dirty="0" smtClean="0">
            <a:solidFill>
              <a:schemeClr val="tx1"/>
            </a:solidFill>
            <a:latin typeface="Georgia" pitchFamily="18" charset="0"/>
          </a:endParaRPr>
        </a:p>
        <a:p>
          <a:pPr lvl="0" algn="just" defTabSz="889000" rtl="0">
            <a:lnSpc>
              <a:spcPct val="90000"/>
            </a:lnSpc>
            <a:spcBef>
              <a:spcPct val="0"/>
            </a:spcBef>
            <a:spcAft>
              <a:spcPct val="35000"/>
            </a:spcAft>
          </a:pPr>
          <a:r>
            <a:rPr lang="en-US" sz="1400" kern="1200" dirty="0" smtClean="0">
              <a:solidFill>
                <a:schemeClr val="tx1"/>
              </a:solidFill>
              <a:latin typeface="Tahoma" pitchFamily="34" charset="0"/>
            </a:rPr>
            <a:t>5. Develop positioning for target segments</a:t>
          </a:r>
        </a:p>
        <a:p>
          <a:pPr lvl="0" algn="just" defTabSz="889000">
            <a:lnSpc>
              <a:spcPct val="90000"/>
            </a:lnSpc>
            <a:spcBef>
              <a:spcPct val="0"/>
            </a:spcBef>
            <a:spcAft>
              <a:spcPct val="35000"/>
            </a:spcAft>
          </a:pPr>
          <a:r>
            <a:rPr lang="en-US" sz="1400" kern="1200" dirty="0" smtClean="0">
              <a:solidFill>
                <a:schemeClr val="tx1"/>
              </a:solidFill>
              <a:latin typeface="Tahoma" pitchFamily="34" charset="0"/>
            </a:rPr>
            <a:t>6. Develop a marketing </a:t>
          </a:r>
        </a:p>
        <a:p>
          <a:pPr lvl="0" algn="just" defTabSz="889000">
            <a:lnSpc>
              <a:spcPct val="90000"/>
            </a:lnSpc>
            <a:spcBef>
              <a:spcPct val="0"/>
            </a:spcBef>
            <a:spcAft>
              <a:spcPct val="35000"/>
            </a:spcAft>
          </a:pPr>
          <a:r>
            <a:rPr lang="en-US" sz="1400" kern="1200" dirty="0" smtClean="0">
              <a:solidFill>
                <a:schemeClr val="tx1"/>
              </a:solidFill>
              <a:latin typeface="Tahoma" pitchFamily="34" charset="0"/>
            </a:rPr>
            <a:t>mix for each segment</a:t>
          </a:r>
          <a:endParaRPr lang="en-US" sz="1400" kern="1200" dirty="0">
            <a:solidFill>
              <a:schemeClr val="tx1"/>
            </a:solidFill>
            <a:latin typeface="Georgia" pitchFamily="18" charset="0"/>
          </a:endParaRPr>
        </a:p>
      </dsp:txBody>
      <dsp:txXfrm>
        <a:off x="5497335" y="111748"/>
        <a:ext cx="1904486" cy="290070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DB67C-97FE-412B-8CC0-2E5125AB40AD}">
      <dsp:nvSpPr>
        <dsp:cNvPr id="0" name=""/>
        <dsp:cNvSpPr/>
      </dsp:nvSpPr>
      <dsp:spPr>
        <a:xfrm>
          <a:off x="2865119" y="279"/>
          <a:ext cx="4297680" cy="1088305"/>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smtClean="0">
              <a:solidFill>
                <a:schemeClr val="tx1"/>
              </a:solidFill>
              <a:latin typeface="Georgia" pitchFamily="18" charset="0"/>
            </a:rPr>
            <a:t>Same product to all consumers</a:t>
          </a:r>
          <a:endParaRPr lang="en-US" sz="2400" kern="1200" dirty="0">
            <a:solidFill>
              <a:schemeClr val="tx1"/>
            </a:solidFill>
            <a:latin typeface="Georgia" pitchFamily="18" charset="0"/>
          </a:endParaRPr>
        </a:p>
      </dsp:txBody>
      <dsp:txXfrm>
        <a:off x="2865119" y="136317"/>
        <a:ext cx="3889566" cy="816229"/>
      </dsp:txXfrm>
    </dsp:sp>
    <dsp:sp modelId="{61F686E0-69A0-47F5-9B78-8E03E73273E7}">
      <dsp:nvSpPr>
        <dsp:cNvPr id="0" name=""/>
        <dsp:cNvSpPr/>
      </dsp:nvSpPr>
      <dsp:spPr>
        <a:xfrm>
          <a:off x="0" y="279"/>
          <a:ext cx="2865120" cy="10883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latin typeface="Georgia" pitchFamily="18" charset="0"/>
            </a:rPr>
            <a:t>Mass Marketing  </a:t>
          </a:r>
          <a:endParaRPr lang="en-US" sz="2800" kern="1200" dirty="0">
            <a:solidFill>
              <a:schemeClr val="tx1"/>
            </a:solidFill>
            <a:latin typeface="Georgia" pitchFamily="18" charset="0"/>
          </a:endParaRPr>
        </a:p>
      </dsp:txBody>
      <dsp:txXfrm>
        <a:off x="53127" y="53406"/>
        <a:ext cx="2758866" cy="982051"/>
      </dsp:txXfrm>
    </dsp:sp>
    <dsp:sp modelId="{9C72D244-60AB-4177-BB61-745846474EDC}">
      <dsp:nvSpPr>
        <dsp:cNvPr id="0" name=""/>
        <dsp:cNvSpPr/>
      </dsp:nvSpPr>
      <dsp:spPr>
        <a:xfrm>
          <a:off x="2865119" y="1197415"/>
          <a:ext cx="4297680" cy="1088305"/>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smtClean="0">
              <a:solidFill>
                <a:schemeClr val="tx1"/>
              </a:solidFill>
              <a:latin typeface="Georgia" pitchFamily="18" charset="0"/>
            </a:rPr>
            <a:t>Different products to one or more segments</a:t>
          </a:r>
          <a:endParaRPr lang="en-US" sz="2400" kern="1200" dirty="0">
            <a:solidFill>
              <a:schemeClr val="tx1"/>
            </a:solidFill>
            <a:latin typeface="Georgia" pitchFamily="18" charset="0"/>
          </a:endParaRPr>
        </a:p>
      </dsp:txBody>
      <dsp:txXfrm>
        <a:off x="2865119" y="1333453"/>
        <a:ext cx="3889566" cy="816229"/>
      </dsp:txXfrm>
    </dsp:sp>
    <dsp:sp modelId="{04F78CE7-D690-45E9-B36D-13B579EB5608}">
      <dsp:nvSpPr>
        <dsp:cNvPr id="0" name=""/>
        <dsp:cNvSpPr/>
      </dsp:nvSpPr>
      <dsp:spPr>
        <a:xfrm>
          <a:off x="0" y="1197415"/>
          <a:ext cx="2865120" cy="108830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latin typeface="Georgia" pitchFamily="18" charset="0"/>
            </a:rPr>
            <a:t>Segment Marketing  </a:t>
          </a:r>
          <a:endParaRPr lang="en-US" sz="2800" kern="1200" dirty="0">
            <a:solidFill>
              <a:schemeClr val="tx1"/>
            </a:solidFill>
            <a:latin typeface="Georgia" pitchFamily="18" charset="0"/>
          </a:endParaRPr>
        </a:p>
      </dsp:txBody>
      <dsp:txXfrm>
        <a:off x="53127" y="1250542"/>
        <a:ext cx="2758866" cy="98205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D62D8-190A-4CB4-8A5B-E0DA856FF659}">
      <dsp:nvSpPr>
        <dsp:cNvPr id="0" name=""/>
        <dsp:cNvSpPr/>
      </dsp:nvSpPr>
      <dsp:spPr>
        <a:xfrm>
          <a:off x="2956560" y="496"/>
          <a:ext cx="4434840" cy="1934765"/>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a:lnSpc>
              <a:spcPct val="90000"/>
            </a:lnSpc>
            <a:spcBef>
              <a:spcPct val="0"/>
            </a:spcBef>
            <a:spcAft>
              <a:spcPct val="15000"/>
            </a:spcAft>
            <a:buChar char="••"/>
          </a:pPr>
          <a:endParaRPr lang="en-US" sz="2000" b="1" kern="1200" dirty="0">
            <a:solidFill>
              <a:schemeClr val="tx1"/>
            </a:solidFill>
            <a:latin typeface="Georgia" pitchFamily="18" charset="0"/>
          </a:endParaRPr>
        </a:p>
        <a:p>
          <a:pPr marL="228600" lvl="1" indent="-228600" algn="just" defTabSz="889000">
            <a:lnSpc>
              <a:spcPct val="90000"/>
            </a:lnSpc>
            <a:spcBef>
              <a:spcPct val="0"/>
            </a:spcBef>
            <a:spcAft>
              <a:spcPct val="15000"/>
            </a:spcAft>
            <a:buChar char="••"/>
          </a:pPr>
          <a:r>
            <a:rPr lang="en-US" sz="2000" b="1" kern="1200" dirty="0" smtClean="0">
              <a:solidFill>
                <a:schemeClr val="tx1"/>
              </a:solidFill>
              <a:latin typeface="Georgia" pitchFamily="18" charset="0"/>
            </a:rPr>
            <a:t>Market Segments are large identifiable groups within a market</a:t>
          </a:r>
          <a:endParaRPr lang="en-US" sz="2000" b="1" kern="1200" dirty="0">
            <a:solidFill>
              <a:schemeClr val="tx1"/>
            </a:solidFill>
            <a:latin typeface="Georgia" pitchFamily="18" charset="0"/>
          </a:endParaRPr>
        </a:p>
      </dsp:txBody>
      <dsp:txXfrm>
        <a:off x="2956560" y="242342"/>
        <a:ext cx="3709303" cy="1451073"/>
      </dsp:txXfrm>
    </dsp:sp>
    <dsp:sp modelId="{D9B1AB5B-FE65-45D2-B3EE-295AB18C4837}">
      <dsp:nvSpPr>
        <dsp:cNvPr id="0" name=""/>
        <dsp:cNvSpPr/>
      </dsp:nvSpPr>
      <dsp:spPr>
        <a:xfrm>
          <a:off x="0" y="496"/>
          <a:ext cx="2956560" cy="193476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Market Segments</a:t>
          </a:r>
          <a:endParaRPr lang="en-US" sz="2400" b="1" kern="1200" dirty="0">
            <a:solidFill>
              <a:schemeClr val="tx1"/>
            </a:solidFill>
            <a:latin typeface="Georgia" pitchFamily="18" charset="0"/>
          </a:endParaRPr>
        </a:p>
      </dsp:txBody>
      <dsp:txXfrm>
        <a:off x="94447" y="94943"/>
        <a:ext cx="2767666" cy="1745871"/>
      </dsp:txXfrm>
    </dsp:sp>
    <dsp:sp modelId="{256D705F-9212-42FD-84A7-73C9F89FFB49}">
      <dsp:nvSpPr>
        <dsp:cNvPr id="0" name=""/>
        <dsp:cNvSpPr/>
      </dsp:nvSpPr>
      <dsp:spPr>
        <a:xfrm>
          <a:off x="2956560" y="2128738"/>
          <a:ext cx="4434840" cy="1934765"/>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a:lnSpc>
              <a:spcPct val="90000"/>
            </a:lnSpc>
            <a:spcBef>
              <a:spcPct val="0"/>
            </a:spcBef>
            <a:spcAft>
              <a:spcPct val="15000"/>
            </a:spcAft>
            <a:buChar char="••"/>
          </a:pPr>
          <a:endParaRPr lang="en-US" sz="2000" b="0" kern="1200" dirty="0">
            <a:solidFill>
              <a:schemeClr val="tx1"/>
            </a:solidFill>
            <a:latin typeface="Georgia" pitchFamily="18" charset="0"/>
          </a:endParaRPr>
        </a:p>
        <a:p>
          <a:pPr marL="228600" lvl="1" indent="-228600" algn="just" defTabSz="889000">
            <a:lnSpc>
              <a:spcPct val="90000"/>
            </a:lnSpc>
            <a:spcBef>
              <a:spcPct val="0"/>
            </a:spcBef>
            <a:spcAft>
              <a:spcPct val="15000"/>
            </a:spcAft>
            <a:buChar char="••"/>
          </a:pPr>
          <a:r>
            <a:rPr lang="en-US" sz="2000" b="1" kern="1200" dirty="0" smtClean="0">
              <a:solidFill>
                <a:schemeClr val="tx1"/>
              </a:solidFill>
              <a:latin typeface="Georgia" pitchFamily="18" charset="0"/>
            </a:rPr>
            <a:t>A Niche is a more narrowly defined group that may seek a special combination of benefits</a:t>
          </a:r>
          <a:endParaRPr lang="en-US" sz="2000" b="1" kern="1200" dirty="0">
            <a:solidFill>
              <a:schemeClr val="tx1"/>
            </a:solidFill>
            <a:latin typeface="Georgia" pitchFamily="18" charset="0"/>
          </a:endParaRPr>
        </a:p>
      </dsp:txBody>
      <dsp:txXfrm>
        <a:off x="2956560" y="2370584"/>
        <a:ext cx="3709303" cy="1451073"/>
      </dsp:txXfrm>
    </dsp:sp>
    <dsp:sp modelId="{FCDDCA41-7B0A-4A95-A525-1033A75067CB}">
      <dsp:nvSpPr>
        <dsp:cNvPr id="0" name=""/>
        <dsp:cNvSpPr/>
      </dsp:nvSpPr>
      <dsp:spPr>
        <a:xfrm>
          <a:off x="0" y="2128738"/>
          <a:ext cx="2956560" cy="193476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Niche</a:t>
          </a:r>
          <a:endParaRPr lang="en-US" sz="2400" b="1" kern="1200" dirty="0">
            <a:solidFill>
              <a:schemeClr val="tx1"/>
            </a:solidFill>
            <a:latin typeface="Georgia" pitchFamily="18" charset="0"/>
          </a:endParaRPr>
        </a:p>
      </dsp:txBody>
      <dsp:txXfrm>
        <a:off x="94447" y="2223185"/>
        <a:ext cx="2767666" cy="174587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AFCB8-0C32-4850-B1E8-51F423CEE949}">
      <dsp:nvSpPr>
        <dsp:cNvPr id="0" name=""/>
        <dsp:cNvSpPr/>
      </dsp:nvSpPr>
      <dsp:spPr>
        <a:xfrm>
          <a:off x="2333" y="11683"/>
          <a:ext cx="2275284" cy="91011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Georgia" pitchFamily="18" charset="0"/>
            </a:rPr>
            <a:t>Homogeneous Preferences</a:t>
          </a:r>
          <a:endParaRPr lang="en-US" sz="2000" b="1" kern="1200" dirty="0">
            <a:solidFill>
              <a:schemeClr val="tx1"/>
            </a:solidFill>
            <a:latin typeface="Georgia" pitchFamily="18" charset="0"/>
          </a:endParaRPr>
        </a:p>
      </dsp:txBody>
      <dsp:txXfrm>
        <a:off x="2333" y="11683"/>
        <a:ext cx="2275284" cy="910113"/>
      </dsp:txXfrm>
    </dsp:sp>
    <dsp:sp modelId="{3A22E904-8E93-4961-833F-72370F40E7D2}">
      <dsp:nvSpPr>
        <dsp:cNvPr id="0" name=""/>
        <dsp:cNvSpPr/>
      </dsp:nvSpPr>
      <dsp:spPr>
        <a:xfrm>
          <a:off x="2333" y="921796"/>
          <a:ext cx="2275284" cy="158112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Georgia" pitchFamily="18" charset="0"/>
            </a:rPr>
            <a:t>Consumers roughly have same preferences</a:t>
          </a:r>
          <a:endParaRPr lang="en-US" sz="2000" kern="1200" dirty="0">
            <a:latin typeface="Georgia" pitchFamily="18" charset="0"/>
          </a:endParaRPr>
        </a:p>
      </dsp:txBody>
      <dsp:txXfrm>
        <a:off x="2333" y="921796"/>
        <a:ext cx="2275284" cy="1581120"/>
      </dsp:txXfrm>
    </dsp:sp>
    <dsp:sp modelId="{7945835F-0A57-4177-8510-AE2FAF7433C2}">
      <dsp:nvSpPr>
        <dsp:cNvPr id="0" name=""/>
        <dsp:cNvSpPr/>
      </dsp:nvSpPr>
      <dsp:spPr>
        <a:xfrm>
          <a:off x="2596157" y="11683"/>
          <a:ext cx="2275284" cy="910113"/>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Georgia" pitchFamily="18" charset="0"/>
            </a:rPr>
            <a:t>Diffused Preferences</a:t>
          </a:r>
          <a:endParaRPr lang="en-US" sz="2000" b="1" kern="1200" dirty="0">
            <a:solidFill>
              <a:schemeClr val="tx1"/>
            </a:solidFill>
            <a:latin typeface="Georgia" pitchFamily="18" charset="0"/>
          </a:endParaRPr>
        </a:p>
      </dsp:txBody>
      <dsp:txXfrm>
        <a:off x="2596157" y="11683"/>
        <a:ext cx="2275284" cy="910113"/>
      </dsp:txXfrm>
    </dsp:sp>
    <dsp:sp modelId="{C897C30E-4A78-495C-9A22-07419706C3F2}">
      <dsp:nvSpPr>
        <dsp:cNvPr id="0" name=""/>
        <dsp:cNvSpPr/>
      </dsp:nvSpPr>
      <dsp:spPr>
        <a:xfrm>
          <a:off x="2596157" y="921796"/>
          <a:ext cx="2275284" cy="1581120"/>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smtClean="0">
              <a:latin typeface="Georgia" pitchFamily="18" charset="0"/>
            </a:rPr>
            <a:t>Consumer preferences may be scattered</a:t>
          </a:r>
          <a:endParaRPr lang="en-US" sz="2000" kern="1200" dirty="0">
            <a:latin typeface="Georgia" pitchFamily="18" charset="0"/>
          </a:endParaRPr>
        </a:p>
      </dsp:txBody>
      <dsp:txXfrm>
        <a:off x="2596157" y="921796"/>
        <a:ext cx="2275284" cy="1581120"/>
      </dsp:txXfrm>
    </dsp:sp>
    <dsp:sp modelId="{4130AADC-D0C0-48A4-8719-2385D851038A}">
      <dsp:nvSpPr>
        <dsp:cNvPr id="0" name=""/>
        <dsp:cNvSpPr/>
      </dsp:nvSpPr>
      <dsp:spPr>
        <a:xfrm>
          <a:off x="5189981" y="11683"/>
          <a:ext cx="2275284" cy="910113"/>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Georgia" pitchFamily="18" charset="0"/>
            </a:rPr>
            <a:t>Clustered Preferences</a:t>
          </a:r>
          <a:endParaRPr lang="en-US" sz="2000" b="1" kern="1200" dirty="0">
            <a:solidFill>
              <a:schemeClr val="tx1"/>
            </a:solidFill>
            <a:latin typeface="Georgia" pitchFamily="18" charset="0"/>
          </a:endParaRPr>
        </a:p>
      </dsp:txBody>
      <dsp:txXfrm>
        <a:off x="5189981" y="11683"/>
        <a:ext cx="2275284" cy="910113"/>
      </dsp:txXfrm>
    </dsp:sp>
    <dsp:sp modelId="{BED864AD-33D4-470A-BD2D-9483C2B46CAD}">
      <dsp:nvSpPr>
        <dsp:cNvPr id="0" name=""/>
        <dsp:cNvSpPr/>
      </dsp:nvSpPr>
      <dsp:spPr>
        <a:xfrm>
          <a:off x="5189981" y="921796"/>
          <a:ext cx="2275284" cy="158112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smtClean="0">
              <a:latin typeface="Georgia" pitchFamily="18" charset="0"/>
            </a:rPr>
            <a:t>The market might distinct preference clusters, called natural clusters</a:t>
          </a:r>
          <a:endParaRPr lang="en-US" sz="2000" kern="1200" dirty="0">
            <a:latin typeface="Georgia" pitchFamily="18" charset="0"/>
          </a:endParaRPr>
        </a:p>
      </dsp:txBody>
      <dsp:txXfrm>
        <a:off x="5189981" y="921796"/>
        <a:ext cx="2275284" cy="158112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E92CF-6656-4CD6-8C27-69FF8B7C28AD}">
      <dsp:nvSpPr>
        <dsp:cNvPr id="0" name=""/>
        <dsp:cNvSpPr/>
      </dsp:nvSpPr>
      <dsp:spPr>
        <a:xfrm>
          <a:off x="3419" y="747375"/>
          <a:ext cx="1667430" cy="162944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latin typeface="Georgia" pitchFamily="18" charset="0"/>
            </a:rPr>
            <a:t>Geographic Segmentation</a:t>
          </a:r>
          <a:endParaRPr lang="en-US" sz="1800" kern="1200" dirty="0">
            <a:solidFill>
              <a:schemeClr val="tx1"/>
            </a:solidFill>
            <a:latin typeface="Georgia" pitchFamily="18" charset="0"/>
          </a:endParaRPr>
        </a:p>
      </dsp:txBody>
      <dsp:txXfrm>
        <a:off x="51144" y="795100"/>
        <a:ext cx="1571980" cy="1533998"/>
      </dsp:txXfrm>
    </dsp:sp>
    <dsp:sp modelId="{A1350FAA-2C85-4C2E-BFD1-822076343E6B}">
      <dsp:nvSpPr>
        <dsp:cNvPr id="0" name=""/>
        <dsp:cNvSpPr/>
      </dsp:nvSpPr>
      <dsp:spPr>
        <a:xfrm>
          <a:off x="2036129" y="747375"/>
          <a:ext cx="1667430" cy="1629448"/>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latin typeface="Georgia" pitchFamily="18" charset="0"/>
            </a:rPr>
            <a:t>Demographic Segmentation</a:t>
          </a:r>
          <a:endParaRPr lang="en-US" sz="1800" kern="1200" dirty="0">
            <a:solidFill>
              <a:schemeClr val="tx1"/>
            </a:solidFill>
            <a:latin typeface="Georgia" pitchFamily="18" charset="0"/>
          </a:endParaRPr>
        </a:p>
      </dsp:txBody>
      <dsp:txXfrm>
        <a:off x="2083854" y="795100"/>
        <a:ext cx="1571980" cy="1533998"/>
      </dsp:txXfrm>
    </dsp:sp>
    <dsp:sp modelId="{BE85994D-DDB7-480F-AC20-6F7A366AEC07}">
      <dsp:nvSpPr>
        <dsp:cNvPr id="0" name=""/>
        <dsp:cNvSpPr/>
      </dsp:nvSpPr>
      <dsp:spPr>
        <a:xfrm>
          <a:off x="4068840" y="747375"/>
          <a:ext cx="1667430" cy="1629448"/>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latin typeface="Georgia" pitchFamily="18" charset="0"/>
            </a:rPr>
            <a:t>Psychographic Segmentation</a:t>
          </a:r>
          <a:endParaRPr lang="en-US" sz="1800" kern="1200" dirty="0">
            <a:solidFill>
              <a:schemeClr val="tx1"/>
            </a:solidFill>
            <a:latin typeface="Georgia" pitchFamily="18" charset="0"/>
          </a:endParaRPr>
        </a:p>
      </dsp:txBody>
      <dsp:txXfrm>
        <a:off x="4116565" y="795100"/>
        <a:ext cx="1571980" cy="1533998"/>
      </dsp:txXfrm>
    </dsp:sp>
    <dsp:sp modelId="{1BCBC3A4-CC48-4645-9C00-CB50B7F73FF5}">
      <dsp:nvSpPr>
        <dsp:cNvPr id="0" name=""/>
        <dsp:cNvSpPr/>
      </dsp:nvSpPr>
      <dsp:spPr>
        <a:xfrm>
          <a:off x="6101550" y="747375"/>
          <a:ext cx="1667430" cy="162944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latin typeface="Georgia" pitchFamily="18" charset="0"/>
            </a:rPr>
            <a:t>Behavioural Segmentation</a:t>
          </a:r>
          <a:endParaRPr lang="en-US" sz="1800" kern="1200" dirty="0">
            <a:solidFill>
              <a:schemeClr val="tx1"/>
            </a:solidFill>
            <a:latin typeface="Georgia" pitchFamily="18" charset="0"/>
          </a:endParaRPr>
        </a:p>
      </dsp:txBody>
      <dsp:txXfrm>
        <a:off x="6149275" y="795100"/>
        <a:ext cx="1571980" cy="153399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90384-8A60-4034-A254-09FF5F21D4DE}">
      <dsp:nvSpPr>
        <dsp:cNvPr id="0" name=""/>
        <dsp:cNvSpPr/>
      </dsp:nvSpPr>
      <dsp:spPr>
        <a:xfrm>
          <a:off x="2743197" y="1910050"/>
          <a:ext cx="2514605" cy="1361498"/>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i="1" kern="1200" dirty="0" smtClean="0">
              <a:solidFill>
                <a:schemeClr val="tx1"/>
              </a:solidFill>
              <a:latin typeface="Georgia" pitchFamily="18" charset="0"/>
            </a:rPr>
            <a:t>Geographic Segmentation</a:t>
          </a:r>
          <a:endParaRPr lang="en-US" sz="1800" kern="1200" dirty="0">
            <a:solidFill>
              <a:schemeClr val="tx1"/>
            </a:solidFill>
            <a:latin typeface="Georgia" pitchFamily="18" charset="0"/>
          </a:endParaRPr>
        </a:p>
      </dsp:txBody>
      <dsp:txXfrm>
        <a:off x="3111452" y="2109437"/>
        <a:ext cx="1778095" cy="962724"/>
      </dsp:txXfrm>
    </dsp:sp>
    <dsp:sp modelId="{F09E2333-D900-4456-B514-0DF1E0C15095}">
      <dsp:nvSpPr>
        <dsp:cNvPr id="0" name=""/>
        <dsp:cNvSpPr/>
      </dsp:nvSpPr>
      <dsp:spPr>
        <a:xfrm rot="16200000">
          <a:off x="3856099" y="1414316"/>
          <a:ext cx="288800" cy="46290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Georgia" pitchFamily="18" charset="0"/>
          </a:endParaRPr>
        </a:p>
      </dsp:txBody>
      <dsp:txXfrm>
        <a:off x="3899419" y="1550218"/>
        <a:ext cx="202160" cy="277745"/>
      </dsp:txXfrm>
    </dsp:sp>
    <dsp:sp modelId="{F1D81725-1A0B-48E6-B0E2-E65E014E19D1}">
      <dsp:nvSpPr>
        <dsp:cNvPr id="0" name=""/>
        <dsp:cNvSpPr/>
      </dsp:nvSpPr>
      <dsp:spPr>
        <a:xfrm>
          <a:off x="3319750" y="3645"/>
          <a:ext cx="1361498" cy="1361498"/>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itchFamily="18" charset="0"/>
            </a:rPr>
            <a:t>Region</a:t>
          </a:r>
          <a:endParaRPr lang="en-US" sz="1800" kern="1200" dirty="0">
            <a:solidFill>
              <a:schemeClr val="tx1"/>
            </a:solidFill>
            <a:latin typeface="Georgia" pitchFamily="18" charset="0"/>
          </a:endParaRPr>
        </a:p>
      </dsp:txBody>
      <dsp:txXfrm>
        <a:off x="3519137" y="203032"/>
        <a:ext cx="962724" cy="962724"/>
      </dsp:txXfrm>
    </dsp:sp>
    <dsp:sp modelId="{97871223-9C0C-4C3C-9663-0E3933FE301C}">
      <dsp:nvSpPr>
        <dsp:cNvPr id="0" name=""/>
        <dsp:cNvSpPr/>
      </dsp:nvSpPr>
      <dsp:spPr>
        <a:xfrm>
          <a:off x="5377371" y="2359345"/>
          <a:ext cx="288052" cy="462909"/>
        </a:xfrm>
        <a:prstGeom prst="rightArrow">
          <a:avLst>
            <a:gd name="adj1" fmla="val 60000"/>
            <a:gd name="adj2" fmla="val 50000"/>
          </a:avLst>
        </a:prstGeom>
        <a:solidFill>
          <a:schemeClr val="accent3">
            <a:hueOff val="3750088"/>
            <a:satOff val="-5627"/>
            <a:lumOff val="-9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Georgia" pitchFamily="18" charset="0"/>
          </a:endParaRPr>
        </a:p>
      </dsp:txBody>
      <dsp:txXfrm>
        <a:off x="5377371" y="2451927"/>
        <a:ext cx="201636" cy="277745"/>
      </dsp:txXfrm>
    </dsp:sp>
    <dsp:sp modelId="{C9C6C861-C927-4D95-B719-3104B77F2DC5}">
      <dsp:nvSpPr>
        <dsp:cNvPr id="0" name=""/>
        <dsp:cNvSpPr/>
      </dsp:nvSpPr>
      <dsp:spPr>
        <a:xfrm>
          <a:off x="5801299" y="1910050"/>
          <a:ext cx="1361498" cy="1361498"/>
        </a:xfrm>
        <a:prstGeom prst="ellipse">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itchFamily="18" charset="0"/>
            </a:rPr>
            <a:t>City or Metro Size</a:t>
          </a:r>
          <a:endParaRPr lang="en-US" sz="1800" kern="1200" dirty="0">
            <a:solidFill>
              <a:schemeClr val="tx1"/>
            </a:solidFill>
            <a:latin typeface="Georgia" pitchFamily="18" charset="0"/>
          </a:endParaRPr>
        </a:p>
      </dsp:txBody>
      <dsp:txXfrm>
        <a:off x="6000686" y="2109437"/>
        <a:ext cx="962724" cy="962724"/>
      </dsp:txXfrm>
    </dsp:sp>
    <dsp:sp modelId="{469CA35F-0290-4662-9A45-E3218354C695}">
      <dsp:nvSpPr>
        <dsp:cNvPr id="0" name=""/>
        <dsp:cNvSpPr/>
      </dsp:nvSpPr>
      <dsp:spPr>
        <a:xfrm rot="5400000">
          <a:off x="3856099" y="3304374"/>
          <a:ext cx="288800" cy="462909"/>
        </a:xfrm>
        <a:prstGeom prst="rightArrow">
          <a:avLst>
            <a:gd name="adj1" fmla="val 60000"/>
            <a:gd name="adj2" fmla="val 50000"/>
          </a:avLst>
        </a:prstGeom>
        <a:solidFill>
          <a:schemeClr val="accent3">
            <a:hueOff val="7500176"/>
            <a:satOff val="-11253"/>
            <a:lumOff val="-183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Georgia" pitchFamily="18" charset="0"/>
          </a:endParaRPr>
        </a:p>
      </dsp:txBody>
      <dsp:txXfrm>
        <a:off x="3899419" y="3353636"/>
        <a:ext cx="202160" cy="277745"/>
      </dsp:txXfrm>
    </dsp:sp>
    <dsp:sp modelId="{1CA5D36F-A11B-464A-88AE-522D8E4E13EF}">
      <dsp:nvSpPr>
        <dsp:cNvPr id="0" name=""/>
        <dsp:cNvSpPr/>
      </dsp:nvSpPr>
      <dsp:spPr>
        <a:xfrm>
          <a:off x="3319750" y="3816455"/>
          <a:ext cx="1361498" cy="1361498"/>
        </a:xfrm>
        <a:prstGeom prst="ellipse">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itchFamily="18" charset="0"/>
            </a:rPr>
            <a:t>Density</a:t>
          </a:r>
          <a:endParaRPr lang="en-US" sz="1800" kern="1200" dirty="0">
            <a:solidFill>
              <a:schemeClr val="tx1"/>
            </a:solidFill>
            <a:latin typeface="Georgia" pitchFamily="18" charset="0"/>
          </a:endParaRPr>
        </a:p>
      </dsp:txBody>
      <dsp:txXfrm>
        <a:off x="3519137" y="4015842"/>
        <a:ext cx="962724" cy="962724"/>
      </dsp:txXfrm>
    </dsp:sp>
    <dsp:sp modelId="{BCEEB43C-B699-4CEF-83CD-7F313B046504}">
      <dsp:nvSpPr>
        <dsp:cNvPr id="0" name=""/>
        <dsp:cNvSpPr/>
      </dsp:nvSpPr>
      <dsp:spPr>
        <a:xfrm rot="10800000">
          <a:off x="2278425" y="2359345"/>
          <a:ext cx="328438" cy="462909"/>
        </a:xfrm>
        <a:prstGeom prst="rightArrow">
          <a:avLst>
            <a:gd name="adj1" fmla="val 60000"/>
            <a:gd name="adj2" fmla="val 50000"/>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Georgia" pitchFamily="18" charset="0"/>
          </a:endParaRPr>
        </a:p>
      </dsp:txBody>
      <dsp:txXfrm rot="10800000">
        <a:off x="2376956" y="2451927"/>
        <a:ext cx="229907" cy="277745"/>
      </dsp:txXfrm>
    </dsp:sp>
    <dsp:sp modelId="{F71DEBAE-148C-4849-BCCE-FB8E73962FBD}">
      <dsp:nvSpPr>
        <dsp:cNvPr id="0" name=""/>
        <dsp:cNvSpPr/>
      </dsp:nvSpPr>
      <dsp:spPr>
        <a:xfrm>
          <a:off x="762003" y="1910050"/>
          <a:ext cx="1361498" cy="1361498"/>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itchFamily="18" charset="0"/>
            </a:rPr>
            <a:t>Climate</a:t>
          </a:r>
          <a:endParaRPr lang="en-US" sz="1800" kern="1200" dirty="0">
            <a:solidFill>
              <a:schemeClr val="tx1"/>
            </a:solidFill>
            <a:latin typeface="Georgia" pitchFamily="18" charset="0"/>
          </a:endParaRPr>
        </a:p>
      </dsp:txBody>
      <dsp:txXfrm>
        <a:off x="961390" y="2109437"/>
        <a:ext cx="962724" cy="962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E6252-B19A-409E-A88A-50C6996B89DF}">
      <dsp:nvSpPr>
        <dsp:cNvPr id="0" name=""/>
        <dsp:cNvSpPr/>
      </dsp:nvSpPr>
      <dsp:spPr>
        <a:xfrm>
          <a:off x="0" y="233155"/>
          <a:ext cx="8153400" cy="206203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b="1" i="1" kern="1200" dirty="0" smtClean="0"/>
            <a:t>Marketing is a societal process by which individuals and groups obtain what they need and want through creating, offering, and exchanging products and services of value freely with others.</a:t>
          </a:r>
          <a:endParaRPr lang="en-US" sz="2400" kern="1200" dirty="0"/>
        </a:p>
      </dsp:txBody>
      <dsp:txXfrm>
        <a:off x="100660" y="333815"/>
        <a:ext cx="7952080" cy="1860719"/>
      </dsp:txXfrm>
    </dsp:sp>
    <dsp:sp modelId="{B2A478C5-073C-4079-846D-5F484C75F3E7}">
      <dsp:nvSpPr>
        <dsp:cNvPr id="0" name=""/>
        <dsp:cNvSpPr/>
      </dsp:nvSpPr>
      <dsp:spPr>
        <a:xfrm>
          <a:off x="0" y="2482395"/>
          <a:ext cx="8153400" cy="2062039"/>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b="1" i="1" kern="1200" dirty="0" smtClean="0"/>
            <a:t>The American Marketing Association defines Marketing (management) as the process of planning and executing the conception, pricing, promotion, and distribution of ideas, goods, and services to create exchanges that satisfy individual and organizational goals</a:t>
          </a:r>
          <a:endParaRPr lang="en-US" sz="2400" kern="1200" dirty="0"/>
        </a:p>
      </dsp:txBody>
      <dsp:txXfrm>
        <a:off x="100660" y="2583055"/>
        <a:ext cx="7952080" cy="186071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146-93DC-47F5-B4B1-EAA363E31565}">
      <dsp:nvSpPr>
        <dsp:cNvPr id="0" name=""/>
        <dsp:cNvSpPr/>
      </dsp:nvSpPr>
      <dsp:spPr>
        <a:xfrm>
          <a:off x="2098" y="278308"/>
          <a:ext cx="1664791" cy="9988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Age</a:t>
          </a:r>
          <a:endParaRPr lang="en-US" sz="2200" kern="1200" dirty="0">
            <a:solidFill>
              <a:schemeClr val="tx1"/>
            </a:solidFill>
            <a:latin typeface="Georgia" pitchFamily="18" charset="0"/>
          </a:endParaRPr>
        </a:p>
      </dsp:txBody>
      <dsp:txXfrm>
        <a:off x="2098" y="278308"/>
        <a:ext cx="1664791" cy="998874"/>
      </dsp:txXfrm>
    </dsp:sp>
    <dsp:sp modelId="{D627C7D1-F6E2-4015-99CC-23EED15C8DE4}">
      <dsp:nvSpPr>
        <dsp:cNvPr id="0" name=""/>
        <dsp:cNvSpPr/>
      </dsp:nvSpPr>
      <dsp:spPr>
        <a:xfrm>
          <a:off x="1833369" y="278308"/>
          <a:ext cx="1664791" cy="998874"/>
        </a:xfrm>
        <a:prstGeom prst="rect">
          <a:avLst/>
        </a:prstGeom>
        <a:solidFill>
          <a:schemeClr val="accent5">
            <a:hueOff val="-1103764"/>
            <a:satOff val="4423"/>
            <a:lumOff val="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Gender</a:t>
          </a:r>
          <a:endParaRPr lang="en-US" sz="2200" kern="1200" dirty="0">
            <a:solidFill>
              <a:schemeClr val="tx1"/>
            </a:solidFill>
            <a:latin typeface="Georgia" pitchFamily="18" charset="0"/>
          </a:endParaRPr>
        </a:p>
      </dsp:txBody>
      <dsp:txXfrm>
        <a:off x="1833369" y="278308"/>
        <a:ext cx="1664791" cy="998874"/>
      </dsp:txXfrm>
    </dsp:sp>
    <dsp:sp modelId="{8B10D592-5D22-47AA-AEBE-E009200A9C24}">
      <dsp:nvSpPr>
        <dsp:cNvPr id="0" name=""/>
        <dsp:cNvSpPr/>
      </dsp:nvSpPr>
      <dsp:spPr>
        <a:xfrm>
          <a:off x="3664639" y="278308"/>
          <a:ext cx="1664791" cy="998874"/>
        </a:xfrm>
        <a:prstGeom prst="rect">
          <a:avLst/>
        </a:prstGeom>
        <a:solidFill>
          <a:schemeClr val="accent5">
            <a:hueOff val="-2207528"/>
            <a:satOff val="8847"/>
            <a:lumOff val="1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Family Size</a:t>
          </a:r>
          <a:endParaRPr lang="en-US" sz="2200" kern="1200" dirty="0">
            <a:solidFill>
              <a:schemeClr val="tx1"/>
            </a:solidFill>
            <a:latin typeface="Georgia" pitchFamily="18" charset="0"/>
          </a:endParaRPr>
        </a:p>
      </dsp:txBody>
      <dsp:txXfrm>
        <a:off x="3664639" y="278308"/>
        <a:ext cx="1664791" cy="998874"/>
      </dsp:txXfrm>
    </dsp:sp>
    <dsp:sp modelId="{A64DE5F0-10B6-4E97-837F-5E1EB9D41A19}">
      <dsp:nvSpPr>
        <dsp:cNvPr id="0" name=""/>
        <dsp:cNvSpPr/>
      </dsp:nvSpPr>
      <dsp:spPr>
        <a:xfrm>
          <a:off x="5495910" y="278308"/>
          <a:ext cx="1664791" cy="998874"/>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Family Life Cycle</a:t>
          </a:r>
          <a:endParaRPr lang="en-US" sz="2200" kern="1200" dirty="0">
            <a:solidFill>
              <a:schemeClr val="tx1"/>
            </a:solidFill>
            <a:latin typeface="Georgia" pitchFamily="18" charset="0"/>
          </a:endParaRPr>
        </a:p>
      </dsp:txBody>
      <dsp:txXfrm>
        <a:off x="5495910" y="278308"/>
        <a:ext cx="1664791" cy="998874"/>
      </dsp:txXfrm>
    </dsp:sp>
    <dsp:sp modelId="{F6A713F5-CB22-4117-8CEC-97E8695EA823}">
      <dsp:nvSpPr>
        <dsp:cNvPr id="0" name=""/>
        <dsp:cNvSpPr/>
      </dsp:nvSpPr>
      <dsp:spPr>
        <a:xfrm>
          <a:off x="2098" y="1443662"/>
          <a:ext cx="1664791" cy="998874"/>
        </a:xfrm>
        <a:prstGeom prst="rect">
          <a:avLst/>
        </a:prstGeom>
        <a:solidFill>
          <a:schemeClr val="accent5">
            <a:hueOff val="-4415056"/>
            <a:satOff val="17694"/>
            <a:lumOff val="38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Income</a:t>
          </a:r>
          <a:endParaRPr lang="en-US" sz="2200" kern="1200" dirty="0">
            <a:solidFill>
              <a:schemeClr val="tx1"/>
            </a:solidFill>
            <a:latin typeface="Georgia" pitchFamily="18" charset="0"/>
          </a:endParaRPr>
        </a:p>
      </dsp:txBody>
      <dsp:txXfrm>
        <a:off x="2098" y="1443662"/>
        <a:ext cx="1664791" cy="998874"/>
      </dsp:txXfrm>
    </dsp:sp>
    <dsp:sp modelId="{A250058F-E410-40B6-BA6C-D1B35468A376}">
      <dsp:nvSpPr>
        <dsp:cNvPr id="0" name=""/>
        <dsp:cNvSpPr/>
      </dsp:nvSpPr>
      <dsp:spPr>
        <a:xfrm>
          <a:off x="1833369" y="1443662"/>
          <a:ext cx="1664791" cy="998874"/>
        </a:xfrm>
        <a:prstGeom prst="rect">
          <a:avLst/>
        </a:prstGeom>
        <a:solidFill>
          <a:schemeClr val="accent5">
            <a:hueOff val="-5518820"/>
            <a:satOff val="22117"/>
            <a:lumOff val="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Occupation</a:t>
          </a:r>
          <a:endParaRPr lang="en-US" sz="2200" kern="1200" dirty="0">
            <a:solidFill>
              <a:schemeClr val="tx1"/>
            </a:solidFill>
            <a:latin typeface="Georgia" pitchFamily="18" charset="0"/>
          </a:endParaRPr>
        </a:p>
      </dsp:txBody>
      <dsp:txXfrm>
        <a:off x="1833369" y="1443662"/>
        <a:ext cx="1664791" cy="998874"/>
      </dsp:txXfrm>
    </dsp:sp>
    <dsp:sp modelId="{FA01EB90-C797-44B4-92C3-09D1F4C43AAC}">
      <dsp:nvSpPr>
        <dsp:cNvPr id="0" name=""/>
        <dsp:cNvSpPr/>
      </dsp:nvSpPr>
      <dsp:spPr>
        <a:xfrm>
          <a:off x="3664639" y="1443662"/>
          <a:ext cx="1664791" cy="998874"/>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Education</a:t>
          </a:r>
          <a:endParaRPr lang="en-US" sz="2200" kern="1200" dirty="0">
            <a:solidFill>
              <a:schemeClr val="tx1"/>
            </a:solidFill>
            <a:latin typeface="Georgia" pitchFamily="18" charset="0"/>
          </a:endParaRPr>
        </a:p>
      </dsp:txBody>
      <dsp:txXfrm>
        <a:off x="3664639" y="1443662"/>
        <a:ext cx="1664791" cy="998874"/>
      </dsp:txXfrm>
    </dsp:sp>
    <dsp:sp modelId="{092986A4-26DC-4F42-BB6D-5494D638D2FC}">
      <dsp:nvSpPr>
        <dsp:cNvPr id="0" name=""/>
        <dsp:cNvSpPr/>
      </dsp:nvSpPr>
      <dsp:spPr>
        <a:xfrm>
          <a:off x="5495910" y="1443662"/>
          <a:ext cx="1664791" cy="998874"/>
        </a:xfrm>
        <a:prstGeom prst="rect">
          <a:avLst/>
        </a:prstGeom>
        <a:solidFill>
          <a:schemeClr val="accent5">
            <a:hueOff val="-7726349"/>
            <a:satOff val="30964"/>
            <a:lumOff val="6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Religion</a:t>
          </a:r>
          <a:endParaRPr lang="en-US" sz="2200" kern="1200" dirty="0">
            <a:solidFill>
              <a:schemeClr val="tx1"/>
            </a:solidFill>
            <a:latin typeface="Georgia" pitchFamily="18" charset="0"/>
          </a:endParaRPr>
        </a:p>
      </dsp:txBody>
      <dsp:txXfrm>
        <a:off x="5495910" y="1443662"/>
        <a:ext cx="1664791" cy="998874"/>
      </dsp:txXfrm>
    </dsp:sp>
    <dsp:sp modelId="{20A57479-4FC6-45DB-9114-2816DADA8E0E}">
      <dsp:nvSpPr>
        <dsp:cNvPr id="0" name=""/>
        <dsp:cNvSpPr/>
      </dsp:nvSpPr>
      <dsp:spPr>
        <a:xfrm>
          <a:off x="1833369" y="2609016"/>
          <a:ext cx="1664791" cy="998874"/>
        </a:xfrm>
        <a:prstGeom prst="rect">
          <a:avLst/>
        </a:prstGeom>
        <a:solidFill>
          <a:schemeClr val="accent5">
            <a:hueOff val="-8830112"/>
            <a:satOff val="35388"/>
            <a:lumOff val="7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Race</a:t>
          </a:r>
          <a:endParaRPr lang="en-US" sz="2200" kern="1200" dirty="0">
            <a:solidFill>
              <a:schemeClr val="tx1"/>
            </a:solidFill>
            <a:latin typeface="Georgia" pitchFamily="18" charset="0"/>
          </a:endParaRPr>
        </a:p>
      </dsp:txBody>
      <dsp:txXfrm>
        <a:off x="1833369" y="2609016"/>
        <a:ext cx="1664791" cy="998874"/>
      </dsp:txXfrm>
    </dsp:sp>
    <dsp:sp modelId="{4890BA9E-D451-45D0-8266-223B5B63F49C}">
      <dsp:nvSpPr>
        <dsp:cNvPr id="0" name=""/>
        <dsp:cNvSpPr/>
      </dsp:nvSpPr>
      <dsp:spPr>
        <a:xfrm>
          <a:off x="3664639" y="2609016"/>
          <a:ext cx="1664791" cy="99887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Nationality</a:t>
          </a:r>
          <a:endParaRPr lang="en-US" sz="2200" kern="1200" dirty="0">
            <a:solidFill>
              <a:schemeClr val="tx1"/>
            </a:solidFill>
            <a:latin typeface="Georgia" pitchFamily="18" charset="0"/>
          </a:endParaRPr>
        </a:p>
      </dsp:txBody>
      <dsp:txXfrm>
        <a:off x="3664639" y="2609016"/>
        <a:ext cx="1664791" cy="99887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90384-8A60-4034-A254-09FF5F21D4DE}">
      <dsp:nvSpPr>
        <dsp:cNvPr id="0" name=""/>
        <dsp:cNvSpPr/>
      </dsp:nvSpPr>
      <dsp:spPr>
        <a:xfrm>
          <a:off x="2581212" y="2288279"/>
          <a:ext cx="2940968" cy="1774081"/>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i="1" kern="1200" dirty="0" smtClean="0">
              <a:solidFill>
                <a:schemeClr val="tx1"/>
              </a:solidFill>
              <a:latin typeface="Georgia" pitchFamily="18" charset="0"/>
            </a:rPr>
            <a:t>Psychographic Segmentation</a:t>
          </a:r>
          <a:endParaRPr lang="en-US" sz="1800" kern="1200" dirty="0">
            <a:solidFill>
              <a:schemeClr val="tx1"/>
            </a:solidFill>
            <a:latin typeface="Georgia" pitchFamily="18" charset="0"/>
          </a:endParaRPr>
        </a:p>
      </dsp:txBody>
      <dsp:txXfrm>
        <a:off x="3011907" y="2548087"/>
        <a:ext cx="2079578" cy="1254465"/>
      </dsp:txXfrm>
    </dsp:sp>
    <dsp:sp modelId="{F09E2333-D900-4456-B514-0DF1E0C15095}">
      <dsp:nvSpPr>
        <dsp:cNvPr id="0" name=""/>
        <dsp:cNvSpPr/>
      </dsp:nvSpPr>
      <dsp:spPr>
        <a:xfrm rot="16200000">
          <a:off x="3888203" y="1705467"/>
          <a:ext cx="326985" cy="567180"/>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Georgia" pitchFamily="18" charset="0"/>
          </a:endParaRPr>
        </a:p>
      </dsp:txBody>
      <dsp:txXfrm>
        <a:off x="3937251" y="1867951"/>
        <a:ext cx="228890" cy="340308"/>
      </dsp:txXfrm>
    </dsp:sp>
    <dsp:sp modelId="{F1D81725-1A0B-48E6-B0E2-E65E014E19D1}">
      <dsp:nvSpPr>
        <dsp:cNvPr id="0" name=""/>
        <dsp:cNvSpPr/>
      </dsp:nvSpPr>
      <dsp:spPr>
        <a:xfrm>
          <a:off x="3217607" y="3149"/>
          <a:ext cx="1668177" cy="1668177"/>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Social Class</a:t>
          </a:r>
          <a:endParaRPr lang="en-US" sz="2000" kern="1200" dirty="0">
            <a:solidFill>
              <a:schemeClr val="tx1"/>
            </a:solidFill>
            <a:latin typeface="Georgia" pitchFamily="18" charset="0"/>
          </a:endParaRPr>
        </a:p>
      </dsp:txBody>
      <dsp:txXfrm>
        <a:off x="3461906" y="247448"/>
        <a:ext cx="1179579" cy="1179579"/>
      </dsp:txXfrm>
    </dsp:sp>
    <dsp:sp modelId="{97871223-9C0C-4C3C-9663-0E3933FE301C}">
      <dsp:nvSpPr>
        <dsp:cNvPr id="0" name=""/>
        <dsp:cNvSpPr/>
      </dsp:nvSpPr>
      <dsp:spPr>
        <a:xfrm rot="1438580">
          <a:off x="5360243" y="3533272"/>
          <a:ext cx="371750" cy="567180"/>
        </a:xfrm>
        <a:prstGeom prst="rightArrow">
          <a:avLst>
            <a:gd name="adj1" fmla="val 60000"/>
            <a:gd name="adj2" fmla="val 50000"/>
          </a:avLst>
        </a:prstGeom>
        <a:solidFill>
          <a:schemeClr val="accent3">
            <a:hueOff val="5625132"/>
            <a:satOff val="-8440"/>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Georgia" pitchFamily="18" charset="0"/>
          </a:endParaRPr>
        </a:p>
      </dsp:txBody>
      <dsp:txXfrm>
        <a:off x="5365055" y="3624048"/>
        <a:ext cx="260225" cy="340308"/>
      </dsp:txXfrm>
    </dsp:sp>
    <dsp:sp modelId="{C9C6C861-C927-4D95-B719-3104B77F2DC5}">
      <dsp:nvSpPr>
        <dsp:cNvPr id="0" name=""/>
        <dsp:cNvSpPr/>
      </dsp:nvSpPr>
      <dsp:spPr>
        <a:xfrm>
          <a:off x="5787652" y="3513422"/>
          <a:ext cx="1799512" cy="1668177"/>
        </a:xfrm>
        <a:prstGeom prst="ellipse">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Lifestyle</a:t>
          </a:r>
          <a:endParaRPr lang="en-US" sz="2000" kern="1200" dirty="0">
            <a:solidFill>
              <a:schemeClr val="tx1"/>
            </a:solidFill>
            <a:latin typeface="Georgia" pitchFamily="18" charset="0"/>
          </a:endParaRPr>
        </a:p>
      </dsp:txBody>
      <dsp:txXfrm>
        <a:off x="6051184" y="3757721"/>
        <a:ext cx="1272448" cy="1179579"/>
      </dsp:txXfrm>
    </dsp:sp>
    <dsp:sp modelId="{BCEEB43C-B699-4CEF-83CD-7F313B046504}">
      <dsp:nvSpPr>
        <dsp:cNvPr id="0" name=""/>
        <dsp:cNvSpPr/>
      </dsp:nvSpPr>
      <dsp:spPr>
        <a:xfrm rot="9399632">
          <a:off x="2367581" y="3539827"/>
          <a:ext cx="364196" cy="567180"/>
        </a:xfrm>
        <a:prstGeom prst="rightArrow">
          <a:avLst>
            <a:gd name="adj1" fmla="val 60000"/>
            <a:gd name="adj2" fmla="val 50000"/>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Georgia" pitchFamily="18" charset="0"/>
          </a:endParaRPr>
        </a:p>
      </dsp:txBody>
      <dsp:txXfrm rot="10800000">
        <a:off x="2472370" y="3631620"/>
        <a:ext cx="254937" cy="340308"/>
      </dsp:txXfrm>
    </dsp:sp>
    <dsp:sp modelId="{F71DEBAE-148C-4849-BCCE-FB8E73962FBD}">
      <dsp:nvSpPr>
        <dsp:cNvPr id="0" name=""/>
        <dsp:cNvSpPr/>
      </dsp:nvSpPr>
      <dsp:spPr>
        <a:xfrm>
          <a:off x="332902" y="3513422"/>
          <a:ext cx="2004298" cy="1668177"/>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Personality</a:t>
          </a:r>
          <a:endParaRPr lang="en-US" sz="2000" kern="1200" dirty="0">
            <a:solidFill>
              <a:schemeClr val="tx1"/>
            </a:solidFill>
            <a:latin typeface="Georgia" pitchFamily="18" charset="0"/>
          </a:endParaRPr>
        </a:p>
      </dsp:txBody>
      <dsp:txXfrm>
        <a:off x="626425" y="3757721"/>
        <a:ext cx="1417252" cy="1179579"/>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146-93DC-47F5-B4B1-EAA363E31565}">
      <dsp:nvSpPr>
        <dsp:cNvPr id="0" name=""/>
        <dsp:cNvSpPr/>
      </dsp:nvSpPr>
      <dsp:spPr>
        <a:xfrm>
          <a:off x="475654" y="2009"/>
          <a:ext cx="1941090" cy="11646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Occasions</a:t>
          </a:r>
          <a:endParaRPr lang="en-US" sz="2200" kern="1200" dirty="0">
            <a:solidFill>
              <a:schemeClr val="tx1"/>
            </a:solidFill>
            <a:latin typeface="Georgia" pitchFamily="18" charset="0"/>
          </a:endParaRPr>
        </a:p>
      </dsp:txBody>
      <dsp:txXfrm>
        <a:off x="475654" y="2009"/>
        <a:ext cx="1941090" cy="1164654"/>
      </dsp:txXfrm>
    </dsp:sp>
    <dsp:sp modelId="{D627C7D1-F6E2-4015-99CC-23EED15C8DE4}">
      <dsp:nvSpPr>
        <dsp:cNvPr id="0" name=""/>
        <dsp:cNvSpPr/>
      </dsp:nvSpPr>
      <dsp:spPr>
        <a:xfrm>
          <a:off x="2610854" y="2009"/>
          <a:ext cx="1941090" cy="1164654"/>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Benefits</a:t>
          </a:r>
          <a:endParaRPr lang="en-US" sz="2200" kern="1200" dirty="0">
            <a:solidFill>
              <a:schemeClr val="tx1"/>
            </a:solidFill>
            <a:latin typeface="Georgia" pitchFamily="18" charset="0"/>
          </a:endParaRPr>
        </a:p>
      </dsp:txBody>
      <dsp:txXfrm>
        <a:off x="2610854" y="2009"/>
        <a:ext cx="1941090" cy="1164654"/>
      </dsp:txXfrm>
    </dsp:sp>
    <dsp:sp modelId="{8B10D592-5D22-47AA-AEBE-E009200A9C24}">
      <dsp:nvSpPr>
        <dsp:cNvPr id="0" name=""/>
        <dsp:cNvSpPr/>
      </dsp:nvSpPr>
      <dsp:spPr>
        <a:xfrm>
          <a:off x="4746054" y="2009"/>
          <a:ext cx="1941090" cy="1164654"/>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User Status</a:t>
          </a:r>
          <a:endParaRPr lang="en-US" sz="2200" kern="1200" dirty="0">
            <a:solidFill>
              <a:schemeClr val="tx1"/>
            </a:solidFill>
            <a:latin typeface="Georgia" pitchFamily="18" charset="0"/>
          </a:endParaRPr>
        </a:p>
      </dsp:txBody>
      <dsp:txXfrm>
        <a:off x="4746054" y="2009"/>
        <a:ext cx="1941090" cy="1164654"/>
      </dsp:txXfrm>
    </dsp:sp>
    <dsp:sp modelId="{A64DE5F0-10B6-4E97-837F-5E1EB9D41A19}">
      <dsp:nvSpPr>
        <dsp:cNvPr id="0" name=""/>
        <dsp:cNvSpPr/>
      </dsp:nvSpPr>
      <dsp:spPr>
        <a:xfrm>
          <a:off x="475654" y="1360772"/>
          <a:ext cx="1941090" cy="1164654"/>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Usage rate</a:t>
          </a:r>
          <a:endParaRPr lang="en-US" sz="2200" kern="1200" dirty="0">
            <a:solidFill>
              <a:schemeClr val="tx1"/>
            </a:solidFill>
            <a:latin typeface="Georgia" pitchFamily="18" charset="0"/>
          </a:endParaRPr>
        </a:p>
      </dsp:txBody>
      <dsp:txXfrm>
        <a:off x="475654" y="1360772"/>
        <a:ext cx="1941090" cy="1164654"/>
      </dsp:txXfrm>
    </dsp:sp>
    <dsp:sp modelId="{F6A713F5-CB22-4117-8CEC-97E8695EA823}">
      <dsp:nvSpPr>
        <dsp:cNvPr id="0" name=""/>
        <dsp:cNvSpPr/>
      </dsp:nvSpPr>
      <dsp:spPr>
        <a:xfrm>
          <a:off x="2610854" y="1360772"/>
          <a:ext cx="1941090" cy="1164654"/>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Loyalty Status</a:t>
          </a:r>
          <a:endParaRPr lang="en-US" sz="2200" kern="1200" dirty="0">
            <a:solidFill>
              <a:schemeClr val="tx1"/>
            </a:solidFill>
            <a:latin typeface="Georgia" pitchFamily="18" charset="0"/>
          </a:endParaRPr>
        </a:p>
      </dsp:txBody>
      <dsp:txXfrm>
        <a:off x="2610854" y="1360772"/>
        <a:ext cx="1941090" cy="1164654"/>
      </dsp:txXfrm>
    </dsp:sp>
    <dsp:sp modelId="{A250058F-E410-40B6-BA6C-D1B35468A376}">
      <dsp:nvSpPr>
        <dsp:cNvPr id="0" name=""/>
        <dsp:cNvSpPr/>
      </dsp:nvSpPr>
      <dsp:spPr>
        <a:xfrm>
          <a:off x="4746054" y="1360772"/>
          <a:ext cx="1941090" cy="1164654"/>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Readiness stage</a:t>
          </a:r>
          <a:endParaRPr lang="en-US" sz="2200" kern="1200" dirty="0">
            <a:solidFill>
              <a:schemeClr val="tx1"/>
            </a:solidFill>
            <a:latin typeface="Georgia" pitchFamily="18" charset="0"/>
          </a:endParaRPr>
        </a:p>
      </dsp:txBody>
      <dsp:txXfrm>
        <a:off x="4746054" y="1360772"/>
        <a:ext cx="1941090" cy="1164654"/>
      </dsp:txXfrm>
    </dsp:sp>
    <dsp:sp modelId="{FA01EB90-C797-44B4-92C3-09D1F4C43AAC}">
      <dsp:nvSpPr>
        <dsp:cNvPr id="0" name=""/>
        <dsp:cNvSpPr/>
      </dsp:nvSpPr>
      <dsp:spPr>
        <a:xfrm>
          <a:off x="2610854" y="2719536"/>
          <a:ext cx="1941090" cy="116465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Georgia" pitchFamily="18" charset="0"/>
            </a:rPr>
            <a:t>Attitude towards product</a:t>
          </a:r>
          <a:endParaRPr lang="en-US" sz="2200" kern="1200" dirty="0">
            <a:solidFill>
              <a:schemeClr val="tx1"/>
            </a:solidFill>
            <a:latin typeface="Georgia" pitchFamily="18" charset="0"/>
          </a:endParaRPr>
        </a:p>
      </dsp:txBody>
      <dsp:txXfrm>
        <a:off x="2610854" y="2719536"/>
        <a:ext cx="1941090" cy="116465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FCB4A-5806-46DA-97F5-B9BBCDF276B4}">
      <dsp:nvSpPr>
        <dsp:cNvPr id="0" name=""/>
        <dsp:cNvSpPr/>
      </dsp:nvSpPr>
      <dsp:spPr>
        <a:xfrm>
          <a:off x="0" y="2422"/>
          <a:ext cx="7543800" cy="748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solidFill>
                <a:schemeClr val="tx1"/>
              </a:solidFill>
              <a:latin typeface="Georgia" pitchFamily="18" charset="0"/>
            </a:rPr>
            <a:t>Target Market</a:t>
          </a:r>
          <a:endParaRPr lang="en-US" sz="2600" kern="1200" dirty="0">
            <a:solidFill>
              <a:schemeClr val="tx1"/>
            </a:solidFill>
            <a:latin typeface="Georgia" pitchFamily="18" charset="0"/>
          </a:endParaRPr>
        </a:p>
      </dsp:txBody>
      <dsp:txXfrm>
        <a:off x="0" y="2422"/>
        <a:ext cx="7543800" cy="748800"/>
      </dsp:txXfrm>
    </dsp:sp>
    <dsp:sp modelId="{FB77F4F3-8DE9-488B-8476-A256C7AB8FE2}">
      <dsp:nvSpPr>
        <dsp:cNvPr id="0" name=""/>
        <dsp:cNvSpPr/>
      </dsp:nvSpPr>
      <dsp:spPr>
        <a:xfrm>
          <a:off x="0" y="751222"/>
          <a:ext cx="7543800" cy="114192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solidFill>
                <a:schemeClr val="tx1"/>
              </a:solidFill>
              <a:latin typeface="Georgia" pitchFamily="18" charset="0"/>
            </a:rPr>
            <a:t>Consists of a set of buyers who share common needs or characteristics that the company decides to serve</a:t>
          </a:r>
          <a:endParaRPr lang="en-US" sz="2200" kern="1200" dirty="0">
            <a:solidFill>
              <a:schemeClr val="tx1"/>
            </a:solidFill>
            <a:latin typeface="Georgia" pitchFamily="18" charset="0"/>
          </a:endParaRPr>
        </a:p>
      </dsp:txBody>
      <dsp:txXfrm>
        <a:off x="0" y="751222"/>
        <a:ext cx="7543800" cy="114192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CF8FD-0457-427F-9749-05DA641E5031}">
      <dsp:nvSpPr>
        <dsp:cNvPr id="0" name=""/>
        <dsp:cNvSpPr/>
      </dsp:nvSpPr>
      <dsp:spPr>
        <a:xfrm>
          <a:off x="2428" y="152162"/>
          <a:ext cx="2368153" cy="625615"/>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0" i="0" kern="1200" baseline="0" dirty="0" smtClean="0">
              <a:solidFill>
                <a:schemeClr val="tx1"/>
              </a:solidFill>
              <a:latin typeface="Georgia" pitchFamily="18" charset="0"/>
            </a:rPr>
            <a:t>Segment size and growth</a:t>
          </a:r>
          <a:endParaRPr lang="en-US" sz="1800" kern="1200" dirty="0">
            <a:solidFill>
              <a:schemeClr val="tx1"/>
            </a:solidFill>
            <a:latin typeface="Georgia" pitchFamily="18" charset="0"/>
          </a:endParaRPr>
        </a:p>
      </dsp:txBody>
      <dsp:txXfrm>
        <a:off x="2428" y="152162"/>
        <a:ext cx="2368153" cy="625615"/>
      </dsp:txXfrm>
    </dsp:sp>
    <dsp:sp modelId="{018ACB3C-BC47-4472-A166-ED45F029081A}">
      <dsp:nvSpPr>
        <dsp:cNvPr id="0" name=""/>
        <dsp:cNvSpPr/>
      </dsp:nvSpPr>
      <dsp:spPr>
        <a:xfrm>
          <a:off x="2428" y="777777"/>
          <a:ext cx="2368153" cy="326105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370750-5B45-456B-A518-E23C68B99FF7}">
      <dsp:nvSpPr>
        <dsp:cNvPr id="0" name=""/>
        <dsp:cNvSpPr/>
      </dsp:nvSpPr>
      <dsp:spPr>
        <a:xfrm>
          <a:off x="2702123" y="152162"/>
          <a:ext cx="2368153" cy="625615"/>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0" i="0" kern="1200" baseline="0" dirty="0" smtClean="0">
              <a:solidFill>
                <a:schemeClr val="tx1"/>
              </a:solidFill>
              <a:latin typeface="Georgia" pitchFamily="18" charset="0"/>
            </a:rPr>
            <a:t>Segment structural attractiveness</a:t>
          </a:r>
          <a:endParaRPr lang="en-US" sz="1800" kern="1200" dirty="0">
            <a:solidFill>
              <a:schemeClr val="tx1"/>
            </a:solidFill>
            <a:latin typeface="Georgia" pitchFamily="18" charset="0"/>
          </a:endParaRPr>
        </a:p>
      </dsp:txBody>
      <dsp:txXfrm>
        <a:off x="2702123" y="152162"/>
        <a:ext cx="2368153" cy="625615"/>
      </dsp:txXfrm>
    </dsp:sp>
    <dsp:sp modelId="{0F7D6668-1C1B-48BA-9F68-172A9CD943DA}">
      <dsp:nvSpPr>
        <dsp:cNvPr id="0" name=""/>
        <dsp:cNvSpPr/>
      </dsp:nvSpPr>
      <dsp:spPr>
        <a:xfrm>
          <a:off x="2702123" y="777777"/>
          <a:ext cx="2368153" cy="3261059"/>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smtClean="0">
              <a:latin typeface="Georgia" pitchFamily="18" charset="0"/>
            </a:rPr>
            <a:t>Threat of intense segment rivalry</a:t>
          </a:r>
          <a:endParaRPr lang="en-US" sz="1800" kern="1200" dirty="0">
            <a:latin typeface="Georgia" pitchFamily="18" charset="0"/>
          </a:endParaRPr>
        </a:p>
        <a:p>
          <a:pPr marL="171450" lvl="1" indent="-171450" algn="just" defTabSz="800100">
            <a:lnSpc>
              <a:spcPct val="90000"/>
            </a:lnSpc>
            <a:spcBef>
              <a:spcPct val="0"/>
            </a:spcBef>
            <a:spcAft>
              <a:spcPct val="15000"/>
            </a:spcAft>
            <a:buChar char="••"/>
          </a:pPr>
          <a:r>
            <a:rPr lang="en-US" sz="1800" kern="1200" dirty="0" smtClean="0">
              <a:latin typeface="Georgia" pitchFamily="18" charset="0"/>
            </a:rPr>
            <a:t>Threat of new entrants</a:t>
          </a:r>
          <a:endParaRPr lang="en-US" sz="1800" kern="1200" dirty="0">
            <a:latin typeface="Georgia" pitchFamily="18" charset="0"/>
          </a:endParaRPr>
        </a:p>
        <a:p>
          <a:pPr marL="171450" lvl="1" indent="-171450" algn="just" defTabSz="800100">
            <a:lnSpc>
              <a:spcPct val="90000"/>
            </a:lnSpc>
            <a:spcBef>
              <a:spcPct val="0"/>
            </a:spcBef>
            <a:spcAft>
              <a:spcPct val="15000"/>
            </a:spcAft>
            <a:buChar char="••"/>
          </a:pPr>
          <a:r>
            <a:rPr lang="en-US" sz="1800" kern="1200" dirty="0" smtClean="0">
              <a:latin typeface="Georgia" pitchFamily="18" charset="0"/>
            </a:rPr>
            <a:t>Threat of substitute products</a:t>
          </a:r>
          <a:endParaRPr lang="en-US" sz="1800" kern="1200" dirty="0">
            <a:latin typeface="Georgia" pitchFamily="18" charset="0"/>
          </a:endParaRPr>
        </a:p>
        <a:p>
          <a:pPr marL="171450" lvl="1" indent="-171450" algn="just" defTabSz="800100">
            <a:lnSpc>
              <a:spcPct val="90000"/>
            </a:lnSpc>
            <a:spcBef>
              <a:spcPct val="0"/>
            </a:spcBef>
            <a:spcAft>
              <a:spcPct val="15000"/>
            </a:spcAft>
            <a:buChar char="••"/>
          </a:pPr>
          <a:r>
            <a:rPr lang="en-US" sz="1800" kern="1200" dirty="0" smtClean="0">
              <a:latin typeface="Georgia" pitchFamily="18" charset="0"/>
            </a:rPr>
            <a:t>Threat of growing bargaining power of buyers</a:t>
          </a:r>
          <a:endParaRPr lang="en-US" sz="1800" kern="1200" dirty="0">
            <a:latin typeface="Georgia" pitchFamily="18" charset="0"/>
          </a:endParaRPr>
        </a:p>
        <a:p>
          <a:pPr marL="171450" lvl="1" indent="-171450" algn="just" defTabSz="800100">
            <a:lnSpc>
              <a:spcPct val="90000"/>
            </a:lnSpc>
            <a:spcBef>
              <a:spcPct val="0"/>
            </a:spcBef>
            <a:spcAft>
              <a:spcPct val="15000"/>
            </a:spcAft>
            <a:buChar char="••"/>
          </a:pPr>
          <a:r>
            <a:rPr lang="en-US" sz="1800" kern="1200" dirty="0" smtClean="0">
              <a:latin typeface="Georgia" pitchFamily="18" charset="0"/>
            </a:rPr>
            <a:t>Threat of growing bargaining power of suppliers</a:t>
          </a:r>
          <a:endParaRPr lang="en-US" sz="1800" kern="1200" dirty="0">
            <a:latin typeface="Georgia" pitchFamily="18" charset="0"/>
          </a:endParaRPr>
        </a:p>
      </dsp:txBody>
      <dsp:txXfrm>
        <a:off x="2702123" y="777777"/>
        <a:ext cx="2368153" cy="3261059"/>
      </dsp:txXfrm>
    </dsp:sp>
    <dsp:sp modelId="{78721BBB-0237-4A97-BFE8-9A4C2C18CFB5}">
      <dsp:nvSpPr>
        <dsp:cNvPr id="0" name=""/>
        <dsp:cNvSpPr/>
      </dsp:nvSpPr>
      <dsp:spPr>
        <a:xfrm>
          <a:off x="5401818" y="152162"/>
          <a:ext cx="2368153" cy="625615"/>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0" i="0" kern="1200" baseline="0" dirty="0" smtClean="0">
              <a:solidFill>
                <a:schemeClr val="tx1"/>
              </a:solidFill>
              <a:latin typeface="Georgia" pitchFamily="18" charset="0"/>
            </a:rPr>
            <a:t>Company objectives and resources</a:t>
          </a:r>
          <a:endParaRPr lang="en-US" sz="1800" b="0" i="0" kern="1200" baseline="0" dirty="0">
            <a:solidFill>
              <a:schemeClr val="tx1"/>
            </a:solidFill>
            <a:latin typeface="Georgia" pitchFamily="18" charset="0"/>
          </a:endParaRPr>
        </a:p>
      </dsp:txBody>
      <dsp:txXfrm>
        <a:off x="5401818" y="152162"/>
        <a:ext cx="2368153" cy="625615"/>
      </dsp:txXfrm>
    </dsp:sp>
    <dsp:sp modelId="{7624718C-DCF2-4843-BF74-2905761571E8}">
      <dsp:nvSpPr>
        <dsp:cNvPr id="0" name=""/>
        <dsp:cNvSpPr/>
      </dsp:nvSpPr>
      <dsp:spPr>
        <a:xfrm>
          <a:off x="5401818" y="777777"/>
          <a:ext cx="2368153" cy="3261059"/>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D99BB-A465-44C0-8449-1C4E83ED846B}">
      <dsp:nvSpPr>
        <dsp:cNvPr id="0" name=""/>
        <dsp:cNvSpPr/>
      </dsp:nvSpPr>
      <dsp:spPr>
        <a:xfrm>
          <a:off x="492115" y="1656"/>
          <a:ext cx="3123604" cy="1874162"/>
        </a:xfrm>
        <a:prstGeom prst="rect">
          <a:avLst/>
        </a:prstGeom>
        <a:solidFill>
          <a:srgbClr val="00B0F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Georgia" pitchFamily="18" charset="0"/>
            </a:rPr>
            <a:t>Ethical Choice of Market Targets</a:t>
          </a:r>
          <a:endParaRPr lang="en-US" sz="2400" kern="1200" dirty="0">
            <a:solidFill>
              <a:schemeClr val="tx1"/>
            </a:solidFill>
            <a:latin typeface="Georgia" pitchFamily="18" charset="0"/>
          </a:endParaRPr>
        </a:p>
      </dsp:txBody>
      <dsp:txXfrm>
        <a:off x="492115" y="1656"/>
        <a:ext cx="3123604" cy="1874162"/>
      </dsp:txXfrm>
    </dsp:sp>
    <dsp:sp modelId="{DC91A6DE-6101-4A7F-9AA1-F54FFBBB83CE}">
      <dsp:nvSpPr>
        <dsp:cNvPr id="0" name=""/>
        <dsp:cNvSpPr/>
      </dsp:nvSpPr>
      <dsp:spPr>
        <a:xfrm>
          <a:off x="3928080" y="1656"/>
          <a:ext cx="3123604" cy="1874162"/>
        </a:xfrm>
        <a:prstGeom prst="rect">
          <a:avLst/>
        </a:prstGeom>
        <a:solidFill>
          <a:schemeClr val="accent6">
            <a:lumMod val="7500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Georgia" pitchFamily="18" charset="0"/>
            </a:rPr>
            <a:t>Segment Interrelationships and Super-Segments</a:t>
          </a:r>
          <a:endParaRPr lang="en-US" sz="2400" kern="1200" dirty="0">
            <a:solidFill>
              <a:schemeClr val="tx1"/>
            </a:solidFill>
            <a:latin typeface="Georgia" pitchFamily="18" charset="0"/>
          </a:endParaRPr>
        </a:p>
      </dsp:txBody>
      <dsp:txXfrm>
        <a:off x="3928080" y="1656"/>
        <a:ext cx="3123604" cy="1874162"/>
      </dsp:txXfrm>
    </dsp:sp>
    <dsp:sp modelId="{D3D6B2AB-4070-4840-802E-5D97D0202A2C}">
      <dsp:nvSpPr>
        <dsp:cNvPr id="0" name=""/>
        <dsp:cNvSpPr/>
      </dsp:nvSpPr>
      <dsp:spPr>
        <a:xfrm>
          <a:off x="2210097" y="2188180"/>
          <a:ext cx="3123604" cy="1874162"/>
        </a:xfrm>
        <a:prstGeom prst="rect">
          <a:avLst/>
        </a:prstGeom>
        <a:solidFill>
          <a:schemeClr val="accent3">
            <a:lumMod val="7500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Georgia" pitchFamily="18" charset="0"/>
            </a:rPr>
            <a:t>Segment  - By – Segment Invasion Plans</a:t>
          </a:r>
          <a:endParaRPr lang="en-US" sz="2400" kern="1200" dirty="0">
            <a:solidFill>
              <a:schemeClr val="tx1"/>
            </a:solidFill>
            <a:latin typeface="Georgia" pitchFamily="18" charset="0"/>
          </a:endParaRPr>
        </a:p>
      </dsp:txBody>
      <dsp:txXfrm>
        <a:off x="2210097" y="2188180"/>
        <a:ext cx="3123604" cy="187416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0C133-A9D7-4C80-B311-08B3F5E4A259}">
      <dsp:nvSpPr>
        <dsp:cNvPr id="0" name=""/>
        <dsp:cNvSpPr/>
      </dsp:nvSpPr>
      <dsp:spPr>
        <a:xfrm>
          <a:off x="749" y="517401"/>
          <a:ext cx="1597744" cy="18607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Product</a:t>
          </a:r>
          <a:endParaRPr lang="en-US" sz="2000" kern="1200" dirty="0">
            <a:solidFill>
              <a:schemeClr val="tx2"/>
            </a:solidFill>
            <a:latin typeface="Georgia" pitchFamily="18" charset="0"/>
          </a:endParaRPr>
        </a:p>
      </dsp:txBody>
      <dsp:txXfrm>
        <a:off x="47545" y="564197"/>
        <a:ext cx="1504152" cy="1767204"/>
      </dsp:txXfrm>
    </dsp:sp>
    <dsp:sp modelId="{2F5CCDBC-62AB-4B5A-97F4-95B34FC26A81}">
      <dsp:nvSpPr>
        <dsp:cNvPr id="0" name=""/>
        <dsp:cNvSpPr/>
      </dsp:nvSpPr>
      <dsp:spPr>
        <a:xfrm>
          <a:off x="1997929" y="517401"/>
          <a:ext cx="1597744" cy="1860796"/>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Services</a:t>
          </a:r>
          <a:endParaRPr lang="en-US" sz="2000" kern="1200" dirty="0">
            <a:solidFill>
              <a:schemeClr val="tx2"/>
            </a:solidFill>
            <a:latin typeface="Georgia" pitchFamily="18" charset="0"/>
          </a:endParaRPr>
        </a:p>
      </dsp:txBody>
      <dsp:txXfrm>
        <a:off x="2044725" y="564197"/>
        <a:ext cx="1504152" cy="1767204"/>
      </dsp:txXfrm>
    </dsp:sp>
    <dsp:sp modelId="{48FD1C9F-BF7D-476C-AD84-1173FBE085EE}">
      <dsp:nvSpPr>
        <dsp:cNvPr id="0" name=""/>
        <dsp:cNvSpPr/>
      </dsp:nvSpPr>
      <dsp:spPr>
        <a:xfrm>
          <a:off x="3995110" y="517401"/>
          <a:ext cx="1597744" cy="1860796"/>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Personnel</a:t>
          </a:r>
          <a:endParaRPr lang="en-US" sz="2000" kern="1200" dirty="0">
            <a:solidFill>
              <a:schemeClr val="tx2"/>
            </a:solidFill>
            <a:latin typeface="Georgia" pitchFamily="18" charset="0"/>
          </a:endParaRPr>
        </a:p>
      </dsp:txBody>
      <dsp:txXfrm>
        <a:off x="4041906" y="564197"/>
        <a:ext cx="1504152" cy="1767204"/>
      </dsp:txXfrm>
    </dsp:sp>
    <dsp:sp modelId="{B8805F44-FB37-40EB-B30A-2FAA496B4502}">
      <dsp:nvSpPr>
        <dsp:cNvPr id="0" name=""/>
        <dsp:cNvSpPr/>
      </dsp:nvSpPr>
      <dsp:spPr>
        <a:xfrm>
          <a:off x="5992290" y="517401"/>
          <a:ext cx="1779359" cy="1860796"/>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Image</a:t>
          </a:r>
          <a:endParaRPr lang="en-US" sz="2000" b="1" i="1" kern="1200" dirty="0">
            <a:solidFill>
              <a:schemeClr val="tx2"/>
            </a:solidFill>
            <a:latin typeface="Georgia" pitchFamily="18" charset="0"/>
          </a:endParaRPr>
        </a:p>
      </dsp:txBody>
      <dsp:txXfrm>
        <a:off x="6044406" y="569517"/>
        <a:ext cx="1675127" cy="175656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146-93DC-47F5-B4B1-EAA363E31565}">
      <dsp:nvSpPr>
        <dsp:cNvPr id="0" name=""/>
        <dsp:cNvSpPr/>
      </dsp:nvSpPr>
      <dsp:spPr>
        <a:xfrm>
          <a:off x="380997" y="2009"/>
          <a:ext cx="1941090" cy="11646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Features</a:t>
          </a:r>
          <a:endParaRPr lang="en-US" sz="2400" kern="1200" dirty="0">
            <a:solidFill>
              <a:schemeClr val="tx1"/>
            </a:solidFill>
            <a:latin typeface="Georgia" pitchFamily="18" charset="0"/>
          </a:endParaRPr>
        </a:p>
      </dsp:txBody>
      <dsp:txXfrm>
        <a:off x="380997" y="2009"/>
        <a:ext cx="1941090" cy="1164654"/>
      </dsp:txXfrm>
    </dsp:sp>
    <dsp:sp modelId="{D627C7D1-F6E2-4015-99CC-23EED15C8DE4}">
      <dsp:nvSpPr>
        <dsp:cNvPr id="0" name=""/>
        <dsp:cNvSpPr/>
      </dsp:nvSpPr>
      <dsp:spPr>
        <a:xfrm>
          <a:off x="2516197" y="2009"/>
          <a:ext cx="1941090" cy="1164654"/>
        </a:xfrm>
        <a:prstGeom prst="rect">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Performance</a:t>
          </a:r>
          <a:endParaRPr lang="en-US" sz="2400" kern="1200" dirty="0">
            <a:solidFill>
              <a:schemeClr val="tx1"/>
            </a:solidFill>
            <a:latin typeface="Georgia" pitchFamily="18" charset="0"/>
          </a:endParaRPr>
        </a:p>
      </dsp:txBody>
      <dsp:txXfrm>
        <a:off x="2516197" y="2009"/>
        <a:ext cx="1941090" cy="1164654"/>
      </dsp:txXfrm>
    </dsp:sp>
    <dsp:sp modelId="{8B10D592-5D22-47AA-AEBE-E009200A9C24}">
      <dsp:nvSpPr>
        <dsp:cNvPr id="0" name=""/>
        <dsp:cNvSpPr/>
      </dsp:nvSpPr>
      <dsp:spPr>
        <a:xfrm>
          <a:off x="4651397" y="2009"/>
          <a:ext cx="2130405" cy="1164654"/>
        </a:xfrm>
        <a:prstGeom prst="rect">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Conformance</a:t>
          </a:r>
          <a:endParaRPr lang="en-US" sz="2400" kern="1200" dirty="0">
            <a:solidFill>
              <a:schemeClr val="tx1"/>
            </a:solidFill>
            <a:latin typeface="Georgia" pitchFamily="18" charset="0"/>
          </a:endParaRPr>
        </a:p>
      </dsp:txBody>
      <dsp:txXfrm>
        <a:off x="4651397" y="2009"/>
        <a:ext cx="2130405" cy="1164654"/>
      </dsp:txXfrm>
    </dsp:sp>
    <dsp:sp modelId="{A64DE5F0-10B6-4E97-837F-5E1EB9D41A19}">
      <dsp:nvSpPr>
        <dsp:cNvPr id="0" name=""/>
        <dsp:cNvSpPr/>
      </dsp:nvSpPr>
      <dsp:spPr>
        <a:xfrm>
          <a:off x="475654" y="1360772"/>
          <a:ext cx="1941090" cy="1164654"/>
        </a:xfrm>
        <a:prstGeom prst="rect">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Durability</a:t>
          </a:r>
          <a:endParaRPr lang="en-US" sz="2400" kern="1200" dirty="0">
            <a:solidFill>
              <a:schemeClr val="tx1"/>
            </a:solidFill>
            <a:latin typeface="Georgia" pitchFamily="18" charset="0"/>
          </a:endParaRPr>
        </a:p>
      </dsp:txBody>
      <dsp:txXfrm>
        <a:off x="475654" y="1360772"/>
        <a:ext cx="1941090" cy="1164654"/>
      </dsp:txXfrm>
    </dsp:sp>
    <dsp:sp modelId="{F6A713F5-CB22-4117-8CEC-97E8695EA823}">
      <dsp:nvSpPr>
        <dsp:cNvPr id="0" name=""/>
        <dsp:cNvSpPr/>
      </dsp:nvSpPr>
      <dsp:spPr>
        <a:xfrm>
          <a:off x="2610854" y="1360772"/>
          <a:ext cx="1941090" cy="1164654"/>
        </a:xfrm>
        <a:prstGeom prst="rect">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Reliability</a:t>
          </a:r>
          <a:endParaRPr lang="en-US" sz="2400" kern="1200" dirty="0">
            <a:solidFill>
              <a:schemeClr val="tx1"/>
            </a:solidFill>
            <a:latin typeface="Georgia" pitchFamily="18" charset="0"/>
          </a:endParaRPr>
        </a:p>
      </dsp:txBody>
      <dsp:txXfrm>
        <a:off x="2610854" y="1360772"/>
        <a:ext cx="1941090" cy="1164654"/>
      </dsp:txXfrm>
    </dsp:sp>
    <dsp:sp modelId="{A250058F-E410-40B6-BA6C-D1B35468A376}">
      <dsp:nvSpPr>
        <dsp:cNvPr id="0" name=""/>
        <dsp:cNvSpPr/>
      </dsp:nvSpPr>
      <dsp:spPr>
        <a:xfrm>
          <a:off x="4746054" y="1360772"/>
          <a:ext cx="1941090" cy="1164654"/>
        </a:xfrm>
        <a:prstGeom prst="rect">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chemeClr val="tx1"/>
              </a:solidFill>
              <a:latin typeface="Georgia" pitchFamily="18" charset="0"/>
            </a:rPr>
            <a:t>Repairability</a:t>
          </a:r>
          <a:endParaRPr lang="en-US" sz="2400" kern="1200" dirty="0">
            <a:solidFill>
              <a:schemeClr val="tx1"/>
            </a:solidFill>
            <a:latin typeface="Georgia" pitchFamily="18" charset="0"/>
          </a:endParaRPr>
        </a:p>
      </dsp:txBody>
      <dsp:txXfrm>
        <a:off x="4746054" y="1360772"/>
        <a:ext cx="1941090" cy="1164654"/>
      </dsp:txXfrm>
    </dsp:sp>
    <dsp:sp modelId="{FA01EB90-C797-44B4-92C3-09D1F4C43AAC}">
      <dsp:nvSpPr>
        <dsp:cNvPr id="0" name=""/>
        <dsp:cNvSpPr/>
      </dsp:nvSpPr>
      <dsp:spPr>
        <a:xfrm>
          <a:off x="1543254" y="2719536"/>
          <a:ext cx="1941090" cy="1164654"/>
        </a:xfrm>
        <a:prstGeom prst="rect">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Style</a:t>
          </a:r>
          <a:endParaRPr lang="en-US" sz="2400" kern="1200" dirty="0">
            <a:solidFill>
              <a:schemeClr val="tx1"/>
            </a:solidFill>
            <a:latin typeface="Georgia" pitchFamily="18" charset="0"/>
          </a:endParaRPr>
        </a:p>
      </dsp:txBody>
      <dsp:txXfrm>
        <a:off x="1543254" y="2719536"/>
        <a:ext cx="1941090" cy="1164654"/>
      </dsp:txXfrm>
    </dsp:sp>
    <dsp:sp modelId="{092986A4-26DC-4F42-BB6D-5494D638D2FC}">
      <dsp:nvSpPr>
        <dsp:cNvPr id="0" name=""/>
        <dsp:cNvSpPr/>
      </dsp:nvSpPr>
      <dsp:spPr>
        <a:xfrm>
          <a:off x="3678454" y="2719536"/>
          <a:ext cx="1941090" cy="116465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Design</a:t>
          </a:r>
          <a:endParaRPr lang="en-US" sz="2400" kern="1200" dirty="0">
            <a:solidFill>
              <a:schemeClr val="tx1"/>
            </a:solidFill>
            <a:latin typeface="Georgia" pitchFamily="18" charset="0"/>
          </a:endParaRPr>
        </a:p>
      </dsp:txBody>
      <dsp:txXfrm>
        <a:off x="3678454" y="2719536"/>
        <a:ext cx="1941090" cy="116465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146-93DC-47F5-B4B1-EAA363E31565}">
      <dsp:nvSpPr>
        <dsp:cNvPr id="0" name=""/>
        <dsp:cNvSpPr/>
      </dsp:nvSpPr>
      <dsp:spPr>
        <a:xfrm>
          <a:off x="0" y="488156"/>
          <a:ext cx="2238374" cy="134302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Delivery</a:t>
          </a:r>
          <a:endParaRPr lang="en-US" sz="2400" kern="1200" dirty="0">
            <a:solidFill>
              <a:schemeClr val="tx1"/>
            </a:solidFill>
            <a:latin typeface="Georgia" pitchFamily="18" charset="0"/>
          </a:endParaRPr>
        </a:p>
      </dsp:txBody>
      <dsp:txXfrm>
        <a:off x="0" y="488156"/>
        <a:ext cx="2238374" cy="1343025"/>
      </dsp:txXfrm>
    </dsp:sp>
    <dsp:sp modelId="{D627C7D1-F6E2-4015-99CC-23EED15C8DE4}">
      <dsp:nvSpPr>
        <dsp:cNvPr id="0" name=""/>
        <dsp:cNvSpPr/>
      </dsp:nvSpPr>
      <dsp:spPr>
        <a:xfrm>
          <a:off x="2462212" y="488156"/>
          <a:ext cx="2238374" cy="1343025"/>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Installation</a:t>
          </a:r>
          <a:endParaRPr lang="en-US" sz="2400" kern="1200" dirty="0">
            <a:solidFill>
              <a:schemeClr val="tx1"/>
            </a:solidFill>
            <a:latin typeface="Georgia" pitchFamily="18" charset="0"/>
          </a:endParaRPr>
        </a:p>
      </dsp:txBody>
      <dsp:txXfrm>
        <a:off x="2462212" y="488156"/>
        <a:ext cx="2238374" cy="1343025"/>
      </dsp:txXfrm>
    </dsp:sp>
    <dsp:sp modelId="{8B10D592-5D22-47AA-AEBE-E009200A9C24}">
      <dsp:nvSpPr>
        <dsp:cNvPr id="0" name=""/>
        <dsp:cNvSpPr/>
      </dsp:nvSpPr>
      <dsp:spPr>
        <a:xfrm>
          <a:off x="4924425" y="488156"/>
          <a:ext cx="2238374" cy="1343025"/>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Customer Training</a:t>
          </a:r>
          <a:endParaRPr lang="en-US" sz="2400" kern="1200" dirty="0">
            <a:solidFill>
              <a:schemeClr val="tx1"/>
            </a:solidFill>
            <a:latin typeface="Georgia" pitchFamily="18" charset="0"/>
          </a:endParaRPr>
        </a:p>
      </dsp:txBody>
      <dsp:txXfrm>
        <a:off x="4924425" y="488156"/>
        <a:ext cx="2238374" cy="1343025"/>
      </dsp:txXfrm>
    </dsp:sp>
    <dsp:sp modelId="{A64DE5F0-10B6-4E97-837F-5E1EB9D41A19}">
      <dsp:nvSpPr>
        <dsp:cNvPr id="0" name=""/>
        <dsp:cNvSpPr/>
      </dsp:nvSpPr>
      <dsp:spPr>
        <a:xfrm>
          <a:off x="0" y="2055018"/>
          <a:ext cx="2238374" cy="1343025"/>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Consulting Service</a:t>
          </a:r>
          <a:endParaRPr lang="en-US" sz="2400" kern="1200" dirty="0">
            <a:solidFill>
              <a:schemeClr val="tx1"/>
            </a:solidFill>
            <a:latin typeface="Georgia" pitchFamily="18" charset="0"/>
          </a:endParaRPr>
        </a:p>
      </dsp:txBody>
      <dsp:txXfrm>
        <a:off x="0" y="2055018"/>
        <a:ext cx="2238374" cy="1343025"/>
      </dsp:txXfrm>
    </dsp:sp>
    <dsp:sp modelId="{F6A713F5-CB22-4117-8CEC-97E8695EA823}">
      <dsp:nvSpPr>
        <dsp:cNvPr id="0" name=""/>
        <dsp:cNvSpPr/>
      </dsp:nvSpPr>
      <dsp:spPr>
        <a:xfrm>
          <a:off x="2462212" y="2055018"/>
          <a:ext cx="2238374" cy="1343025"/>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Repair</a:t>
          </a:r>
          <a:endParaRPr lang="en-US" sz="2400" kern="1200" dirty="0">
            <a:solidFill>
              <a:schemeClr val="tx1"/>
            </a:solidFill>
            <a:latin typeface="Georgia" pitchFamily="18" charset="0"/>
          </a:endParaRPr>
        </a:p>
      </dsp:txBody>
      <dsp:txXfrm>
        <a:off x="2462212" y="2055018"/>
        <a:ext cx="2238374" cy="1343025"/>
      </dsp:txXfrm>
    </dsp:sp>
    <dsp:sp modelId="{A250058F-E410-40B6-BA6C-D1B35468A376}">
      <dsp:nvSpPr>
        <dsp:cNvPr id="0" name=""/>
        <dsp:cNvSpPr/>
      </dsp:nvSpPr>
      <dsp:spPr>
        <a:xfrm>
          <a:off x="4924425" y="2055018"/>
          <a:ext cx="2238374" cy="1343025"/>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Miscellaneous</a:t>
          </a:r>
          <a:endParaRPr lang="en-US" sz="2400" kern="1200" dirty="0">
            <a:solidFill>
              <a:schemeClr val="tx1"/>
            </a:solidFill>
            <a:latin typeface="Georgia" pitchFamily="18" charset="0"/>
          </a:endParaRPr>
        </a:p>
      </dsp:txBody>
      <dsp:txXfrm>
        <a:off x="4924425" y="2055018"/>
        <a:ext cx="2238374" cy="13430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E1B7F-DED3-42F1-AFB6-7759257B9806}">
      <dsp:nvSpPr>
        <dsp:cNvPr id="0" name=""/>
        <dsp:cNvSpPr/>
      </dsp:nvSpPr>
      <dsp:spPr>
        <a:xfrm>
          <a:off x="2362197" y="84"/>
          <a:ext cx="3429004" cy="9674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1"/>
              </a:solidFill>
              <a:latin typeface="Georgia" pitchFamily="18" charset="0"/>
            </a:rPr>
            <a:t>Needs, Wants, and Demands</a:t>
          </a:r>
        </a:p>
        <a:p>
          <a:pPr lvl="0" algn="ctr" defTabSz="889000" rtl="0">
            <a:lnSpc>
              <a:spcPct val="90000"/>
            </a:lnSpc>
            <a:spcBef>
              <a:spcPct val="0"/>
            </a:spcBef>
            <a:spcAft>
              <a:spcPct val="35000"/>
            </a:spcAft>
          </a:pPr>
          <a:endParaRPr lang="en-US" sz="2000" b="1" i="1" kern="1200" dirty="0">
            <a:solidFill>
              <a:schemeClr val="tx1"/>
            </a:solidFill>
            <a:latin typeface="Georgia" pitchFamily="18" charset="0"/>
          </a:endParaRPr>
        </a:p>
      </dsp:txBody>
      <dsp:txXfrm>
        <a:off x="2362197" y="84"/>
        <a:ext cx="3429004" cy="96742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146-93DC-47F5-B4B1-EAA363E31565}">
      <dsp:nvSpPr>
        <dsp:cNvPr id="0" name=""/>
        <dsp:cNvSpPr/>
      </dsp:nvSpPr>
      <dsp:spPr>
        <a:xfrm>
          <a:off x="0" y="410765"/>
          <a:ext cx="2357437" cy="14144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Competence</a:t>
          </a:r>
          <a:endParaRPr lang="en-US" sz="2400" kern="1200" dirty="0">
            <a:solidFill>
              <a:schemeClr val="tx1"/>
            </a:solidFill>
            <a:latin typeface="Georgia" pitchFamily="18" charset="0"/>
          </a:endParaRPr>
        </a:p>
      </dsp:txBody>
      <dsp:txXfrm>
        <a:off x="0" y="410765"/>
        <a:ext cx="2357437" cy="1414462"/>
      </dsp:txXfrm>
    </dsp:sp>
    <dsp:sp modelId="{D627C7D1-F6E2-4015-99CC-23EED15C8DE4}">
      <dsp:nvSpPr>
        <dsp:cNvPr id="0" name=""/>
        <dsp:cNvSpPr/>
      </dsp:nvSpPr>
      <dsp:spPr>
        <a:xfrm>
          <a:off x="2593181" y="410765"/>
          <a:ext cx="2357437" cy="1414462"/>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Courtesy</a:t>
          </a:r>
          <a:endParaRPr lang="en-US" sz="2400" kern="1200" dirty="0">
            <a:solidFill>
              <a:schemeClr val="tx1"/>
            </a:solidFill>
            <a:latin typeface="Georgia" pitchFamily="18" charset="0"/>
          </a:endParaRPr>
        </a:p>
      </dsp:txBody>
      <dsp:txXfrm>
        <a:off x="2593181" y="410765"/>
        <a:ext cx="2357437" cy="1414462"/>
      </dsp:txXfrm>
    </dsp:sp>
    <dsp:sp modelId="{8B10D592-5D22-47AA-AEBE-E009200A9C24}">
      <dsp:nvSpPr>
        <dsp:cNvPr id="0" name=""/>
        <dsp:cNvSpPr/>
      </dsp:nvSpPr>
      <dsp:spPr>
        <a:xfrm>
          <a:off x="5186362" y="410765"/>
          <a:ext cx="2357437" cy="1414462"/>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Credibility</a:t>
          </a:r>
          <a:endParaRPr lang="en-US" sz="2400" kern="1200" dirty="0">
            <a:solidFill>
              <a:schemeClr val="tx1"/>
            </a:solidFill>
            <a:latin typeface="Georgia" pitchFamily="18" charset="0"/>
          </a:endParaRPr>
        </a:p>
      </dsp:txBody>
      <dsp:txXfrm>
        <a:off x="5186362" y="410765"/>
        <a:ext cx="2357437" cy="1414462"/>
      </dsp:txXfrm>
    </dsp:sp>
    <dsp:sp modelId="{A64DE5F0-10B6-4E97-837F-5E1EB9D41A19}">
      <dsp:nvSpPr>
        <dsp:cNvPr id="0" name=""/>
        <dsp:cNvSpPr/>
      </dsp:nvSpPr>
      <dsp:spPr>
        <a:xfrm>
          <a:off x="0" y="2060971"/>
          <a:ext cx="2357437" cy="1414462"/>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Reliability</a:t>
          </a:r>
          <a:endParaRPr lang="en-US" sz="2400" kern="1200" dirty="0">
            <a:solidFill>
              <a:schemeClr val="tx1"/>
            </a:solidFill>
            <a:latin typeface="Georgia" pitchFamily="18" charset="0"/>
          </a:endParaRPr>
        </a:p>
      </dsp:txBody>
      <dsp:txXfrm>
        <a:off x="0" y="2060971"/>
        <a:ext cx="2357437" cy="1414462"/>
      </dsp:txXfrm>
    </dsp:sp>
    <dsp:sp modelId="{F6A713F5-CB22-4117-8CEC-97E8695EA823}">
      <dsp:nvSpPr>
        <dsp:cNvPr id="0" name=""/>
        <dsp:cNvSpPr/>
      </dsp:nvSpPr>
      <dsp:spPr>
        <a:xfrm>
          <a:off x="2593181" y="2060971"/>
          <a:ext cx="2357437" cy="1414462"/>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Responsiveness</a:t>
          </a:r>
          <a:endParaRPr lang="en-US" sz="2400" kern="1200" dirty="0">
            <a:solidFill>
              <a:schemeClr val="tx1"/>
            </a:solidFill>
            <a:latin typeface="Georgia" pitchFamily="18" charset="0"/>
          </a:endParaRPr>
        </a:p>
      </dsp:txBody>
      <dsp:txXfrm>
        <a:off x="2593181" y="2060971"/>
        <a:ext cx="2357437" cy="1414462"/>
      </dsp:txXfrm>
    </dsp:sp>
    <dsp:sp modelId="{A250058F-E410-40B6-BA6C-D1B35468A376}">
      <dsp:nvSpPr>
        <dsp:cNvPr id="0" name=""/>
        <dsp:cNvSpPr/>
      </dsp:nvSpPr>
      <dsp:spPr>
        <a:xfrm>
          <a:off x="5186362" y="2060971"/>
          <a:ext cx="2357437" cy="141446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Communication</a:t>
          </a:r>
          <a:endParaRPr lang="en-US" sz="2400" kern="1200" dirty="0">
            <a:solidFill>
              <a:schemeClr val="tx1"/>
            </a:solidFill>
            <a:latin typeface="Georgia" pitchFamily="18" charset="0"/>
          </a:endParaRPr>
        </a:p>
      </dsp:txBody>
      <dsp:txXfrm>
        <a:off x="5186362" y="2060971"/>
        <a:ext cx="2357437" cy="141446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146-93DC-47F5-B4B1-EAA363E31565}">
      <dsp:nvSpPr>
        <dsp:cNvPr id="0" name=""/>
        <dsp:cNvSpPr/>
      </dsp:nvSpPr>
      <dsp:spPr>
        <a:xfrm>
          <a:off x="445226" y="1659"/>
          <a:ext cx="2986831" cy="17920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Symbol</a:t>
          </a:r>
          <a:endParaRPr lang="en-US" sz="2400" kern="1200" dirty="0">
            <a:solidFill>
              <a:schemeClr val="tx1"/>
            </a:solidFill>
            <a:latin typeface="Georgia" pitchFamily="18" charset="0"/>
          </a:endParaRPr>
        </a:p>
      </dsp:txBody>
      <dsp:txXfrm>
        <a:off x="445226" y="1659"/>
        <a:ext cx="2986831" cy="1792098"/>
      </dsp:txXfrm>
    </dsp:sp>
    <dsp:sp modelId="{D627C7D1-F6E2-4015-99CC-23EED15C8DE4}">
      <dsp:nvSpPr>
        <dsp:cNvPr id="0" name=""/>
        <dsp:cNvSpPr/>
      </dsp:nvSpPr>
      <dsp:spPr>
        <a:xfrm>
          <a:off x="3730741" y="1659"/>
          <a:ext cx="2986831" cy="1792098"/>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Media</a:t>
          </a:r>
          <a:endParaRPr lang="en-US" sz="2400" kern="1200" dirty="0">
            <a:solidFill>
              <a:schemeClr val="tx1"/>
            </a:solidFill>
            <a:latin typeface="Georgia" pitchFamily="18" charset="0"/>
          </a:endParaRPr>
        </a:p>
      </dsp:txBody>
      <dsp:txXfrm>
        <a:off x="3730741" y="1659"/>
        <a:ext cx="2986831" cy="1792098"/>
      </dsp:txXfrm>
    </dsp:sp>
    <dsp:sp modelId="{8B10D592-5D22-47AA-AEBE-E009200A9C24}">
      <dsp:nvSpPr>
        <dsp:cNvPr id="0" name=""/>
        <dsp:cNvSpPr/>
      </dsp:nvSpPr>
      <dsp:spPr>
        <a:xfrm>
          <a:off x="445226" y="2092441"/>
          <a:ext cx="2986831" cy="1792098"/>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Atmosphere</a:t>
          </a:r>
          <a:endParaRPr lang="en-US" sz="2400" kern="1200" dirty="0">
            <a:solidFill>
              <a:schemeClr val="tx1"/>
            </a:solidFill>
            <a:latin typeface="Georgia" pitchFamily="18" charset="0"/>
          </a:endParaRPr>
        </a:p>
      </dsp:txBody>
      <dsp:txXfrm>
        <a:off x="445226" y="2092441"/>
        <a:ext cx="2986831" cy="1792098"/>
      </dsp:txXfrm>
    </dsp:sp>
    <dsp:sp modelId="{A64DE5F0-10B6-4E97-837F-5E1EB9D41A19}">
      <dsp:nvSpPr>
        <dsp:cNvPr id="0" name=""/>
        <dsp:cNvSpPr/>
      </dsp:nvSpPr>
      <dsp:spPr>
        <a:xfrm>
          <a:off x="3730741" y="2092441"/>
          <a:ext cx="2986831" cy="1792098"/>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Events</a:t>
          </a:r>
          <a:endParaRPr lang="en-US" sz="2400" kern="1200" dirty="0">
            <a:solidFill>
              <a:schemeClr val="tx1"/>
            </a:solidFill>
            <a:latin typeface="Georgia" pitchFamily="18" charset="0"/>
          </a:endParaRPr>
        </a:p>
      </dsp:txBody>
      <dsp:txXfrm>
        <a:off x="3730741" y="2092441"/>
        <a:ext cx="2986831" cy="179209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146-93DC-47F5-B4B1-EAA363E31565}">
      <dsp:nvSpPr>
        <dsp:cNvPr id="0" name=""/>
        <dsp:cNvSpPr/>
      </dsp:nvSpPr>
      <dsp:spPr>
        <a:xfrm>
          <a:off x="635218" y="1345"/>
          <a:ext cx="2987315" cy="17923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chemeClr val="tx1"/>
              </a:solidFill>
              <a:latin typeface="Georgia" pitchFamily="18" charset="0"/>
            </a:rPr>
            <a:t>Underpositioning</a:t>
          </a:r>
          <a:endParaRPr lang="en-US" sz="2400" kern="1200" dirty="0">
            <a:solidFill>
              <a:schemeClr val="tx1"/>
            </a:solidFill>
            <a:latin typeface="Georgia" pitchFamily="18" charset="0"/>
          </a:endParaRPr>
        </a:p>
      </dsp:txBody>
      <dsp:txXfrm>
        <a:off x="635218" y="1345"/>
        <a:ext cx="2987315" cy="1792389"/>
      </dsp:txXfrm>
    </dsp:sp>
    <dsp:sp modelId="{D627C7D1-F6E2-4015-99CC-23EED15C8DE4}">
      <dsp:nvSpPr>
        <dsp:cNvPr id="0" name=""/>
        <dsp:cNvSpPr/>
      </dsp:nvSpPr>
      <dsp:spPr>
        <a:xfrm>
          <a:off x="3921265" y="1345"/>
          <a:ext cx="2987315" cy="179238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chemeClr val="tx1"/>
              </a:solidFill>
              <a:latin typeface="Georgia" pitchFamily="18" charset="0"/>
            </a:rPr>
            <a:t>Overpositioning</a:t>
          </a:r>
          <a:endParaRPr lang="en-US" sz="2400" kern="1200" dirty="0">
            <a:solidFill>
              <a:schemeClr val="tx1"/>
            </a:solidFill>
            <a:latin typeface="Georgia" pitchFamily="18" charset="0"/>
          </a:endParaRPr>
        </a:p>
      </dsp:txBody>
      <dsp:txXfrm>
        <a:off x="3921265" y="1345"/>
        <a:ext cx="2987315" cy="1792389"/>
      </dsp:txXfrm>
    </dsp:sp>
    <dsp:sp modelId="{F6A713F5-CB22-4117-8CEC-97E8695EA823}">
      <dsp:nvSpPr>
        <dsp:cNvPr id="0" name=""/>
        <dsp:cNvSpPr/>
      </dsp:nvSpPr>
      <dsp:spPr>
        <a:xfrm>
          <a:off x="635218" y="2092465"/>
          <a:ext cx="2987315" cy="179238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Confused Positioning</a:t>
          </a:r>
          <a:endParaRPr lang="en-US" sz="2400" kern="1200" dirty="0">
            <a:solidFill>
              <a:schemeClr val="tx1"/>
            </a:solidFill>
            <a:latin typeface="Georgia" pitchFamily="18" charset="0"/>
          </a:endParaRPr>
        </a:p>
      </dsp:txBody>
      <dsp:txXfrm>
        <a:off x="635218" y="2092465"/>
        <a:ext cx="2987315" cy="1792389"/>
      </dsp:txXfrm>
    </dsp:sp>
    <dsp:sp modelId="{A250058F-E410-40B6-BA6C-D1B35468A376}">
      <dsp:nvSpPr>
        <dsp:cNvPr id="0" name=""/>
        <dsp:cNvSpPr/>
      </dsp:nvSpPr>
      <dsp:spPr>
        <a:xfrm>
          <a:off x="3921265" y="2092465"/>
          <a:ext cx="2987315" cy="179238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Doubtful Positioning</a:t>
          </a:r>
          <a:endParaRPr lang="en-US" sz="2400" kern="1200" dirty="0">
            <a:solidFill>
              <a:schemeClr val="tx1"/>
            </a:solidFill>
            <a:latin typeface="Georgia" pitchFamily="18" charset="0"/>
          </a:endParaRPr>
        </a:p>
      </dsp:txBody>
      <dsp:txXfrm>
        <a:off x="3921265" y="2092465"/>
        <a:ext cx="2987315" cy="179238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146-93DC-47F5-B4B1-EAA363E31565}">
      <dsp:nvSpPr>
        <dsp:cNvPr id="0" name=""/>
        <dsp:cNvSpPr/>
      </dsp:nvSpPr>
      <dsp:spPr>
        <a:xfrm>
          <a:off x="380997" y="1897"/>
          <a:ext cx="1941202" cy="116472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Attribute Positioning</a:t>
          </a:r>
          <a:endParaRPr lang="en-US" sz="2400" kern="1200" dirty="0">
            <a:solidFill>
              <a:schemeClr val="tx1"/>
            </a:solidFill>
            <a:latin typeface="Georgia" pitchFamily="18" charset="0"/>
          </a:endParaRPr>
        </a:p>
      </dsp:txBody>
      <dsp:txXfrm>
        <a:off x="380997" y="1897"/>
        <a:ext cx="1941202" cy="1164721"/>
      </dsp:txXfrm>
    </dsp:sp>
    <dsp:sp modelId="{668C0839-36EB-4245-8F70-4382BA750220}">
      <dsp:nvSpPr>
        <dsp:cNvPr id="0" name=""/>
        <dsp:cNvSpPr/>
      </dsp:nvSpPr>
      <dsp:spPr>
        <a:xfrm>
          <a:off x="2516320" y="1897"/>
          <a:ext cx="1941202" cy="1164721"/>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Georgia" pitchFamily="18" charset="0"/>
            </a:rPr>
            <a:t>Benefit Positioning</a:t>
          </a:r>
          <a:endParaRPr lang="en-US" sz="2400" kern="1200" dirty="0">
            <a:solidFill>
              <a:schemeClr val="tx1"/>
            </a:solidFill>
            <a:latin typeface="Georgia" pitchFamily="18" charset="0"/>
          </a:endParaRPr>
        </a:p>
      </dsp:txBody>
      <dsp:txXfrm>
        <a:off x="2516320" y="1897"/>
        <a:ext cx="1941202" cy="1164721"/>
      </dsp:txXfrm>
    </dsp:sp>
    <dsp:sp modelId="{BA2BE827-E074-4911-B6F2-CD089AEE23A0}">
      <dsp:nvSpPr>
        <dsp:cNvPr id="0" name=""/>
        <dsp:cNvSpPr/>
      </dsp:nvSpPr>
      <dsp:spPr>
        <a:xfrm>
          <a:off x="4651643" y="1897"/>
          <a:ext cx="2511158" cy="1164721"/>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Georgia" pitchFamily="18" charset="0"/>
            </a:rPr>
            <a:t>Use/Application</a:t>
          </a:r>
        </a:p>
        <a:p>
          <a:pPr lvl="0" algn="ctr" defTabSz="1066800">
            <a:lnSpc>
              <a:spcPct val="90000"/>
            </a:lnSpc>
            <a:spcBef>
              <a:spcPct val="0"/>
            </a:spcBef>
            <a:spcAft>
              <a:spcPct val="35000"/>
            </a:spcAft>
          </a:pPr>
          <a:r>
            <a:rPr lang="en-US" sz="2400" kern="1200" dirty="0" smtClean="0">
              <a:solidFill>
                <a:schemeClr val="tx1"/>
              </a:solidFill>
              <a:latin typeface="Georgia" pitchFamily="18" charset="0"/>
            </a:rPr>
            <a:t>Positioning</a:t>
          </a:r>
          <a:endParaRPr lang="en-US" sz="2400" kern="1200" dirty="0"/>
        </a:p>
      </dsp:txBody>
      <dsp:txXfrm>
        <a:off x="4651643" y="1897"/>
        <a:ext cx="2511158" cy="1164721"/>
      </dsp:txXfrm>
    </dsp:sp>
    <dsp:sp modelId="{D627C7D1-F6E2-4015-99CC-23EED15C8DE4}">
      <dsp:nvSpPr>
        <dsp:cNvPr id="0" name=""/>
        <dsp:cNvSpPr/>
      </dsp:nvSpPr>
      <dsp:spPr>
        <a:xfrm>
          <a:off x="665976" y="1360739"/>
          <a:ext cx="1941202" cy="1164721"/>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User Positioning</a:t>
          </a:r>
          <a:endParaRPr lang="en-US" sz="2400" kern="1200" dirty="0">
            <a:solidFill>
              <a:schemeClr val="tx1"/>
            </a:solidFill>
            <a:latin typeface="Georgia" pitchFamily="18" charset="0"/>
          </a:endParaRPr>
        </a:p>
      </dsp:txBody>
      <dsp:txXfrm>
        <a:off x="665976" y="1360739"/>
        <a:ext cx="1941202" cy="1164721"/>
      </dsp:txXfrm>
    </dsp:sp>
    <dsp:sp modelId="{BABFADE1-68AC-4754-8B12-76DA7592EA8B}">
      <dsp:nvSpPr>
        <dsp:cNvPr id="0" name=""/>
        <dsp:cNvSpPr/>
      </dsp:nvSpPr>
      <dsp:spPr>
        <a:xfrm>
          <a:off x="2801298" y="1360739"/>
          <a:ext cx="1941202" cy="1164721"/>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Competitor Positioning</a:t>
          </a:r>
          <a:endParaRPr lang="en-US" sz="2400" kern="1200" dirty="0">
            <a:solidFill>
              <a:schemeClr val="tx1"/>
            </a:solidFill>
            <a:latin typeface="Georgia" pitchFamily="18" charset="0"/>
          </a:endParaRPr>
        </a:p>
      </dsp:txBody>
      <dsp:txXfrm>
        <a:off x="2801298" y="1360739"/>
        <a:ext cx="1941202" cy="1164721"/>
      </dsp:txXfrm>
    </dsp:sp>
    <dsp:sp modelId="{F6A713F5-CB22-4117-8CEC-97E8695EA823}">
      <dsp:nvSpPr>
        <dsp:cNvPr id="0" name=""/>
        <dsp:cNvSpPr/>
      </dsp:nvSpPr>
      <dsp:spPr>
        <a:xfrm>
          <a:off x="4936621" y="1360739"/>
          <a:ext cx="1941202" cy="1164721"/>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Product Category Positioning</a:t>
          </a:r>
          <a:endParaRPr lang="en-US" sz="2400" kern="1200" dirty="0">
            <a:solidFill>
              <a:schemeClr val="tx1"/>
            </a:solidFill>
            <a:latin typeface="Georgia" pitchFamily="18" charset="0"/>
          </a:endParaRPr>
        </a:p>
      </dsp:txBody>
      <dsp:txXfrm>
        <a:off x="4936621" y="1360739"/>
        <a:ext cx="1941202" cy="1164721"/>
      </dsp:txXfrm>
    </dsp:sp>
    <dsp:sp modelId="{A250058F-E410-40B6-BA6C-D1B35468A376}">
      <dsp:nvSpPr>
        <dsp:cNvPr id="0" name=""/>
        <dsp:cNvSpPr/>
      </dsp:nvSpPr>
      <dsp:spPr>
        <a:xfrm>
          <a:off x="2590794" y="2719580"/>
          <a:ext cx="2362210" cy="1164721"/>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Quality/Price</a:t>
          </a:r>
        </a:p>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Positioning</a:t>
          </a:r>
          <a:endParaRPr lang="en-US" sz="2400" kern="1200" dirty="0">
            <a:solidFill>
              <a:schemeClr val="tx1"/>
            </a:solidFill>
            <a:latin typeface="Georgia" pitchFamily="18" charset="0"/>
          </a:endParaRPr>
        </a:p>
      </dsp:txBody>
      <dsp:txXfrm>
        <a:off x="2590794" y="2719580"/>
        <a:ext cx="2362210" cy="1164721"/>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0C133-A9D7-4C80-B311-08B3F5E4A259}">
      <dsp:nvSpPr>
        <dsp:cNvPr id="0" name=""/>
        <dsp:cNvSpPr/>
      </dsp:nvSpPr>
      <dsp:spPr>
        <a:xfrm>
          <a:off x="1203" y="549446"/>
          <a:ext cx="1542715" cy="179670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Market Leader</a:t>
          </a:r>
        </a:p>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(40% of market share)</a:t>
          </a:r>
          <a:endParaRPr lang="en-US" sz="2000" kern="1200" dirty="0">
            <a:solidFill>
              <a:schemeClr val="tx2"/>
            </a:solidFill>
            <a:latin typeface="Georgia" pitchFamily="18" charset="0"/>
          </a:endParaRPr>
        </a:p>
      </dsp:txBody>
      <dsp:txXfrm>
        <a:off x="46388" y="594631"/>
        <a:ext cx="1452345" cy="1706337"/>
      </dsp:txXfrm>
    </dsp:sp>
    <dsp:sp modelId="{2F5CCDBC-62AB-4B5A-97F4-95B34FC26A81}">
      <dsp:nvSpPr>
        <dsp:cNvPr id="0" name=""/>
        <dsp:cNvSpPr/>
      </dsp:nvSpPr>
      <dsp:spPr>
        <a:xfrm>
          <a:off x="1929597" y="549446"/>
          <a:ext cx="1809450" cy="1796707"/>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Market Challenger</a:t>
          </a:r>
        </a:p>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(30% of market share)</a:t>
          </a:r>
          <a:endParaRPr lang="en-US" sz="2000" kern="1200" dirty="0">
            <a:solidFill>
              <a:schemeClr val="tx2"/>
            </a:solidFill>
            <a:latin typeface="Georgia" pitchFamily="18" charset="0"/>
          </a:endParaRPr>
        </a:p>
      </dsp:txBody>
      <dsp:txXfrm>
        <a:off x="1982221" y="602070"/>
        <a:ext cx="1704202" cy="1691459"/>
      </dsp:txXfrm>
    </dsp:sp>
    <dsp:sp modelId="{48FD1C9F-BF7D-476C-AD84-1173FBE085EE}">
      <dsp:nvSpPr>
        <dsp:cNvPr id="0" name=""/>
        <dsp:cNvSpPr/>
      </dsp:nvSpPr>
      <dsp:spPr>
        <a:xfrm>
          <a:off x="4124726" y="549446"/>
          <a:ext cx="1542715" cy="1796707"/>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Market Follower</a:t>
          </a:r>
        </a:p>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(20% of market share)</a:t>
          </a:r>
          <a:endParaRPr lang="en-US" sz="2000" kern="1200" dirty="0">
            <a:solidFill>
              <a:schemeClr val="tx2"/>
            </a:solidFill>
            <a:latin typeface="Georgia" pitchFamily="18" charset="0"/>
          </a:endParaRPr>
        </a:p>
      </dsp:txBody>
      <dsp:txXfrm>
        <a:off x="4169911" y="594631"/>
        <a:ext cx="1452345" cy="1706337"/>
      </dsp:txXfrm>
    </dsp:sp>
    <dsp:sp modelId="{B8805F44-FB37-40EB-B30A-2FAA496B4502}">
      <dsp:nvSpPr>
        <dsp:cNvPr id="0" name=""/>
        <dsp:cNvSpPr/>
      </dsp:nvSpPr>
      <dsp:spPr>
        <a:xfrm>
          <a:off x="6053120" y="549446"/>
          <a:ext cx="1718075" cy="179670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Market </a:t>
          </a:r>
          <a:r>
            <a:rPr lang="en-US" sz="2000" b="1" i="1" kern="1200" dirty="0" err="1" smtClean="0">
              <a:solidFill>
                <a:schemeClr val="tx2"/>
              </a:solidFill>
              <a:latin typeface="Georgia" pitchFamily="18" charset="0"/>
            </a:rPr>
            <a:t>Nicher</a:t>
          </a:r>
          <a:endParaRPr lang="en-US" sz="2000" b="1" i="1" kern="1200" dirty="0" smtClean="0">
            <a:solidFill>
              <a:schemeClr val="tx2"/>
            </a:solidFill>
            <a:latin typeface="Georgia" pitchFamily="18" charset="0"/>
          </a:endParaRPr>
        </a:p>
        <a:p>
          <a:pPr lvl="0" algn="ctr" defTabSz="889000" rtl="0">
            <a:lnSpc>
              <a:spcPct val="90000"/>
            </a:lnSpc>
            <a:spcBef>
              <a:spcPct val="0"/>
            </a:spcBef>
            <a:spcAft>
              <a:spcPct val="35000"/>
            </a:spcAft>
          </a:pPr>
          <a:r>
            <a:rPr lang="en-US" sz="2000" b="1" i="1" kern="1200" dirty="0" smtClean="0">
              <a:solidFill>
                <a:schemeClr val="tx2"/>
              </a:solidFill>
              <a:latin typeface="Georgia" pitchFamily="18" charset="0"/>
            </a:rPr>
            <a:t>(10% of market share)</a:t>
          </a:r>
          <a:endParaRPr lang="en-US" sz="2000" b="1" i="1" kern="1200" dirty="0">
            <a:solidFill>
              <a:schemeClr val="tx2"/>
            </a:solidFill>
            <a:latin typeface="Georgia" pitchFamily="18" charset="0"/>
          </a:endParaRPr>
        </a:p>
      </dsp:txBody>
      <dsp:txXfrm>
        <a:off x="6103441" y="599767"/>
        <a:ext cx="1617433" cy="169606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0058F-E410-40B6-BA6C-D1B35468A376}">
      <dsp:nvSpPr>
        <dsp:cNvPr id="0" name=""/>
        <dsp:cNvSpPr/>
      </dsp:nvSpPr>
      <dsp:spPr>
        <a:xfrm>
          <a:off x="445226" y="1659"/>
          <a:ext cx="2986831" cy="17920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New Users</a:t>
          </a:r>
          <a:endParaRPr lang="en-US" sz="2400" kern="1200" dirty="0">
            <a:solidFill>
              <a:schemeClr val="tx1"/>
            </a:solidFill>
            <a:latin typeface="Georgia" pitchFamily="18" charset="0"/>
          </a:endParaRPr>
        </a:p>
      </dsp:txBody>
      <dsp:txXfrm>
        <a:off x="445226" y="1659"/>
        <a:ext cx="2986831" cy="1792098"/>
      </dsp:txXfrm>
    </dsp:sp>
    <dsp:sp modelId="{FA01EB90-C797-44B4-92C3-09D1F4C43AAC}">
      <dsp:nvSpPr>
        <dsp:cNvPr id="0" name=""/>
        <dsp:cNvSpPr/>
      </dsp:nvSpPr>
      <dsp:spPr>
        <a:xfrm>
          <a:off x="3730741" y="1659"/>
          <a:ext cx="2986831" cy="1792098"/>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New Uses</a:t>
          </a:r>
          <a:endParaRPr lang="en-US" sz="2400" kern="1200" dirty="0">
            <a:solidFill>
              <a:schemeClr val="tx1"/>
            </a:solidFill>
            <a:latin typeface="Georgia" pitchFamily="18" charset="0"/>
          </a:endParaRPr>
        </a:p>
      </dsp:txBody>
      <dsp:txXfrm>
        <a:off x="3730741" y="1659"/>
        <a:ext cx="2986831" cy="1792098"/>
      </dsp:txXfrm>
    </dsp:sp>
    <dsp:sp modelId="{092986A4-26DC-4F42-BB6D-5494D638D2FC}">
      <dsp:nvSpPr>
        <dsp:cNvPr id="0" name=""/>
        <dsp:cNvSpPr/>
      </dsp:nvSpPr>
      <dsp:spPr>
        <a:xfrm>
          <a:off x="2087984" y="2092441"/>
          <a:ext cx="2986831" cy="1792098"/>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More Usage</a:t>
          </a:r>
          <a:endParaRPr lang="en-US" sz="2400" kern="1200" dirty="0">
            <a:solidFill>
              <a:schemeClr val="tx1"/>
            </a:solidFill>
            <a:latin typeface="Georgia" pitchFamily="18" charset="0"/>
          </a:endParaRPr>
        </a:p>
      </dsp:txBody>
      <dsp:txXfrm>
        <a:off x="2087984" y="2092441"/>
        <a:ext cx="2986831" cy="1792098"/>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0058F-E410-40B6-BA6C-D1B35468A376}">
      <dsp:nvSpPr>
        <dsp:cNvPr id="0" name=""/>
        <dsp:cNvSpPr/>
      </dsp:nvSpPr>
      <dsp:spPr>
        <a:xfrm>
          <a:off x="445226" y="1659"/>
          <a:ext cx="2986831" cy="17920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Cloners</a:t>
          </a:r>
          <a:endParaRPr lang="en-US" sz="2400" kern="1200" dirty="0">
            <a:solidFill>
              <a:schemeClr val="tx1"/>
            </a:solidFill>
            <a:latin typeface="Georgia" pitchFamily="18" charset="0"/>
          </a:endParaRPr>
        </a:p>
      </dsp:txBody>
      <dsp:txXfrm>
        <a:off x="445226" y="1659"/>
        <a:ext cx="2986831" cy="1792098"/>
      </dsp:txXfrm>
    </dsp:sp>
    <dsp:sp modelId="{FA01EB90-C797-44B4-92C3-09D1F4C43AAC}">
      <dsp:nvSpPr>
        <dsp:cNvPr id="0" name=""/>
        <dsp:cNvSpPr/>
      </dsp:nvSpPr>
      <dsp:spPr>
        <a:xfrm>
          <a:off x="3730741" y="1659"/>
          <a:ext cx="2986831" cy="1792098"/>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Imitator</a:t>
          </a:r>
          <a:endParaRPr lang="en-US" sz="2400" kern="1200" dirty="0">
            <a:solidFill>
              <a:schemeClr val="tx1"/>
            </a:solidFill>
            <a:latin typeface="Georgia" pitchFamily="18" charset="0"/>
          </a:endParaRPr>
        </a:p>
      </dsp:txBody>
      <dsp:txXfrm>
        <a:off x="3730741" y="1659"/>
        <a:ext cx="2986831" cy="1792098"/>
      </dsp:txXfrm>
    </dsp:sp>
    <dsp:sp modelId="{092986A4-26DC-4F42-BB6D-5494D638D2FC}">
      <dsp:nvSpPr>
        <dsp:cNvPr id="0" name=""/>
        <dsp:cNvSpPr/>
      </dsp:nvSpPr>
      <dsp:spPr>
        <a:xfrm>
          <a:off x="2087984" y="2092441"/>
          <a:ext cx="2986831" cy="1792098"/>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Adapter</a:t>
          </a:r>
          <a:endParaRPr lang="en-US" sz="2400" kern="1200" dirty="0">
            <a:solidFill>
              <a:schemeClr val="tx1"/>
            </a:solidFill>
            <a:latin typeface="Georgia" pitchFamily="18" charset="0"/>
          </a:endParaRPr>
        </a:p>
      </dsp:txBody>
      <dsp:txXfrm>
        <a:off x="2087984" y="2092441"/>
        <a:ext cx="2986831" cy="17920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F3724-F72A-486F-AF36-339C32D8B709}">
      <dsp:nvSpPr>
        <dsp:cNvPr id="0" name=""/>
        <dsp:cNvSpPr/>
      </dsp:nvSpPr>
      <dsp:spPr>
        <a:xfrm>
          <a:off x="0" y="11399"/>
          <a:ext cx="7543800" cy="103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IN" sz="2000" b="1" kern="1200" dirty="0" smtClean="0">
              <a:latin typeface="Georgia" panose="02040502050405020303" pitchFamily="18" charset="0"/>
            </a:rPr>
            <a:t>Need</a:t>
          </a:r>
          <a:r>
            <a:rPr lang="en-IN" sz="2000" kern="1200" dirty="0" smtClean="0">
              <a:latin typeface="Georgia" panose="02040502050405020303" pitchFamily="18" charset="0"/>
            </a:rPr>
            <a:t>: A human need is a state of felt deprivation of some basic satisfaction Needs describe basic human requirements such as food, air, water, clothing, </a:t>
          </a:r>
          <a:r>
            <a:rPr lang="en-US" sz="2000" kern="1200" dirty="0" smtClean="0">
              <a:latin typeface="Georgia" panose="02040502050405020303" pitchFamily="18" charset="0"/>
            </a:rPr>
            <a:t>and shelter</a:t>
          </a:r>
          <a:endParaRPr lang="en-IN" sz="2000" kern="1200" dirty="0">
            <a:latin typeface="Georgia" panose="02040502050405020303" pitchFamily="18" charset="0"/>
          </a:endParaRPr>
        </a:p>
      </dsp:txBody>
      <dsp:txXfrm>
        <a:off x="50718" y="62117"/>
        <a:ext cx="7442364" cy="937524"/>
      </dsp:txXfrm>
    </dsp:sp>
    <dsp:sp modelId="{9DA15069-5FB1-4CE7-A96C-3A48B1DE5240}">
      <dsp:nvSpPr>
        <dsp:cNvPr id="0" name=""/>
        <dsp:cNvSpPr/>
      </dsp:nvSpPr>
      <dsp:spPr>
        <a:xfrm>
          <a:off x="0" y="1156920"/>
          <a:ext cx="7543800" cy="103896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IN" sz="2000" b="1" kern="1200" dirty="0" smtClean="0">
              <a:latin typeface="Georgia" panose="02040502050405020303" pitchFamily="18" charset="0"/>
            </a:rPr>
            <a:t>Want</a:t>
          </a:r>
          <a:r>
            <a:rPr lang="en-IN" sz="2000" kern="1200" dirty="0" smtClean="0">
              <a:latin typeface="Georgia" panose="02040502050405020303" pitchFamily="18" charset="0"/>
            </a:rPr>
            <a:t>: Wants are desires for specific satisfiers of these deeper needs</a:t>
          </a:r>
          <a:endParaRPr lang="en-IN" sz="2000" kern="1200" dirty="0">
            <a:latin typeface="Georgia" panose="02040502050405020303" pitchFamily="18" charset="0"/>
          </a:endParaRPr>
        </a:p>
      </dsp:txBody>
      <dsp:txXfrm>
        <a:off x="50718" y="1207638"/>
        <a:ext cx="7442364" cy="937524"/>
      </dsp:txXfrm>
    </dsp:sp>
    <dsp:sp modelId="{D961D59A-1F54-4661-8890-8C75ADF9FB88}">
      <dsp:nvSpPr>
        <dsp:cNvPr id="0" name=""/>
        <dsp:cNvSpPr/>
      </dsp:nvSpPr>
      <dsp:spPr>
        <a:xfrm>
          <a:off x="0" y="2302440"/>
          <a:ext cx="7543800" cy="10389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IN" sz="2000" b="1" kern="1200" dirty="0" smtClean="0">
              <a:latin typeface="Georgia" panose="02040502050405020303" pitchFamily="18" charset="0"/>
            </a:rPr>
            <a:t>Demand</a:t>
          </a:r>
          <a:r>
            <a:rPr lang="en-IN" sz="2000" kern="1200" dirty="0" smtClean="0">
              <a:latin typeface="Georgia" panose="02040502050405020303" pitchFamily="18" charset="0"/>
            </a:rPr>
            <a:t>: Demands are wants for specific products that are backed by an ability and willingness to buy them</a:t>
          </a:r>
          <a:endParaRPr lang="en-IN" sz="2000" kern="1200" dirty="0">
            <a:latin typeface="Georgia" panose="02040502050405020303" pitchFamily="18" charset="0"/>
          </a:endParaRPr>
        </a:p>
      </dsp:txBody>
      <dsp:txXfrm>
        <a:off x="50718" y="2353158"/>
        <a:ext cx="7442364" cy="937524"/>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0058F-E410-40B6-BA6C-D1B35468A376}">
      <dsp:nvSpPr>
        <dsp:cNvPr id="0" name=""/>
        <dsp:cNvSpPr/>
      </dsp:nvSpPr>
      <dsp:spPr>
        <a:xfrm>
          <a:off x="2098" y="468808"/>
          <a:ext cx="1664791" cy="9988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Georgia" pitchFamily="18" charset="0"/>
            </a:rPr>
            <a:t>End-User Specialist</a:t>
          </a:r>
          <a:endParaRPr lang="en-US" sz="2400" kern="1200" dirty="0">
            <a:solidFill>
              <a:schemeClr val="tx1"/>
            </a:solidFill>
            <a:latin typeface="Georgia" pitchFamily="18" charset="0"/>
          </a:endParaRPr>
        </a:p>
      </dsp:txBody>
      <dsp:txXfrm>
        <a:off x="2098" y="468808"/>
        <a:ext cx="1664791" cy="998874"/>
      </dsp:txXfrm>
    </dsp:sp>
    <dsp:sp modelId="{B361E932-146C-4248-9D53-A45F122BD9C3}">
      <dsp:nvSpPr>
        <dsp:cNvPr id="0" name=""/>
        <dsp:cNvSpPr/>
      </dsp:nvSpPr>
      <dsp:spPr>
        <a:xfrm>
          <a:off x="1833369" y="468808"/>
          <a:ext cx="1664791" cy="998874"/>
        </a:xfrm>
        <a:prstGeom prst="rect">
          <a:avLst/>
        </a:prstGeom>
        <a:solidFill>
          <a:schemeClr val="accent5">
            <a:hueOff val="-993388"/>
            <a:satOff val="398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itchFamily="18" charset="0"/>
            </a:rPr>
            <a:t>Vertical -Level Specialist</a:t>
          </a:r>
          <a:endParaRPr lang="en-US" sz="2000" kern="1200" dirty="0">
            <a:solidFill>
              <a:schemeClr val="tx1"/>
            </a:solidFill>
            <a:latin typeface="Georgia" pitchFamily="18" charset="0"/>
          </a:endParaRPr>
        </a:p>
      </dsp:txBody>
      <dsp:txXfrm>
        <a:off x="1833369" y="468808"/>
        <a:ext cx="1664791" cy="998874"/>
      </dsp:txXfrm>
    </dsp:sp>
    <dsp:sp modelId="{4A456636-2F5B-4436-BC05-890FA251ABEA}">
      <dsp:nvSpPr>
        <dsp:cNvPr id="0" name=""/>
        <dsp:cNvSpPr/>
      </dsp:nvSpPr>
      <dsp:spPr>
        <a:xfrm>
          <a:off x="3664639" y="468808"/>
          <a:ext cx="1664791" cy="998874"/>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itchFamily="18" charset="0"/>
            </a:rPr>
            <a:t>Customer-Size Specialist</a:t>
          </a:r>
          <a:endParaRPr lang="en-US" sz="2000" kern="1200" dirty="0">
            <a:solidFill>
              <a:schemeClr val="tx1"/>
            </a:solidFill>
            <a:latin typeface="Georgia" pitchFamily="18" charset="0"/>
          </a:endParaRPr>
        </a:p>
      </dsp:txBody>
      <dsp:txXfrm>
        <a:off x="3664639" y="468808"/>
        <a:ext cx="1664791" cy="998874"/>
      </dsp:txXfrm>
    </dsp:sp>
    <dsp:sp modelId="{A0A3DF49-0188-486E-A3D7-989A72E8319E}">
      <dsp:nvSpPr>
        <dsp:cNvPr id="0" name=""/>
        <dsp:cNvSpPr/>
      </dsp:nvSpPr>
      <dsp:spPr>
        <a:xfrm>
          <a:off x="5495910" y="468808"/>
          <a:ext cx="1664791" cy="998874"/>
        </a:xfrm>
        <a:prstGeom prst="rect">
          <a:avLst/>
        </a:prstGeom>
        <a:solidFill>
          <a:schemeClr val="accent5">
            <a:hueOff val="-2980163"/>
            <a:satOff val="11943"/>
            <a:lumOff val="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itchFamily="18" charset="0"/>
            </a:rPr>
            <a:t>Specific-Customer Specialist</a:t>
          </a:r>
          <a:endParaRPr lang="en-US" sz="2000" kern="1200" dirty="0">
            <a:solidFill>
              <a:schemeClr val="tx1"/>
            </a:solidFill>
            <a:latin typeface="Georgia" pitchFamily="18" charset="0"/>
          </a:endParaRPr>
        </a:p>
      </dsp:txBody>
      <dsp:txXfrm>
        <a:off x="5495910" y="468808"/>
        <a:ext cx="1664791" cy="998874"/>
      </dsp:txXfrm>
    </dsp:sp>
    <dsp:sp modelId="{D2E1F4C8-7D36-42A9-BA0C-2A31FB2A35DC}">
      <dsp:nvSpPr>
        <dsp:cNvPr id="0" name=""/>
        <dsp:cNvSpPr/>
      </dsp:nvSpPr>
      <dsp:spPr>
        <a:xfrm>
          <a:off x="2098" y="1634162"/>
          <a:ext cx="1664791" cy="998874"/>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itchFamily="18" charset="0"/>
            </a:rPr>
            <a:t>Geographic Specialist</a:t>
          </a:r>
          <a:endParaRPr lang="en-US" sz="2000" kern="1200" dirty="0">
            <a:solidFill>
              <a:schemeClr val="tx1"/>
            </a:solidFill>
            <a:latin typeface="Georgia" pitchFamily="18" charset="0"/>
          </a:endParaRPr>
        </a:p>
      </dsp:txBody>
      <dsp:txXfrm>
        <a:off x="2098" y="1634162"/>
        <a:ext cx="1664791" cy="998874"/>
      </dsp:txXfrm>
    </dsp:sp>
    <dsp:sp modelId="{DEA0E8FC-2149-4D91-B9E8-E4DAEAE5DDEB}">
      <dsp:nvSpPr>
        <dsp:cNvPr id="0" name=""/>
        <dsp:cNvSpPr/>
      </dsp:nvSpPr>
      <dsp:spPr>
        <a:xfrm>
          <a:off x="1833369" y="1634162"/>
          <a:ext cx="1664791" cy="998874"/>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itchFamily="18" charset="0"/>
            </a:rPr>
            <a:t>Product or Product-Line Specialist</a:t>
          </a:r>
          <a:endParaRPr lang="en-US" sz="2000" kern="1200" dirty="0">
            <a:solidFill>
              <a:schemeClr val="tx1"/>
            </a:solidFill>
            <a:latin typeface="Georgia" pitchFamily="18" charset="0"/>
          </a:endParaRPr>
        </a:p>
      </dsp:txBody>
      <dsp:txXfrm>
        <a:off x="1833369" y="1634162"/>
        <a:ext cx="1664791" cy="998874"/>
      </dsp:txXfrm>
    </dsp:sp>
    <dsp:sp modelId="{23CF8507-20BF-4253-9B36-30AFA360DA47}">
      <dsp:nvSpPr>
        <dsp:cNvPr id="0" name=""/>
        <dsp:cNvSpPr/>
      </dsp:nvSpPr>
      <dsp:spPr>
        <a:xfrm>
          <a:off x="3664639" y="1634162"/>
          <a:ext cx="1664791" cy="998874"/>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itchFamily="18" charset="0"/>
            </a:rPr>
            <a:t>Product Feature Specialist</a:t>
          </a:r>
          <a:endParaRPr lang="en-US" sz="2000" kern="1200" dirty="0">
            <a:solidFill>
              <a:schemeClr val="tx1"/>
            </a:solidFill>
            <a:latin typeface="Georgia" pitchFamily="18" charset="0"/>
          </a:endParaRPr>
        </a:p>
      </dsp:txBody>
      <dsp:txXfrm>
        <a:off x="3664639" y="1634162"/>
        <a:ext cx="1664791" cy="998874"/>
      </dsp:txXfrm>
    </dsp:sp>
    <dsp:sp modelId="{FA01EB90-C797-44B4-92C3-09D1F4C43AAC}">
      <dsp:nvSpPr>
        <dsp:cNvPr id="0" name=""/>
        <dsp:cNvSpPr/>
      </dsp:nvSpPr>
      <dsp:spPr>
        <a:xfrm>
          <a:off x="5495910" y="1634162"/>
          <a:ext cx="1664791" cy="998874"/>
        </a:xfrm>
        <a:prstGeom prst="rect">
          <a:avLst/>
        </a:prstGeom>
        <a:solidFill>
          <a:schemeClr val="accent5">
            <a:hueOff val="-6953714"/>
            <a:satOff val="27868"/>
            <a:lumOff val="6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itchFamily="18" charset="0"/>
            </a:rPr>
            <a:t>Job Shop Specialist</a:t>
          </a:r>
          <a:endParaRPr lang="en-US" sz="2000" kern="1200" dirty="0">
            <a:solidFill>
              <a:schemeClr val="tx1"/>
            </a:solidFill>
            <a:latin typeface="Georgia" pitchFamily="18" charset="0"/>
          </a:endParaRPr>
        </a:p>
      </dsp:txBody>
      <dsp:txXfrm>
        <a:off x="5495910" y="1634162"/>
        <a:ext cx="1664791" cy="998874"/>
      </dsp:txXfrm>
    </dsp:sp>
    <dsp:sp modelId="{092986A4-26DC-4F42-BB6D-5494D638D2FC}">
      <dsp:nvSpPr>
        <dsp:cNvPr id="0" name=""/>
        <dsp:cNvSpPr/>
      </dsp:nvSpPr>
      <dsp:spPr>
        <a:xfrm>
          <a:off x="685803" y="2799516"/>
          <a:ext cx="2128652" cy="998874"/>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itchFamily="18" charset="0"/>
            </a:rPr>
            <a:t>Quality/Price Specialist</a:t>
          </a:r>
          <a:endParaRPr lang="en-US" sz="2000" kern="1200" dirty="0">
            <a:solidFill>
              <a:schemeClr val="tx1"/>
            </a:solidFill>
            <a:latin typeface="Georgia" pitchFamily="18" charset="0"/>
          </a:endParaRPr>
        </a:p>
      </dsp:txBody>
      <dsp:txXfrm>
        <a:off x="685803" y="2799516"/>
        <a:ext cx="2128652" cy="998874"/>
      </dsp:txXfrm>
    </dsp:sp>
    <dsp:sp modelId="{D24A1B5F-951D-491B-B192-D4D0E19B5BD7}">
      <dsp:nvSpPr>
        <dsp:cNvPr id="0" name=""/>
        <dsp:cNvSpPr/>
      </dsp:nvSpPr>
      <dsp:spPr>
        <a:xfrm>
          <a:off x="2980934" y="2799516"/>
          <a:ext cx="1664791" cy="998874"/>
        </a:xfrm>
        <a:prstGeom prst="rect">
          <a:avLst/>
        </a:prstGeom>
        <a:solidFill>
          <a:schemeClr val="accent5">
            <a:hueOff val="-8940489"/>
            <a:satOff val="35830"/>
            <a:lumOff val="7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itchFamily="18" charset="0"/>
            </a:rPr>
            <a:t>Service Specialist</a:t>
          </a:r>
          <a:endParaRPr lang="en-US" sz="2000" kern="1200" dirty="0">
            <a:solidFill>
              <a:schemeClr val="tx1"/>
            </a:solidFill>
            <a:latin typeface="Georgia" pitchFamily="18" charset="0"/>
          </a:endParaRPr>
        </a:p>
      </dsp:txBody>
      <dsp:txXfrm>
        <a:off x="2980934" y="2799516"/>
        <a:ext cx="1664791" cy="998874"/>
      </dsp:txXfrm>
    </dsp:sp>
    <dsp:sp modelId="{ED21621F-4289-4A99-9BA1-5340FA3E93B9}">
      <dsp:nvSpPr>
        <dsp:cNvPr id="0" name=""/>
        <dsp:cNvSpPr/>
      </dsp:nvSpPr>
      <dsp:spPr>
        <a:xfrm>
          <a:off x="4812205" y="2799516"/>
          <a:ext cx="1664791" cy="99887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itchFamily="18" charset="0"/>
            </a:rPr>
            <a:t>Channel Specialist</a:t>
          </a:r>
          <a:endParaRPr lang="en-US" sz="2000" kern="1200" dirty="0">
            <a:solidFill>
              <a:schemeClr val="tx1"/>
            </a:solidFill>
            <a:latin typeface="Georgia" pitchFamily="18" charset="0"/>
          </a:endParaRPr>
        </a:p>
      </dsp:txBody>
      <dsp:txXfrm>
        <a:off x="4812205" y="2799516"/>
        <a:ext cx="1664791" cy="99887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A960C-4B3F-4D23-A11A-22108CA3790D}">
      <dsp:nvSpPr>
        <dsp:cNvPr id="0" name=""/>
        <dsp:cNvSpPr/>
      </dsp:nvSpPr>
      <dsp:spPr>
        <a:xfrm>
          <a:off x="744" y="983555"/>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Georgia" pitchFamily="18" charset="0"/>
            </a:rPr>
            <a:t>The Order – to- Remittance Cycle</a:t>
          </a:r>
          <a:endParaRPr lang="en-IN" sz="2400" kern="1200" dirty="0">
            <a:solidFill>
              <a:schemeClr val="tx1"/>
            </a:solidFill>
            <a:latin typeface="Georgia" pitchFamily="18" charset="0"/>
          </a:endParaRPr>
        </a:p>
      </dsp:txBody>
      <dsp:txXfrm>
        <a:off x="744" y="983555"/>
        <a:ext cx="2902148" cy="1741289"/>
      </dsp:txXfrm>
    </dsp:sp>
    <dsp:sp modelId="{974678DE-B111-405B-A36D-F5F570429360}">
      <dsp:nvSpPr>
        <dsp:cNvPr id="0" name=""/>
        <dsp:cNvSpPr/>
      </dsp:nvSpPr>
      <dsp:spPr>
        <a:xfrm>
          <a:off x="3193107" y="983555"/>
          <a:ext cx="2902148" cy="174128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Georgia" pitchFamily="18" charset="0"/>
            </a:rPr>
            <a:t>Sales Reporting System</a:t>
          </a:r>
          <a:endParaRPr lang="en-IN" sz="2400" kern="1200" dirty="0">
            <a:solidFill>
              <a:schemeClr val="tx1"/>
            </a:solidFill>
            <a:latin typeface="Georgia" pitchFamily="18" charset="0"/>
          </a:endParaRPr>
        </a:p>
      </dsp:txBody>
      <dsp:txXfrm>
        <a:off x="3193107" y="983555"/>
        <a:ext cx="2902148" cy="1741289"/>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681EE-C5B3-464B-8482-D7E59CFC35B7}">
      <dsp:nvSpPr>
        <dsp:cNvPr id="0" name=""/>
        <dsp:cNvSpPr/>
      </dsp:nvSpPr>
      <dsp:spPr>
        <a:xfrm>
          <a:off x="744" y="145603"/>
          <a:ext cx="2902148" cy="17412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Georgia" pitchFamily="18" charset="0"/>
            </a:rPr>
            <a:t>Undirected Viewing</a:t>
          </a:r>
          <a:endParaRPr lang="en-IN" sz="3000" kern="1200" dirty="0">
            <a:latin typeface="Georgia" pitchFamily="18" charset="0"/>
          </a:endParaRPr>
        </a:p>
      </dsp:txBody>
      <dsp:txXfrm>
        <a:off x="744" y="145603"/>
        <a:ext cx="2902148" cy="1741289"/>
      </dsp:txXfrm>
    </dsp:sp>
    <dsp:sp modelId="{767176E7-66C2-4CCB-84C1-06CFBB60D13D}">
      <dsp:nvSpPr>
        <dsp:cNvPr id="0" name=""/>
        <dsp:cNvSpPr/>
      </dsp:nvSpPr>
      <dsp:spPr>
        <a:xfrm>
          <a:off x="3193107" y="145603"/>
          <a:ext cx="2902148" cy="174128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Georgia" pitchFamily="18" charset="0"/>
            </a:rPr>
            <a:t>Conditioned Viewing</a:t>
          </a:r>
          <a:endParaRPr lang="en-IN" sz="3000" kern="1200" dirty="0">
            <a:latin typeface="Georgia" pitchFamily="18" charset="0"/>
          </a:endParaRPr>
        </a:p>
      </dsp:txBody>
      <dsp:txXfrm>
        <a:off x="3193107" y="145603"/>
        <a:ext cx="2902148" cy="1741289"/>
      </dsp:txXfrm>
    </dsp:sp>
    <dsp:sp modelId="{27911700-5D21-4E46-AAB1-6A58E6E3DBBD}">
      <dsp:nvSpPr>
        <dsp:cNvPr id="0" name=""/>
        <dsp:cNvSpPr/>
      </dsp:nvSpPr>
      <dsp:spPr>
        <a:xfrm>
          <a:off x="744" y="2177107"/>
          <a:ext cx="2902148" cy="174128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Georgia" pitchFamily="18" charset="0"/>
            </a:rPr>
            <a:t>Informal Search</a:t>
          </a:r>
          <a:endParaRPr lang="en-IN" sz="3000" kern="1200" dirty="0">
            <a:latin typeface="Georgia" pitchFamily="18" charset="0"/>
          </a:endParaRPr>
        </a:p>
      </dsp:txBody>
      <dsp:txXfrm>
        <a:off x="744" y="2177107"/>
        <a:ext cx="2902148" cy="1741289"/>
      </dsp:txXfrm>
    </dsp:sp>
    <dsp:sp modelId="{121950DA-5BCF-4AF9-A23B-B8F62DBB794C}">
      <dsp:nvSpPr>
        <dsp:cNvPr id="0" name=""/>
        <dsp:cNvSpPr/>
      </dsp:nvSpPr>
      <dsp:spPr>
        <a:xfrm>
          <a:off x="3193107" y="2177107"/>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Georgia" pitchFamily="18" charset="0"/>
            </a:rPr>
            <a:t>Formal Search</a:t>
          </a:r>
          <a:endParaRPr lang="en-IN" sz="3000" kern="1200" dirty="0">
            <a:latin typeface="Georgia" pitchFamily="18" charset="0"/>
          </a:endParaRPr>
        </a:p>
      </dsp:txBody>
      <dsp:txXfrm>
        <a:off x="3193107" y="2177107"/>
        <a:ext cx="2902148" cy="1741289"/>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EA38B-9C33-418D-8A69-6B11380E11B6}">
      <dsp:nvSpPr>
        <dsp:cNvPr id="0" name=""/>
        <dsp:cNvSpPr/>
      </dsp:nvSpPr>
      <dsp:spPr>
        <a:xfrm>
          <a:off x="0" y="142081"/>
          <a:ext cx="2405062" cy="144303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Georgia" pitchFamily="18" charset="0"/>
            </a:rPr>
            <a:t>Syndicated –service research firms</a:t>
          </a:r>
          <a:endParaRPr lang="en-IN" sz="2000" b="1" kern="1200" dirty="0">
            <a:solidFill>
              <a:schemeClr val="tx1"/>
            </a:solidFill>
            <a:latin typeface="Georgia" pitchFamily="18" charset="0"/>
          </a:endParaRPr>
        </a:p>
      </dsp:txBody>
      <dsp:txXfrm>
        <a:off x="0" y="142081"/>
        <a:ext cx="2405062" cy="1443037"/>
      </dsp:txXfrm>
    </dsp:sp>
    <dsp:sp modelId="{E68A30EE-F6D5-48D6-9400-2F19FACD91F4}">
      <dsp:nvSpPr>
        <dsp:cNvPr id="0" name=""/>
        <dsp:cNvSpPr/>
      </dsp:nvSpPr>
      <dsp:spPr>
        <a:xfrm>
          <a:off x="2645568" y="142081"/>
          <a:ext cx="2405062" cy="1443037"/>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Georgia" pitchFamily="18" charset="0"/>
            </a:rPr>
            <a:t>Custom marketing research firms</a:t>
          </a:r>
          <a:endParaRPr lang="en-IN" sz="2000" b="1" kern="1200" dirty="0">
            <a:solidFill>
              <a:schemeClr val="tx1"/>
            </a:solidFill>
            <a:latin typeface="Georgia" pitchFamily="18" charset="0"/>
          </a:endParaRPr>
        </a:p>
      </dsp:txBody>
      <dsp:txXfrm>
        <a:off x="2645568" y="142081"/>
        <a:ext cx="2405062" cy="1443037"/>
      </dsp:txXfrm>
    </dsp:sp>
    <dsp:sp modelId="{5FBFF5F8-8E1D-4C70-81ED-1E837D256F1D}">
      <dsp:nvSpPr>
        <dsp:cNvPr id="0" name=""/>
        <dsp:cNvSpPr/>
      </dsp:nvSpPr>
      <dsp:spPr>
        <a:xfrm>
          <a:off x="5291137" y="142081"/>
          <a:ext cx="2405062" cy="144303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Georgia" pitchFamily="18" charset="0"/>
            </a:rPr>
            <a:t>Specialty-line marketing research firms</a:t>
          </a:r>
          <a:endParaRPr lang="en-IN" sz="2000" b="1" kern="1200" dirty="0">
            <a:solidFill>
              <a:schemeClr val="tx1"/>
            </a:solidFill>
            <a:latin typeface="Georgia" pitchFamily="18" charset="0"/>
          </a:endParaRPr>
        </a:p>
      </dsp:txBody>
      <dsp:txXfrm>
        <a:off x="5291137" y="142081"/>
        <a:ext cx="2405062" cy="1443037"/>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ED1D1-F22C-4215-8452-2E71526E4C91}">
      <dsp:nvSpPr>
        <dsp:cNvPr id="0" name=""/>
        <dsp:cNvSpPr/>
      </dsp:nvSpPr>
      <dsp:spPr>
        <a:xfrm>
          <a:off x="0" y="0"/>
          <a:ext cx="6102096" cy="8321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itchFamily="18" charset="0"/>
            </a:rPr>
            <a:t>Defining the problem and research objectives</a:t>
          </a:r>
          <a:endParaRPr lang="en-IN" sz="2200" kern="1200" dirty="0">
            <a:solidFill>
              <a:schemeClr val="tx1"/>
            </a:solidFill>
            <a:latin typeface="Georgia" pitchFamily="18" charset="0"/>
          </a:endParaRPr>
        </a:p>
      </dsp:txBody>
      <dsp:txXfrm>
        <a:off x="24371" y="24371"/>
        <a:ext cx="5106835" cy="783362"/>
      </dsp:txXfrm>
    </dsp:sp>
    <dsp:sp modelId="{9562720D-D58F-4705-8A12-087FFD9EDEC9}">
      <dsp:nvSpPr>
        <dsp:cNvPr id="0" name=""/>
        <dsp:cNvSpPr/>
      </dsp:nvSpPr>
      <dsp:spPr>
        <a:xfrm>
          <a:off x="455676" y="947673"/>
          <a:ext cx="6102096" cy="832104"/>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itchFamily="18" charset="0"/>
            </a:rPr>
            <a:t>Developing the research plan</a:t>
          </a:r>
          <a:endParaRPr lang="en-IN" sz="2200" kern="1200" dirty="0">
            <a:solidFill>
              <a:schemeClr val="tx1"/>
            </a:solidFill>
            <a:latin typeface="Georgia" pitchFamily="18" charset="0"/>
          </a:endParaRPr>
        </a:p>
      </dsp:txBody>
      <dsp:txXfrm>
        <a:off x="480047" y="972044"/>
        <a:ext cx="5056810" cy="783362"/>
      </dsp:txXfrm>
    </dsp:sp>
    <dsp:sp modelId="{FB3F5C7B-6704-457F-A835-E2111CBFBA9C}">
      <dsp:nvSpPr>
        <dsp:cNvPr id="0" name=""/>
        <dsp:cNvSpPr/>
      </dsp:nvSpPr>
      <dsp:spPr>
        <a:xfrm>
          <a:off x="911351" y="1895347"/>
          <a:ext cx="6102096" cy="832104"/>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itchFamily="18" charset="0"/>
            </a:rPr>
            <a:t>Collecting the information</a:t>
          </a:r>
          <a:endParaRPr lang="en-IN" sz="2200" kern="1200" dirty="0">
            <a:solidFill>
              <a:schemeClr val="tx1"/>
            </a:solidFill>
            <a:latin typeface="Georgia" pitchFamily="18" charset="0"/>
          </a:endParaRPr>
        </a:p>
      </dsp:txBody>
      <dsp:txXfrm>
        <a:off x="935722" y="1919718"/>
        <a:ext cx="5056810" cy="783362"/>
      </dsp:txXfrm>
    </dsp:sp>
    <dsp:sp modelId="{1043C90D-C3DE-41A7-8DC5-725306D8E2F0}">
      <dsp:nvSpPr>
        <dsp:cNvPr id="0" name=""/>
        <dsp:cNvSpPr/>
      </dsp:nvSpPr>
      <dsp:spPr>
        <a:xfrm>
          <a:off x="1367028" y="2843021"/>
          <a:ext cx="6102096" cy="832104"/>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itchFamily="18" charset="0"/>
            </a:rPr>
            <a:t>Analyzing the information</a:t>
          </a:r>
          <a:endParaRPr lang="en-IN" sz="2200" kern="1200" dirty="0">
            <a:solidFill>
              <a:schemeClr val="tx1"/>
            </a:solidFill>
            <a:latin typeface="Georgia" pitchFamily="18" charset="0"/>
          </a:endParaRPr>
        </a:p>
      </dsp:txBody>
      <dsp:txXfrm>
        <a:off x="1391399" y="2867392"/>
        <a:ext cx="5056810" cy="783362"/>
      </dsp:txXfrm>
    </dsp:sp>
    <dsp:sp modelId="{A64529F7-1403-45B3-AEDC-FF89588D7FD2}">
      <dsp:nvSpPr>
        <dsp:cNvPr id="0" name=""/>
        <dsp:cNvSpPr/>
      </dsp:nvSpPr>
      <dsp:spPr>
        <a:xfrm>
          <a:off x="1822703" y="3790695"/>
          <a:ext cx="6102096" cy="83210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itchFamily="18" charset="0"/>
            </a:rPr>
            <a:t>Presenting the findings</a:t>
          </a:r>
          <a:endParaRPr lang="en-IN" sz="2200" kern="1200" dirty="0">
            <a:solidFill>
              <a:schemeClr val="tx1"/>
            </a:solidFill>
            <a:latin typeface="Georgia" pitchFamily="18" charset="0"/>
          </a:endParaRPr>
        </a:p>
      </dsp:txBody>
      <dsp:txXfrm>
        <a:off x="1847074" y="3815066"/>
        <a:ext cx="5056810" cy="783362"/>
      </dsp:txXfrm>
    </dsp:sp>
    <dsp:sp modelId="{EE14511A-F386-40E5-8DC0-4EDE0D1E8D59}">
      <dsp:nvSpPr>
        <dsp:cNvPr id="0" name=""/>
        <dsp:cNvSpPr/>
      </dsp:nvSpPr>
      <dsp:spPr>
        <a:xfrm>
          <a:off x="5561228" y="607898"/>
          <a:ext cx="540867" cy="540867"/>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977900">
            <a:lnSpc>
              <a:spcPct val="90000"/>
            </a:lnSpc>
            <a:spcBef>
              <a:spcPct val="0"/>
            </a:spcBef>
            <a:spcAft>
              <a:spcPct val="35000"/>
            </a:spcAft>
          </a:pPr>
          <a:endParaRPr lang="en-IN" sz="2200" kern="1200">
            <a:solidFill>
              <a:schemeClr val="tx1"/>
            </a:solidFill>
            <a:latin typeface="Georgia" pitchFamily="18" charset="0"/>
          </a:endParaRPr>
        </a:p>
      </dsp:txBody>
      <dsp:txXfrm>
        <a:off x="5682923" y="607898"/>
        <a:ext cx="297477" cy="407002"/>
      </dsp:txXfrm>
    </dsp:sp>
    <dsp:sp modelId="{FAB286C9-6350-407A-B661-69E662A6D7C2}">
      <dsp:nvSpPr>
        <dsp:cNvPr id="0" name=""/>
        <dsp:cNvSpPr/>
      </dsp:nvSpPr>
      <dsp:spPr>
        <a:xfrm>
          <a:off x="6016904" y="1555572"/>
          <a:ext cx="540867" cy="540867"/>
        </a:xfrm>
        <a:prstGeom prst="downArrow">
          <a:avLst>
            <a:gd name="adj1" fmla="val 55000"/>
            <a:gd name="adj2" fmla="val 45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977900">
            <a:lnSpc>
              <a:spcPct val="90000"/>
            </a:lnSpc>
            <a:spcBef>
              <a:spcPct val="0"/>
            </a:spcBef>
            <a:spcAft>
              <a:spcPct val="35000"/>
            </a:spcAft>
          </a:pPr>
          <a:endParaRPr lang="en-IN" sz="2200" kern="1200">
            <a:solidFill>
              <a:schemeClr val="tx1"/>
            </a:solidFill>
            <a:latin typeface="Georgia" pitchFamily="18" charset="0"/>
          </a:endParaRPr>
        </a:p>
      </dsp:txBody>
      <dsp:txXfrm>
        <a:off x="6138599" y="1555572"/>
        <a:ext cx="297477" cy="407002"/>
      </dsp:txXfrm>
    </dsp:sp>
    <dsp:sp modelId="{5295AB6A-15B2-4178-915F-40FDBBC9496D}">
      <dsp:nvSpPr>
        <dsp:cNvPr id="0" name=""/>
        <dsp:cNvSpPr/>
      </dsp:nvSpPr>
      <dsp:spPr>
        <a:xfrm>
          <a:off x="6472580" y="2489377"/>
          <a:ext cx="540867" cy="540867"/>
        </a:xfrm>
        <a:prstGeom prst="downArrow">
          <a:avLst>
            <a:gd name="adj1" fmla="val 55000"/>
            <a:gd name="adj2" fmla="val 45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977900">
            <a:lnSpc>
              <a:spcPct val="90000"/>
            </a:lnSpc>
            <a:spcBef>
              <a:spcPct val="0"/>
            </a:spcBef>
            <a:spcAft>
              <a:spcPct val="35000"/>
            </a:spcAft>
          </a:pPr>
          <a:endParaRPr lang="en-IN" sz="2200" kern="1200">
            <a:solidFill>
              <a:schemeClr val="tx1"/>
            </a:solidFill>
            <a:latin typeface="Georgia" pitchFamily="18" charset="0"/>
          </a:endParaRPr>
        </a:p>
      </dsp:txBody>
      <dsp:txXfrm>
        <a:off x="6594275" y="2489377"/>
        <a:ext cx="297477" cy="407002"/>
      </dsp:txXfrm>
    </dsp:sp>
    <dsp:sp modelId="{26169DAA-851B-4871-911A-55B2FA520B8D}">
      <dsp:nvSpPr>
        <dsp:cNvPr id="0" name=""/>
        <dsp:cNvSpPr/>
      </dsp:nvSpPr>
      <dsp:spPr>
        <a:xfrm>
          <a:off x="6928256" y="3446297"/>
          <a:ext cx="540867" cy="540867"/>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977900">
            <a:lnSpc>
              <a:spcPct val="90000"/>
            </a:lnSpc>
            <a:spcBef>
              <a:spcPct val="0"/>
            </a:spcBef>
            <a:spcAft>
              <a:spcPct val="35000"/>
            </a:spcAft>
          </a:pPr>
          <a:endParaRPr lang="en-IN" sz="2200" kern="1200">
            <a:solidFill>
              <a:schemeClr val="tx1"/>
            </a:solidFill>
            <a:latin typeface="Georgia" pitchFamily="18" charset="0"/>
          </a:endParaRPr>
        </a:p>
      </dsp:txBody>
      <dsp:txXfrm>
        <a:off x="7049951" y="3446297"/>
        <a:ext cx="297477" cy="407002"/>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F10AD-9270-42BC-80F9-AE4EBF83B415}">
      <dsp:nvSpPr>
        <dsp:cNvPr id="0" name=""/>
        <dsp:cNvSpPr/>
      </dsp:nvSpPr>
      <dsp:spPr>
        <a:xfrm>
          <a:off x="0" y="127000"/>
          <a:ext cx="1904999" cy="11430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latin typeface="Georgia" pitchFamily="18" charset="0"/>
            </a:rPr>
            <a:t>Scientific Method</a:t>
          </a:r>
          <a:endParaRPr lang="en-IN" sz="2000" kern="1200" dirty="0">
            <a:solidFill>
              <a:schemeClr val="tx1"/>
            </a:solidFill>
            <a:latin typeface="Georgia" pitchFamily="18" charset="0"/>
          </a:endParaRPr>
        </a:p>
      </dsp:txBody>
      <dsp:txXfrm>
        <a:off x="0" y="127000"/>
        <a:ext cx="1904999" cy="1143000"/>
      </dsp:txXfrm>
    </dsp:sp>
    <dsp:sp modelId="{5CE21C8C-43E6-4DCD-BC59-53E65A1DA171}">
      <dsp:nvSpPr>
        <dsp:cNvPr id="0" name=""/>
        <dsp:cNvSpPr/>
      </dsp:nvSpPr>
      <dsp:spPr>
        <a:xfrm>
          <a:off x="2095500" y="127000"/>
          <a:ext cx="1904999" cy="1143000"/>
        </a:xfrm>
        <a:prstGeom prst="rect">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Research Creativity</a:t>
          </a:r>
          <a:endParaRPr lang="en-IN" sz="2000" kern="1200" dirty="0">
            <a:solidFill>
              <a:schemeClr val="tx1"/>
            </a:solidFill>
            <a:latin typeface="Georgia" pitchFamily="18" charset="0"/>
          </a:endParaRPr>
        </a:p>
      </dsp:txBody>
      <dsp:txXfrm>
        <a:off x="2095500" y="127000"/>
        <a:ext cx="1904999" cy="1143000"/>
      </dsp:txXfrm>
    </dsp:sp>
    <dsp:sp modelId="{CE9026B8-E770-4F4A-803D-A1A14D56D04C}">
      <dsp:nvSpPr>
        <dsp:cNvPr id="0" name=""/>
        <dsp:cNvSpPr/>
      </dsp:nvSpPr>
      <dsp:spPr>
        <a:xfrm>
          <a:off x="4191000" y="127000"/>
          <a:ext cx="1904999" cy="1143000"/>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latin typeface="Georgia" pitchFamily="18" charset="0"/>
            </a:rPr>
            <a:t>Multiple Methods</a:t>
          </a:r>
          <a:endParaRPr lang="en-IN" sz="2000" kern="1200" dirty="0">
            <a:solidFill>
              <a:schemeClr val="tx1"/>
            </a:solidFill>
            <a:latin typeface="Georgia" pitchFamily="18" charset="0"/>
          </a:endParaRPr>
        </a:p>
      </dsp:txBody>
      <dsp:txXfrm>
        <a:off x="4191000" y="127000"/>
        <a:ext cx="1904999" cy="1143000"/>
      </dsp:txXfrm>
    </dsp:sp>
    <dsp:sp modelId="{A54DD43B-175D-4AA2-A7D7-1BA9A027C61A}">
      <dsp:nvSpPr>
        <dsp:cNvPr id="0" name=""/>
        <dsp:cNvSpPr/>
      </dsp:nvSpPr>
      <dsp:spPr>
        <a:xfrm>
          <a:off x="0" y="1460500"/>
          <a:ext cx="1904999" cy="114300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latin typeface="Georgia" pitchFamily="18" charset="0"/>
            </a:rPr>
            <a:t>Interdependence of Models and Data</a:t>
          </a:r>
          <a:endParaRPr lang="en-IN" sz="2000" kern="1200" dirty="0">
            <a:solidFill>
              <a:schemeClr val="tx1"/>
            </a:solidFill>
            <a:latin typeface="Georgia" pitchFamily="18" charset="0"/>
          </a:endParaRPr>
        </a:p>
      </dsp:txBody>
      <dsp:txXfrm>
        <a:off x="0" y="1460500"/>
        <a:ext cx="1904999" cy="1143000"/>
      </dsp:txXfrm>
    </dsp:sp>
    <dsp:sp modelId="{4065413B-FB89-4C44-9D2A-0FBA61AB4876}">
      <dsp:nvSpPr>
        <dsp:cNvPr id="0" name=""/>
        <dsp:cNvSpPr/>
      </dsp:nvSpPr>
      <dsp:spPr>
        <a:xfrm>
          <a:off x="2095500" y="1460500"/>
          <a:ext cx="1904999" cy="1143000"/>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latin typeface="Georgia" pitchFamily="18" charset="0"/>
            </a:rPr>
            <a:t>Value and Cost of Information</a:t>
          </a:r>
          <a:endParaRPr lang="en-IN" sz="2000" kern="1200" dirty="0">
            <a:solidFill>
              <a:schemeClr val="tx1"/>
            </a:solidFill>
            <a:latin typeface="Georgia" pitchFamily="18" charset="0"/>
          </a:endParaRPr>
        </a:p>
      </dsp:txBody>
      <dsp:txXfrm>
        <a:off x="2095500" y="1460500"/>
        <a:ext cx="1904999" cy="1143000"/>
      </dsp:txXfrm>
    </dsp:sp>
    <dsp:sp modelId="{4FC5B2C1-6ACC-4539-ADDC-91FF3E26FE15}">
      <dsp:nvSpPr>
        <dsp:cNvPr id="0" name=""/>
        <dsp:cNvSpPr/>
      </dsp:nvSpPr>
      <dsp:spPr>
        <a:xfrm>
          <a:off x="4191000" y="1460500"/>
          <a:ext cx="1904999" cy="1143000"/>
        </a:xfrm>
        <a:prstGeom prst="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latin typeface="Georgia" pitchFamily="18" charset="0"/>
            </a:rPr>
            <a:t>Healthy Skepticism</a:t>
          </a:r>
          <a:endParaRPr lang="en-IN" sz="2000" kern="1200" dirty="0">
            <a:solidFill>
              <a:schemeClr val="tx1"/>
            </a:solidFill>
            <a:latin typeface="Georgia" pitchFamily="18" charset="0"/>
          </a:endParaRPr>
        </a:p>
      </dsp:txBody>
      <dsp:txXfrm>
        <a:off x="4191000" y="1460500"/>
        <a:ext cx="1904999" cy="1143000"/>
      </dsp:txXfrm>
    </dsp:sp>
    <dsp:sp modelId="{47A60B79-C835-4874-889B-A3923088A426}">
      <dsp:nvSpPr>
        <dsp:cNvPr id="0" name=""/>
        <dsp:cNvSpPr/>
      </dsp:nvSpPr>
      <dsp:spPr>
        <a:xfrm>
          <a:off x="2095500" y="2793999"/>
          <a:ext cx="1904999" cy="114300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latin typeface="Georgia" pitchFamily="18" charset="0"/>
            </a:rPr>
            <a:t>Ethical Marketing</a:t>
          </a:r>
          <a:endParaRPr lang="en-IN" sz="2000" kern="1200" dirty="0">
            <a:solidFill>
              <a:schemeClr val="tx1"/>
            </a:solidFill>
            <a:latin typeface="Georgia" pitchFamily="18" charset="0"/>
          </a:endParaRPr>
        </a:p>
      </dsp:txBody>
      <dsp:txXfrm>
        <a:off x="2095500" y="2793999"/>
        <a:ext cx="1904999" cy="1143000"/>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300781" y="1141"/>
          <a:ext cx="2616398" cy="15698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latin typeface="Georgia" pitchFamily="18" charset="0"/>
            </a:rPr>
            <a:t>Cultural factors</a:t>
          </a:r>
          <a:endParaRPr lang="en-US" sz="3000" kern="1200" dirty="0">
            <a:solidFill>
              <a:schemeClr val="tx1"/>
            </a:solidFill>
            <a:latin typeface="Georgia" pitchFamily="18" charset="0"/>
          </a:endParaRPr>
        </a:p>
      </dsp:txBody>
      <dsp:txXfrm>
        <a:off x="300781" y="1141"/>
        <a:ext cx="2616398" cy="1569839"/>
      </dsp:txXfrm>
    </dsp:sp>
    <dsp:sp modelId="{732724EC-051B-43E8-8F67-48F0B1B2EE04}">
      <dsp:nvSpPr>
        <dsp:cNvPr id="0" name=""/>
        <dsp:cNvSpPr/>
      </dsp:nvSpPr>
      <dsp:spPr>
        <a:xfrm>
          <a:off x="3178819" y="1141"/>
          <a:ext cx="2616398" cy="156983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latin typeface="Georgia" pitchFamily="18" charset="0"/>
            </a:rPr>
            <a:t>Social Factors</a:t>
          </a:r>
          <a:endParaRPr lang="en-US" sz="3000" kern="1200" dirty="0">
            <a:solidFill>
              <a:schemeClr val="tx1"/>
            </a:solidFill>
            <a:latin typeface="Georgia" pitchFamily="18" charset="0"/>
          </a:endParaRPr>
        </a:p>
      </dsp:txBody>
      <dsp:txXfrm>
        <a:off x="3178819" y="1141"/>
        <a:ext cx="2616398" cy="1569839"/>
      </dsp:txXfrm>
    </dsp:sp>
    <dsp:sp modelId="{A76DA7FE-8B3F-4DE3-A9E7-7B47DE4BDA43}">
      <dsp:nvSpPr>
        <dsp:cNvPr id="0" name=""/>
        <dsp:cNvSpPr/>
      </dsp:nvSpPr>
      <dsp:spPr>
        <a:xfrm>
          <a:off x="300781" y="1832619"/>
          <a:ext cx="2616398" cy="156983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latin typeface="Georgia" pitchFamily="18" charset="0"/>
            </a:rPr>
            <a:t>Personal factors</a:t>
          </a:r>
          <a:endParaRPr lang="en-US" sz="3000" kern="1200" dirty="0">
            <a:solidFill>
              <a:schemeClr val="tx1"/>
            </a:solidFill>
            <a:latin typeface="Georgia" pitchFamily="18" charset="0"/>
          </a:endParaRPr>
        </a:p>
      </dsp:txBody>
      <dsp:txXfrm>
        <a:off x="300781" y="1832619"/>
        <a:ext cx="2616398" cy="1569839"/>
      </dsp:txXfrm>
    </dsp:sp>
    <dsp:sp modelId="{94391682-7CC1-46A1-B964-62307BC19B3A}">
      <dsp:nvSpPr>
        <dsp:cNvPr id="0" name=""/>
        <dsp:cNvSpPr/>
      </dsp:nvSpPr>
      <dsp:spPr>
        <a:xfrm>
          <a:off x="3178819" y="1832619"/>
          <a:ext cx="2616398" cy="156983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latin typeface="Georgia" pitchFamily="18" charset="0"/>
            </a:rPr>
            <a:t>Psychological Factors</a:t>
          </a:r>
          <a:endParaRPr lang="en-US" sz="3000" kern="1200" dirty="0">
            <a:solidFill>
              <a:schemeClr val="tx1"/>
            </a:solidFill>
            <a:latin typeface="Georgia" pitchFamily="18" charset="0"/>
          </a:endParaRPr>
        </a:p>
      </dsp:txBody>
      <dsp:txXfrm>
        <a:off x="3178819" y="1832619"/>
        <a:ext cx="2616398" cy="1569839"/>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300781" y="1141"/>
          <a:ext cx="2616398" cy="15698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Culture</a:t>
          </a:r>
          <a:endParaRPr lang="en-US" sz="2400" b="1" kern="1200" dirty="0">
            <a:solidFill>
              <a:schemeClr val="tx1"/>
            </a:solidFill>
            <a:latin typeface="Georgia" pitchFamily="18" charset="0"/>
          </a:endParaRPr>
        </a:p>
      </dsp:txBody>
      <dsp:txXfrm>
        <a:off x="300781" y="1141"/>
        <a:ext cx="2616398" cy="1569839"/>
      </dsp:txXfrm>
    </dsp:sp>
    <dsp:sp modelId="{732724EC-051B-43E8-8F67-48F0B1B2EE04}">
      <dsp:nvSpPr>
        <dsp:cNvPr id="0" name=""/>
        <dsp:cNvSpPr/>
      </dsp:nvSpPr>
      <dsp:spPr>
        <a:xfrm>
          <a:off x="3178819" y="1141"/>
          <a:ext cx="2616398" cy="156983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Subculture</a:t>
          </a:r>
          <a:endParaRPr lang="en-US" sz="2400" b="1" kern="1200" dirty="0">
            <a:solidFill>
              <a:schemeClr val="tx1"/>
            </a:solidFill>
            <a:latin typeface="Georgia" pitchFamily="18" charset="0"/>
          </a:endParaRPr>
        </a:p>
      </dsp:txBody>
      <dsp:txXfrm>
        <a:off x="3178819" y="1141"/>
        <a:ext cx="2616398" cy="1569839"/>
      </dsp:txXfrm>
    </dsp:sp>
    <dsp:sp modelId="{A76DA7FE-8B3F-4DE3-A9E7-7B47DE4BDA43}">
      <dsp:nvSpPr>
        <dsp:cNvPr id="0" name=""/>
        <dsp:cNvSpPr/>
      </dsp:nvSpPr>
      <dsp:spPr>
        <a:xfrm>
          <a:off x="1739800" y="1832619"/>
          <a:ext cx="2616398" cy="156983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Social Class</a:t>
          </a:r>
          <a:endParaRPr lang="en-US" sz="2400" b="1" kern="1200" dirty="0">
            <a:solidFill>
              <a:schemeClr val="tx1"/>
            </a:solidFill>
            <a:latin typeface="Georgia" pitchFamily="18" charset="0"/>
          </a:endParaRPr>
        </a:p>
      </dsp:txBody>
      <dsp:txXfrm>
        <a:off x="1739800" y="1832619"/>
        <a:ext cx="2616398" cy="1569839"/>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82141" y="1864"/>
          <a:ext cx="3514055" cy="210843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Reference Groups</a:t>
          </a:r>
        </a:p>
        <a:p>
          <a:pPr lvl="0" algn="ctr" defTabSz="1066800">
            <a:lnSpc>
              <a:spcPct val="90000"/>
            </a:lnSpc>
            <a:spcBef>
              <a:spcPct val="0"/>
            </a:spcBef>
            <a:spcAft>
              <a:spcPct val="35000"/>
            </a:spcAft>
          </a:pPr>
          <a:endParaRPr lang="en-US" sz="1800" b="1" kern="1200" dirty="0" smtClean="0">
            <a:solidFill>
              <a:schemeClr val="tx1"/>
            </a:solidFill>
            <a:latin typeface="Georgia" pitchFamily="18" charset="0"/>
          </a:endParaRPr>
        </a:p>
        <a:p>
          <a:pPr lvl="0" algn="ctr" defTabSz="1066800">
            <a:lnSpc>
              <a:spcPct val="90000"/>
            </a:lnSpc>
            <a:spcBef>
              <a:spcPct val="0"/>
            </a:spcBef>
            <a:spcAft>
              <a:spcPct val="35000"/>
            </a:spcAft>
          </a:pPr>
          <a:r>
            <a:rPr lang="en-US" sz="1800" b="1" kern="1200" dirty="0" smtClean="0">
              <a:solidFill>
                <a:schemeClr val="tx1"/>
              </a:solidFill>
              <a:latin typeface="Georgia" pitchFamily="18" charset="0"/>
            </a:rPr>
            <a:t>Membership groups</a:t>
          </a:r>
        </a:p>
        <a:p>
          <a:pPr lvl="0" algn="ctr" defTabSz="1066800">
            <a:lnSpc>
              <a:spcPct val="90000"/>
            </a:lnSpc>
            <a:spcBef>
              <a:spcPct val="0"/>
            </a:spcBef>
            <a:spcAft>
              <a:spcPct val="35000"/>
            </a:spcAft>
          </a:pPr>
          <a:r>
            <a:rPr lang="en-US" sz="1800" b="1" kern="1200" dirty="0" smtClean="0">
              <a:solidFill>
                <a:schemeClr val="tx1"/>
              </a:solidFill>
              <a:latin typeface="Georgia" pitchFamily="18" charset="0"/>
            </a:rPr>
            <a:t>Aspiration groups</a:t>
          </a:r>
        </a:p>
        <a:p>
          <a:pPr lvl="0" algn="ctr" defTabSz="1066800">
            <a:lnSpc>
              <a:spcPct val="90000"/>
            </a:lnSpc>
            <a:spcBef>
              <a:spcPct val="0"/>
            </a:spcBef>
            <a:spcAft>
              <a:spcPct val="35000"/>
            </a:spcAft>
          </a:pPr>
          <a:r>
            <a:rPr lang="en-US" sz="1800" b="1" kern="1200" dirty="0" smtClean="0">
              <a:solidFill>
                <a:schemeClr val="tx1"/>
              </a:solidFill>
              <a:latin typeface="Georgia" pitchFamily="18" charset="0"/>
            </a:rPr>
            <a:t>Dissociative groups</a:t>
          </a:r>
        </a:p>
        <a:p>
          <a:pPr lvl="0" algn="ctr" defTabSz="1066800">
            <a:lnSpc>
              <a:spcPct val="90000"/>
            </a:lnSpc>
            <a:spcBef>
              <a:spcPct val="0"/>
            </a:spcBef>
            <a:spcAft>
              <a:spcPct val="35000"/>
            </a:spcAft>
          </a:pPr>
          <a:endParaRPr lang="en-US" sz="2400" b="1" kern="1200" dirty="0">
            <a:solidFill>
              <a:schemeClr val="tx1"/>
            </a:solidFill>
            <a:latin typeface="Georgia" pitchFamily="18" charset="0"/>
          </a:endParaRPr>
        </a:p>
      </dsp:txBody>
      <dsp:txXfrm>
        <a:off x="82141" y="1864"/>
        <a:ext cx="3514055" cy="2108433"/>
      </dsp:txXfrm>
    </dsp:sp>
    <dsp:sp modelId="{732724EC-051B-43E8-8F67-48F0B1B2EE04}">
      <dsp:nvSpPr>
        <dsp:cNvPr id="0" name=""/>
        <dsp:cNvSpPr/>
      </dsp:nvSpPr>
      <dsp:spPr>
        <a:xfrm>
          <a:off x="3947602" y="1864"/>
          <a:ext cx="3514055" cy="2108433"/>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Family</a:t>
          </a:r>
          <a:endParaRPr lang="en-US" sz="2400" b="1" kern="1200" dirty="0">
            <a:solidFill>
              <a:schemeClr val="tx1"/>
            </a:solidFill>
            <a:latin typeface="Georgia" pitchFamily="18" charset="0"/>
          </a:endParaRPr>
        </a:p>
      </dsp:txBody>
      <dsp:txXfrm>
        <a:off x="3947602" y="1864"/>
        <a:ext cx="3514055" cy="2108433"/>
      </dsp:txXfrm>
    </dsp:sp>
    <dsp:sp modelId="{A76DA7FE-8B3F-4DE3-A9E7-7B47DE4BDA43}">
      <dsp:nvSpPr>
        <dsp:cNvPr id="0" name=""/>
        <dsp:cNvSpPr/>
      </dsp:nvSpPr>
      <dsp:spPr>
        <a:xfrm>
          <a:off x="2014872" y="2461702"/>
          <a:ext cx="3514055" cy="2108433"/>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Roles and statuses</a:t>
          </a:r>
          <a:endParaRPr lang="en-US" sz="2400" b="1" kern="1200" dirty="0">
            <a:solidFill>
              <a:schemeClr val="tx1"/>
            </a:solidFill>
            <a:latin typeface="Georgia" pitchFamily="18" charset="0"/>
          </a:endParaRPr>
        </a:p>
      </dsp:txBody>
      <dsp:txXfrm>
        <a:off x="2014872" y="2461702"/>
        <a:ext cx="3514055" cy="2108433"/>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220860" y="1779"/>
          <a:ext cx="2386086" cy="14316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latin typeface="Georgia" pitchFamily="18" charset="0"/>
            </a:rPr>
            <a:t>Age and Life Cycle Stage</a:t>
          </a:r>
          <a:endParaRPr lang="en-US" sz="2200" b="1" kern="1200" dirty="0">
            <a:solidFill>
              <a:schemeClr val="tx1"/>
            </a:solidFill>
            <a:latin typeface="Georgia" pitchFamily="18" charset="0"/>
          </a:endParaRPr>
        </a:p>
      </dsp:txBody>
      <dsp:txXfrm>
        <a:off x="220860" y="1779"/>
        <a:ext cx="2386086" cy="1431652"/>
      </dsp:txXfrm>
    </dsp:sp>
    <dsp:sp modelId="{732724EC-051B-43E8-8F67-48F0B1B2EE04}">
      <dsp:nvSpPr>
        <dsp:cNvPr id="0" name=""/>
        <dsp:cNvSpPr/>
      </dsp:nvSpPr>
      <dsp:spPr>
        <a:xfrm>
          <a:off x="2845556" y="1779"/>
          <a:ext cx="2386086" cy="143165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latin typeface="Georgia" pitchFamily="18" charset="0"/>
            </a:rPr>
            <a:t>Occupation</a:t>
          </a:r>
          <a:endParaRPr lang="en-US" sz="2200" b="1" kern="1200" dirty="0">
            <a:solidFill>
              <a:schemeClr val="tx1"/>
            </a:solidFill>
            <a:latin typeface="Georgia" pitchFamily="18" charset="0"/>
          </a:endParaRPr>
        </a:p>
      </dsp:txBody>
      <dsp:txXfrm>
        <a:off x="2845556" y="1779"/>
        <a:ext cx="2386086" cy="1431652"/>
      </dsp:txXfrm>
    </dsp:sp>
    <dsp:sp modelId="{A76DA7FE-8B3F-4DE3-A9E7-7B47DE4BDA43}">
      <dsp:nvSpPr>
        <dsp:cNvPr id="0" name=""/>
        <dsp:cNvSpPr/>
      </dsp:nvSpPr>
      <dsp:spPr>
        <a:xfrm>
          <a:off x="5470252" y="1779"/>
          <a:ext cx="2386086" cy="143165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latin typeface="Georgia" pitchFamily="18" charset="0"/>
            </a:rPr>
            <a:t>Economic Circumstances</a:t>
          </a:r>
          <a:endParaRPr lang="en-US" sz="2200" b="1" kern="1200" dirty="0">
            <a:solidFill>
              <a:schemeClr val="tx1"/>
            </a:solidFill>
            <a:latin typeface="Georgia" pitchFamily="18" charset="0"/>
          </a:endParaRPr>
        </a:p>
      </dsp:txBody>
      <dsp:txXfrm>
        <a:off x="5470252" y="1779"/>
        <a:ext cx="2386086" cy="1431652"/>
      </dsp:txXfrm>
    </dsp:sp>
    <dsp:sp modelId="{7C160EA5-27F1-4C77-8BC1-47B2F3EEECD9}">
      <dsp:nvSpPr>
        <dsp:cNvPr id="0" name=""/>
        <dsp:cNvSpPr/>
      </dsp:nvSpPr>
      <dsp:spPr>
        <a:xfrm>
          <a:off x="148836" y="2329104"/>
          <a:ext cx="2386086" cy="143165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Lifestyle</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Activities</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Interest</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Opinions</a:t>
          </a:r>
          <a:endParaRPr lang="en-US" sz="1600" b="1" kern="1200" dirty="0">
            <a:solidFill>
              <a:schemeClr val="tx1"/>
            </a:solidFill>
            <a:latin typeface="Georgia" pitchFamily="18" charset="0"/>
          </a:endParaRPr>
        </a:p>
      </dsp:txBody>
      <dsp:txXfrm>
        <a:off x="148836" y="2329104"/>
        <a:ext cx="2386086" cy="1431652"/>
      </dsp:txXfrm>
    </dsp:sp>
    <dsp:sp modelId="{FD8BCD45-E964-4BE9-B9F6-377CD4C00320}">
      <dsp:nvSpPr>
        <dsp:cNvPr id="0" name=""/>
        <dsp:cNvSpPr/>
      </dsp:nvSpPr>
      <dsp:spPr>
        <a:xfrm>
          <a:off x="2989616" y="1672040"/>
          <a:ext cx="4722662" cy="274577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Personality and Self-Concept</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Self-confidence</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Dominance</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Autonomy</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Deference</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Sociability</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Defensiveness</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Adaptability</a:t>
          </a:r>
          <a:endParaRPr lang="en-US" sz="1600" b="1" kern="1200" dirty="0">
            <a:solidFill>
              <a:schemeClr val="tx1"/>
            </a:solidFill>
            <a:latin typeface="Georgia" pitchFamily="18" charset="0"/>
          </a:endParaRPr>
        </a:p>
      </dsp:txBody>
      <dsp:txXfrm>
        <a:off x="2989616" y="1672040"/>
        <a:ext cx="4722662" cy="27457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3DEFE-4168-4B73-A1AB-608E09E7ED33}">
      <dsp:nvSpPr>
        <dsp:cNvPr id="0" name=""/>
        <dsp:cNvSpPr/>
      </dsp:nvSpPr>
      <dsp:spPr>
        <a:xfrm>
          <a:off x="2895599" y="203"/>
          <a:ext cx="2362200" cy="89098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1"/>
              </a:solidFill>
              <a:latin typeface="Georgia" pitchFamily="18" charset="0"/>
            </a:rPr>
            <a:t>Products or Offerings</a:t>
          </a:r>
          <a:endParaRPr lang="en-US" sz="2000" b="1" i="1" kern="1200" dirty="0">
            <a:solidFill>
              <a:schemeClr val="tx1"/>
            </a:solidFill>
            <a:latin typeface="Georgia" pitchFamily="18" charset="0"/>
          </a:endParaRPr>
        </a:p>
      </dsp:txBody>
      <dsp:txXfrm>
        <a:off x="2895599" y="203"/>
        <a:ext cx="2362200" cy="890981"/>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82141" y="1864"/>
          <a:ext cx="3514055" cy="210843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Motivation</a:t>
          </a:r>
          <a:endParaRPr lang="en-US" sz="2400" b="1" kern="1200" dirty="0">
            <a:solidFill>
              <a:schemeClr val="tx1"/>
            </a:solidFill>
            <a:latin typeface="Georgia" pitchFamily="18" charset="0"/>
          </a:endParaRPr>
        </a:p>
      </dsp:txBody>
      <dsp:txXfrm>
        <a:off x="82141" y="1864"/>
        <a:ext cx="3514055" cy="2108433"/>
      </dsp:txXfrm>
    </dsp:sp>
    <dsp:sp modelId="{732724EC-051B-43E8-8F67-48F0B1B2EE04}">
      <dsp:nvSpPr>
        <dsp:cNvPr id="0" name=""/>
        <dsp:cNvSpPr/>
      </dsp:nvSpPr>
      <dsp:spPr>
        <a:xfrm>
          <a:off x="3947602" y="1864"/>
          <a:ext cx="3514055" cy="2108433"/>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Perception</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Selective Attention</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Selective Distortion</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Selective Retention</a:t>
          </a:r>
          <a:endParaRPr lang="en-US" sz="1600" b="1" kern="1200" dirty="0">
            <a:solidFill>
              <a:schemeClr val="tx1"/>
            </a:solidFill>
            <a:latin typeface="Georgia" pitchFamily="18" charset="0"/>
          </a:endParaRPr>
        </a:p>
      </dsp:txBody>
      <dsp:txXfrm>
        <a:off x="3947602" y="1864"/>
        <a:ext cx="3514055" cy="2108433"/>
      </dsp:txXfrm>
    </dsp:sp>
    <dsp:sp modelId="{A76DA7FE-8B3F-4DE3-A9E7-7B47DE4BDA43}">
      <dsp:nvSpPr>
        <dsp:cNvPr id="0" name=""/>
        <dsp:cNvSpPr/>
      </dsp:nvSpPr>
      <dsp:spPr>
        <a:xfrm>
          <a:off x="82141" y="2461702"/>
          <a:ext cx="3514055" cy="2108433"/>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Learning</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Drives</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Stimuli</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Cues</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Responses</a:t>
          </a:r>
        </a:p>
        <a:p>
          <a:pPr lvl="0" algn="ctr" defTabSz="1066800">
            <a:lnSpc>
              <a:spcPct val="90000"/>
            </a:lnSpc>
            <a:spcBef>
              <a:spcPct val="0"/>
            </a:spcBef>
            <a:spcAft>
              <a:spcPct val="35000"/>
            </a:spcAft>
          </a:pPr>
          <a:r>
            <a:rPr lang="en-US" sz="1600" b="1" kern="1200" dirty="0" smtClean="0">
              <a:solidFill>
                <a:schemeClr val="tx1"/>
              </a:solidFill>
              <a:latin typeface="Georgia" pitchFamily="18" charset="0"/>
            </a:rPr>
            <a:t>Reinforcement</a:t>
          </a:r>
          <a:endParaRPr lang="en-US" sz="1600" b="1" kern="1200" dirty="0">
            <a:solidFill>
              <a:schemeClr val="tx1"/>
            </a:solidFill>
            <a:latin typeface="Georgia" pitchFamily="18" charset="0"/>
          </a:endParaRPr>
        </a:p>
      </dsp:txBody>
      <dsp:txXfrm>
        <a:off x="82141" y="2461702"/>
        <a:ext cx="3514055" cy="2108433"/>
      </dsp:txXfrm>
    </dsp:sp>
    <dsp:sp modelId="{FD8BCD45-E964-4BE9-B9F6-377CD4C00320}">
      <dsp:nvSpPr>
        <dsp:cNvPr id="0" name=""/>
        <dsp:cNvSpPr/>
      </dsp:nvSpPr>
      <dsp:spPr>
        <a:xfrm>
          <a:off x="3947602" y="2461702"/>
          <a:ext cx="3514055" cy="2108433"/>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Beliefs and Attitudes</a:t>
          </a:r>
          <a:endParaRPr lang="en-US" sz="2400" b="1" kern="1200" dirty="0">
            <a:solidFill>
              <a:schemeClr val="tx1"/>
            </a:solidFill>
            <a:latin typeface="Georgia" pitchFamily="18" charset="0"/>
          </a:endParaRPr>
        </a:p>
      </dsp:txBody>
      <dsp:txXfrm>
        <a:off x="3947602" y="2461702"/>
        <a:ext cx="3514055" cy="2108433"/>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28701-C225-4DE6-A131-C949D5507795}">
      <dsp:nvSpPr>
        <dsp:cNvPr id="0" name=""/>
        <dsp:cNvSpPr/>
      </dsp:nvSpPr>
      <dsp:spPr>
        <a:xfrm>
          <a:off x="218593" y="1691"/>
          <a:ext cx="1776747" cy="106604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Fewer buyers</a:t>
          </a:r>
          <a:endParaRPr lang="en-US" sz="2000" kern="1200" dirty="0">
            <a:solidFill>
              <a:schemeClr val="tx1"/>
            </a:solidFill>
            <a:latin typeface="Georgia" pitchFamily="18" charset="0"/>
          </a:endParaRPr>
        </a:p>
      </dsp:txBody>
      <dsp:txXfrm>
        <a:off x="218593" y="1691"/>
        <a:ext cx="1776747" cy="1066048"/>
      </dsp:txXfrm>
    </dsp:sp>
    <dsp:sp modelId="{3E8A6B1B-32B7-42B4-AE2D-C7E69AB19630}">
      <dsp:nvSpPr>
        <dsp:cNvPr id="0" name=""/>
        <dsp:cNvSpPr/>
      </dsp:nvSpPr>
      <dsp:spPr>
        <a:xfrm>
          <a:off x="2173015" y="1691"/>
          <a:ext cx="1776747" cy="1066048"/>
        </a:xfrm>
        <a:prstGeom prst="rect">
          <a:avLst/>
        </a:prstGeom>
        <a:solidFill>
          <a:schemeClr val="accent5">
            <a:hueOff val="-827823"/>
            <a:satOff val="3318"/>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Larger buyers</a:t>
          </a:r>
          <a:endParaRPr lang="en-US" sz="2000" kern="1200" dirty="0">
            <a:solidFill>
              <a:schemeClr val="tx1"/>
            </a:solidFill>
            <a:latin typeface="Georgia" pitchFamily="18" charset="0"/>
          </a:endParaRPr>
        </a:p>
      </dsp:txBody>
      <dsp:txXfrm>
        <a:off x="2173015" y="1691"/>
        <a:ext cx="1776747" cy="1066048"/>
      </dsp:txXfrm>
    </dsp:sp>
    <dsp:sp modelId="{B389A597-362B-4D07-8F7C-47FC49568F70}">
      <dsp:nvSpPr>
        <dsp:cNvPr id="0" name=""/>
        <dsp:cNvSpPr/>
      </dsp:nvSpPr>
      <dsp:spPr>
        <a:xfrm>
          <a:off x="4127437" y="1691"/>
          <a:ext cx="1776747" cy="1066048"/>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Close-supplier-customer relationships</a:t>
          </a:r>
          <a:endParaRPr lang="en-US" sz="2000" kern="1200" dirty="0">
            <a:solidFill>
              <a:schemeClr val="tx1"/>
            </a:solidFill>
            <a:latin typeface="Georgia" pitchFamily="18" charset="0"/>
          </a:endParaRPr>
        </a:p>
      </dsp:txBody>
      <dsp:txXfrm>
        <a:off x="4127437" y="1691"/>
        <a:ext cx="1776747" cy="1066048"/>
      </dsp:txXfrm>
    </dsp:sp>
    <dsp:sp modelId="{9250DECB-E0FB-4FDB-AC55-019F9D3BE2F7}">
      <dsp:nvSpPr>
        <dsp:cNvPr id="0" name=""/>
        <dsp:cNvSpPr/>
      </dsp:nvSpPr>
      <dsp:spPr>
        <a:xfrm>
          <a:off x="6081859" y="1691"/>
          <a:ext cx="1776747" cy="1066048"/>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Geographically concentrated buyers</a:t>
          </a:r>
          <a:endParaRPr lang="en-US" sz="2000" kern="1200" dirty="0">
            <a:solidFill>
              <a:schemeClr val="tx1"/>
            </a:solidFill>
            <a:latin typeface="Georgia" pitchFamily="18" charset="0"/>
          </a:endParaRPr>
        </a:p>
      </dsp:txBody>
      <dsp:txXfrm>
        <a:off x="6081859" y="1691"/>
        <a:ext cx="1776747" cy="1066048"/>
      </dsp:txXfrm>
    </dsp:sp>
    <dsp:sp modelId="{1497AB37-4590-4AF3-A5AF-4EBC65EED91B}">
      <dsp:nvSpPr>
        <dsp:cNvPr id="0" name=""/>
        <dsp:cNvSpPr/>
      </dsp:nvSpPr>
      <dsp:spPr>
        <a:xfrm>
          <a:off x="218593" y="1245414"/>
          <a:ext cx="1776747" cy="1066048"/>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Derived demand</a:t>
          </a:r>
          <a:endParaRPr lang="en-US" sz="2000" kern="1200" dirty="0">
            <a:solidFill>
              <a:schemeClr val="tx1"/>
            </a:solidFill>
            <a:latin typeface="Georgia" pitchFamily="18" charset="0"/>
          </a:endParaRPr>
        </a:p>
      </dsp:txBody>
      <dsp:txXfrm>
        <a:off x="218593" y="1245414"/>
        <a:ext cx="1776747" cy="1066048"/>
      </dsp:txXfrm>
    </dsp:sp>
    <dsp:sp modelId="{3096C395-B05D-4089-AF44-1C1C0602E791}">
      <dsp:nvSpPr>
        <dsp:cNvPr id="0" name=""/>
        <dsp:cNvSpPr/>
      </dsp:nvSpPr>
      <dsp:spPr>
        <a:xfrm>
          <a:off x="2173015" y="1245414"/>
          <a:ext cx="1776747" cy="1066048"/>
        </a:xfrm>
        <a:prstGeom prst="rect">
          <a:avLst/>
        </a:prstGeom>
        <a:solidFill>
          <a:schemeClr val="accent5">
            <a:hueOff val="-4139115"/>
            <a:satOff val="16588"/>
            <a:lumOff val="35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latin typeface="Georgia" pitchFamily="18" charset="0"/>
            </a:rPr>
            <a:t>Derived demand</a:t>
          </a:r>
          <a:endParaRPr lang="en-US" sz="2000" kern="1200">
            <a:solidFill>
              <a:schemeClr val="tx1"/>
            </a:solidFill>
            <a:latin typeface="Georgia" pitchFamily="18" charset="0"/>
          </a:endParaRPr>
        </a:p>
      </dsp:txBody>
      <dsp:txXfrm>
        <a:off x="2173015" y="1245414"/>
        <a:ext cx="1776747" cy="1066048"/>
      </dsp:txXfrm>
    </dsp:sp>
    <dsp:sp modelId="{8BF4DA2F-1E86-4F71-A811-A3910374C63C}">
      <dsp:nvSpPr>
        <dsp:cNvPr id="0" name=""/>
        <dsp:cNvSpPr/>
      </dsp:nvSpPr>
      <dsp:spPr>
        <a:xfrm>
          <a:off x="4127437" y="1245414"/>
          <a:ext cx="1776747" cy="1066048"/>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Inelastic demand</a:t>
          </a:r>
          <a:endParaRPr lang="en-US" sz="2000" kern="1200" dirty="0">
            <a:solidFill>
              <a:schemeClr val="tx1"/>
            </a:solidFill>
            <a:latin typeface="Georgia" pitchFamily="18" charset="0"/>
          </a:endParaRPr>
        </a:p>
      </dsp:txBody>
      <dsp:txXfrm>
        <a:off x="4127437" y="1245414"/>
        <a:ext cx="1776747" cy="1066048"/>
      </dsp:txXfrm>
    </dsp:sp>
    <dsp:sp modelId="{2032D25A-0ACA-4F05-98BD-962F67C67696}">
      <dsp:nvSpPr>
        <dsp:cNvPr id="0" name=""/>
        <dsp:cNvSpPr/>
      </dsp:nvSpPr>
      <dsp:spPr>
        <a:xfrm>
          <a:off x="6081859" y="1245414"/>
          <a:ext cx="1776747" cy="1066048"/>
        </a:xfrm>
        <a:prstGeom prst="rect">
          <a:avLst/>
        </a:prstGeom>
        <a:solidFill>
          <a:schemeClr val="accent5">
            <a:hueOff val="-5794761"/>
            <a:satOff val="23223"/>
            <a:lumOff val="50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Georgia" pitchFamily="18" charset="0"/>
            </a:rPr>
            <a:t>Fluctuatingdemand</a:t>
          </a:r>
          <a:endParaRPr lang="en-US" sz="2000" kern="1200" dirty="0">
            <a:solidFill>
              <a:schemeClr val="tx1"/>
            </a:solidFill>
            <a:latin typeface="Georgia" pitchFamily="18" charset="0"/>
          </a:endParaRPr>
        </a:p>
      </dsp:txBody>
      <dsp:txXfrm>
        <a:off x="6081859" y="1245414"/>
        <a:ext cx="1776747" cy="1066048"/>
      </dsp:txXfrm>
    </dsp:sp>
    <dsp:sp modelId="{32C6C984-5DC6-4C05-BFED-A8204DC6FD5B}">
      <dsp:nvSpPr>
        <dsp:cNvPr id="0" name=""/>
        <dsp:cNvSpPr/>
      </dsp:nvSpPr>
      <dsp:spPr>
        <a:xfrm>
          <a:off x="218593" y="2489137"/>
          <a:ext cx="1776747" cy="1066048"/>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Professional purchasing</a:t>
          </a:r>
          <a:endParaRPr lang="en-US" sz="2000" kern="1200" dirty="0">
            <a:solidFill>
              <a:schemeClr val="tx1"/>
            </a:solidFill>
            <a:latin typeface="Georgia" pitchFamily="18" charset="0"/>
          </a:endParaRPr>
        </a:p>
      </dsp:txBody>
      <dsp:txXfrm>
        <a:off x="218593" y="2489137"/>
        <a:ext cx="1776747" cy="1066048"/>
      </dsp:txXfrm>
    </dsp:sp>
    <dsp:sp modelId="{5A651337-9F25-4BCA-A5AD-7ECA20599879}">
      <dsp:nvSpPr>
        <dsp:cNvPr id="0" name=""/>
        <dsp:cNvSpPr/>
      </dsp:nvSpPr>
      <dsp:spPr>
        <a:xfrm>
          <a:off x="2173015" y="2489137"/>
          <a:ext cx="1776747" cy="1066048"/>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Several buying influencers</a:t>
          </a:r>
          <a:endParaRPr lang="en-US" sz="2000" kern="1200" dirty="0">
            <a:solidFill>
              <a:schemeClr val="tx1"/>
            </a:solidFill>
            <a:latin typeface="Georgia" pitchFamily="18" charset="0"/>
          </a:endParaRPr>
        </a:p>
      </dsp:txBody>
      <dsp:txXfrm>
        <a:off x="2173015" y="2489137"/>
        <a:ext cx="1776747" cy="1066048"/>
      </dsp:txXfrm>
    </dsp:sp>
    <dsp:sp modelId="{3A643B5E-EF1B-48E8-933E-875A2BC08CCB}">
      <dsp:nvSpPr>
        <dsp:cNvPr id="0" name=""/>
        <dsp:cNvSpPr/>
      </dsp:nvSpPr>
      <dsp:spPr>
        <a:xfrm>
          <a:off x="4127437" y="2489137"/>
          <a:ext cx="1776747" cy="1066048"/>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Direct purchasing</a:t>
          </a:r>
          <a:endParaRPr lang="en-US" sz="2000" kern="1200" dirty="0">
            <a:solidFill>
              <a:schemeClr val="tx1"/>
            </a:solidFill>
            <a:latin typeface="Georgia" pitchFamily="18" charset="0"/>
          </a:endParaRPr>
        </a:p>
      </dsp:txBody>
      <dsp:txXfrm>
        <a:off x="4127437" y="2489137"/>
        <a:ext cx="1776747" cy="1066048"/>
      </dsp:txXfrm>
    </dsp:sp>
    <dsp:sp modelId="{68039929-A280-4D38-BF02-C1115A2DDB15}">
      <dsp:nvSpPr>
        <dsp:cNvPr id="0" name=""/>
        <dsp:cNvSpPr/>
      </dsp:nvSpPr>
      <dsp:spPr>
        <a:xfrm>
          <a:off x="6081859" y="2489137"/>
          <a:ext cx="1776747" cy="1066048"/>
        </a:xfrm>
        <a:prstGeom prst="rect">
          <a:avLst/>
        </a:prstGeom>
        <a:solidFill>
          <a:schemeClr val="accent5">
            <a:hueOff val="-9106054"/>
            <a:satOff val="36493"/>
            <a:lumOff val="7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Reciprocity</a:t>
          </a:r>
          <a:endParaRPr lang="en-US" sz="2000" kern="1200" dirty="0">
            <a:solidFill>
              <a:schemeClr val="tx1"/>
            </a:solidFill>
            <a:latin typeface="Georgia" pitchFamily="18" charset="0"/>
          </a:endParaRPr>
        </a:p>
      </dsp:txBody>
      <dsp:txXfrm>
        <a:off x="6081859" y="2489137"/>
        <a:ext cx="1776747" cy="1066048"/>
      </dsp:txXfrm>
    </dsp:sp>
    <dsp:sp modelId="{760A1281-A0F7-46EE-AA2E-D3C0D38083D5}">
      <dsp:nvSpPr>
        <dsp:cNvPr id="0" name=""/>
        <dsp:cNvSpPr/>
      </dsp:nvSpPr>
      <dsp:spPr>
        <a:xfrm>
          <a:off x="3150226" y="3732860"/>
          <a:ext cx="1776747" cy="1066048"/>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Georgia" pitchFamily="18" charset="0"/>
            </a:rPr>
            <a:t>Leasing</a:t>
          </a:r>
          <a:endParaRPr lang="en-US" sz="2000" kern="1200" dirty="0">
            <a:solidFill>
              <a:schemeClr val="tx1"/>
            </a:solidFill>
            <a:latin typeface="Georgia" pitchFamily="18" charset="0"/>
          </a:endParaRPr>
        </a:p>
      </dsp:txBody>
      <dsp:txXfrm>
        <a:off x="3150226" y="3732860"/>
        <a:ext cx="1776747" cy="1066048"/>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744" y="640655"/>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latin typeface="Georgia" pitchFamily="18" charset="0"/>
            </a:rPr>
            <a:t>The institutional market</a:t>
          </a:r>
          <a:endParaRPr lang="en-US" sz="3000" kern="1200" dirty="0">
            <a:solidFill>
              <a:schemeClr val="tx1"/>
            </a:solidFill>
            <a:latin typeface="Georgia" pitchFamily="18" charset="0"/>
          </a:endParaRPr>
        </a:p>
      </dsp:txBody>
      <dsp:txXfrm>
        <a:off x="744" y="640655"/>
        <a:ext cx="2902148" cy="1741289"/>
      </dsp:txXfrm>
    </dsp:sp>
    <dsp:sp modelId="{732724EC-051B-43E8-8F67-48F0B1B2EE04}">
      <dsp:nvSpPr>
        <dsp:cNvPr id="0" name=""/>
        <dsp:cNvSpPr/>
      </dsp:nvSpPr>
      <dsp:spPr>
        <a:xfrm>
          <a:off x="3193107" y="640655"/>
          <a:ext cx="2902148" cy="174128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latin typeface="Georgia" pitchFamily="18" charset="0"/>
            </a:rPr>
            <a:t>The Government market</a:t>
          </a:r>
          <a:endParaRPr lang="en-US" sz="3000" kern="1200" dirty="0">
            <a:solidFill>
              <a:schemeClr val="tx1"/>
            </a:solidFill>
            <a:latin typeface="Georgia" pitchFamily="18" charset="0"/>
          </a:endParaRPr>
        </a:p>
      </dsp:txBody>
      <dsp:txXfrm>
        <a:off x="3193107" y="640655"/>
        <a:ext cx="2902148" cy="1741289"/>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300781" y="1141"/>
          <a:ext cx="2616398" cy="15698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Straight </a:t>
          </a:r>
          <a:r>
            <a:rPr lang="en-US" sz="2400" b="1" kern="1200" dirty="0" err="1" smtClean="0">
              <a:solidFill>
                <a:schemeClr val="tx1"/>
              </a:solidFill>
              <a:latin typeface="Georgia" pitchFamily="18" charset="0"/>
            </a:rPr>
            <a:t>rebuy</a:t>
          </a:r>
          <a:endParaRPr lang="en-US" sz="2400" b="1" kern="1200" dirty="0">
            <a:solidFill>
              <a:schemeClr val="tx1"/>
            </a:solidFill>
            <a:latin typeface="Georgia" pitchFamily="18" charset="0"/>
          </a:endParaRPr>
        </a:p>
      </dsp:txBody>
      <dsp:txXfrm>
        <a:off x="300781" y="1141"/>
        <a:ext cx="2616398" cy="1569839"/>
      </dsp:txXfrm>
    </dsp:sp>
    <dsp:sp modelId="{732724EC-051B-43E8-8F67-48F0B1B2EE04}">
      <dsp:nvSpPr>
        <dsp:cNvPr id="0" name=""/>
        <dsp:cNvSpPr/>
      </dsp:nvSpPr>
      <dsp:spPr>
        <a:xfrm>
          <a:off x="3178819" y="1141"/>
          <a:ext cx="2616398" cy="156983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Modified </a:t>
          </a:r>
          <a:r>
            <a:rPr lang="en-US" sz="2400" b="1" kern="1200" dirty="0" err="1" smtClean="0">
              <a:solidFill>
                <a:schemeClr val="tx1"/>
              </a:solidFill>
              <a:latin typeface="Georgia" pitchFamily="18" charset="0"/>
            </a:rPr>
            <a:t>rebuy</a:t>
          </a:r>
          <a:endParaRPr lang="en-US" sz="2400" b="1" kern="1200" dirty="0">
            <a:solidFill>
              <a:schemeClr val="tx1"/>
            </a:solidFill>
            <a:latin typeface="Georgia" pitchFamily="18" charset="0"/>
          </a:endParaRPr>
        </a:p>
      </dsp:txBody>
      <dsp:txXfrm>
        <a:off x="3178819" y="1141"/>
        <a:ext cx="2616398" cy="1569839"/>
      </dsp:txXfrm>
    </dsp:sp>
    <dsp:sp modelId="{A76DA7FE-8B3F-4DE3-A9E7-7B47DE4BDA43}">
      <dsp:nvSpPr>
        <dsp:cNvPr id="0" name=""/>
        <dsp:cNvSpPr/>
      </dsp:nvSpPr>
      <dsp:spPr>
        <a:xfrm>
          <a:off x="1739800" y="1832619"/>
          <a:ext cx="2616398" cy="156983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New task</a:t>
          </a:r>
          <a:endParaRPr lang="en-US" sz="2400" b="1" kern="1200" dirty="0">
            <a:solidFill>
              <a:schemeClr val="tx1"/>
            </a:solidFill>
            <a:latin typeface="Georgia" pitchFamily="18" charset="0"/>
          </a:endParaRPr>
        </a:p>
      </dsp:txBody>
      <dsp:txXfrm>
        <a:off x="1739800" y="1832619"/>
        <a:ext cx="2616398" cy="1569839"/>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0" y="355203"/>
          <a:ext cx="2071687" cy="12430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Users</a:t>
          </a:r>
          <a:endParaRPr lang="en-US" sz="2400" b="1" kern="1200" dirty="0">
            <a:solidFill>
              <a:schemeClr val="tx1"/>
            </a:solidFill>
            <a:latin typeface="Georgia" pitchFamily="18" charset="0"/>
          </a:endParaRPr>
        </a:p>
      </dsp:txBody>
      <dsp:txXfrm>
        <a:off x="0" y="355203"/>
        <a:ext cx="2071687" cy="1243012"/>
      </dsp:txXfrm>
    </dsp:sp>
    <dsp:sp modelId="{732724EC-051B-43E8-8F67-48F0B1B2EE04}">
      <dsp:nvSpPr>
        <dsp:cNvPr id="0" name=""/>
        <dsp:cNvSpPr/>
      </dsp:nvSpPr>
      <dsp:spPr>
        <a:xfrm>
          <a:off x="2278856" y="355203"/>
          <a:ext cx="2071687" cy="124301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Influencers</a:t>
          </a:r>
          <a:endParaRPr lang="en-US" sz="2400" b="1" kern="1200" dirty="0">
            <a:solidFill>
              <a:schemeClr val="tx1"/>
            </a:solidFill>
            <a:latin typeface="Georgia" pitchFamily="18" charset="0"/>
          </a:endParaRPr>
        </a:p>
      </dsp:txBody>
      <dsp:txXfrm>
        <a:off x="2278856" y="355203"/>
        <a:ext cx="2071687" cy="1243012"/>
      </dsp:txXfrm>
    </dsp:sp>
    <dsp:sp modelId="{A76DA7FE-8B3F-4DE3-A9E7-7B47DE4BDA43}">
      <dsp:nvSpPr>
        <dsp:cNvPr id="0" name=""/>
        <dsp:cNvSpPr/>
      </dsp:nvSpPr>
      <dsp:spPr>
        <a:xfrm>
          <a:off x="4557712" y="355203"/>
          <a:ext cx="2071687" cy="124301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Deciders</a:t>
          </a:r>
          <a:endParaRPr lang="en-US" sz="2400" b="1" kern="1200" dirty="0">
            <a:solidFill>
              <a:schemeClr val="tx1"/>
            </a:solidFill>
            <a:latin typeface="Georgia" pitchFamily="18" charset="0"/>
          </a:endParaRPr>
        </a:p>
      </dsp:txBody>
      <dsp:txXfrm>
        <a:off x="4557712" y="355203"/>
        <a:ext cx="2071687" cy="1243012"/>
      </dsp:txXfrm>
    </dsp:sp>
    <dsp:sp modelId="{EAF186E5-DCEC-4FFE-8B8E-BABE5C84CB2B}">
      <dsp:nvSpPr>
        <dsp:cNvPr id="0" name=""/>
        <dsp:cNvSpPr/>
      </dsp:nvSpPr>
      <dsp:spPr>
        <a:xfrm>
          <a:off x="1139428" y="1805384"/>
          <a:ext cx="2071687" cy="124301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latin typeface="Georgia" pitchFamily="18" charset="0"/>
            </a:rPr>
            <a:t>Approvers</a:t>
          </a:r>
          <a:endParaRPr lang="en-US" sz="2700" b="1" kern="1200" dirty="0">
            <a:solidFill>
              <a:schemeClr val="tx1"/>
            </a:solidFill>
            <a:latin typeface="Georgia" pitchFamily="18" charset="0"/>
          </a:endParaRPr>
        </a:p>
      </dsp:txBody>
      <dsp:txXfrm>
        <a:off x="1139428" y="1805384"/>
        <a:ext cx="2071687" cy="1243012"/>
      </dsp:txXfrm>
    </dsp:sp>
    <dsp:sp modelId="{24F91B9D-8B5A-48E9-AE73-DE820F70F330}">
      <dsp:nvSpPr>
        <dsp:cNvPr id="0" name=""/>
        <dsp:cNvSpPr/>
      </dsp:nvSpPr>
      <dsp:spPr>
        <a:xfrm>
          <a:off x="3418284" y="1805384"/>
          <a:ext cx="2071687" cy="124301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latin typeface="Georgia" pitchFamily="18" charset="0"/>
            </a:rPr>
            <a:t>Buyers</a:t>
          </a:r>
          <a:endParaRPr lang="en-US" sz="2700" b="1" kern="1200" dirty="0">
            <a:solidFill>
              <a:schemeClr val="tx1"/>
            </a:solidFill>
            <a:latin typeface="Georgia" pitchFamily="18" charset="0"/>
          </a:endParaRPr>
        </a:p>
      </dsp:txBody>
      <dsp:txXfrm>
        <a:off x="3418284" y="1805384"/>
        <a:ext cx="2071687" cy="1243012"/>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961731" y="271"/>
          <a:ext cx="2930351" cy="17582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Environmental Factors</a:t>
          </a:r>
          <a:endParaRPr lang="en-US" sz="2400" b="1" kern="1200" dirty="0">
            <a:solidFill>
              <a:schemeClr val="tx1"/>
            </a:solidFill>
            <a:latin typeface="Georgia" pitchFamily="18" charset="0"/>
          </a:endParaRPr>
        </a:p>
      </dsp:txBody>
      <dsp:txXfrm>
        <a:off x="961731" y="271"/>
        <a:ext cx="2930351" cy="1758210"/>
      </dsp:txXfrm>
    </dsp:sp>
    <dsp:sp modelId="{732724EC-051B-43E8-8F67-48F0B1B2EE04}">
      <dsp:nvSpPr>
        <dsp:cNvPr id="0" name=""/>
        <dsp:cNvSpPr/>
      </dsp:nvSpPr>
      <dsp:spPr>
        <a:xfrm>
          <a:off x="4185117" y="271"/>
          <a:ext cx="2930351" cy="1758210"/>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Organizational Factors</a:t>
          </a:r>
          <a:endParaRPr lang="en-US" sz="2400" b="1" kern="1200" dirty="0">
            <a:solidFill>
              <a:schemeClr val="tx1"/>
            </a:solidFill>
            <a:latin typeface="Georgia" pitchFamily="18" charset="0"/>
          </a:endParaRPr>
        </a:p>
      </dsp:txBody>
      <dsp:txXfrm>
        <a:off x="4185117" y="271"/>
        <a:ext cx="2930351" cy="1758210"/>
      </dsp:txXfrm>
    </dsp:sp>
    <dsp:sp modelId="{A76DA7FE-8B3F-4DE3-A9E7-7B47DE4BDA43}">
      <dsp:nvSpPr>
        <dsp:cNvPr id="0" name=""/>
        <dsp:cNvSpPr/>
      </dsp:nvSpPr>
      <dsp:spPr>
        <a:xfrm>
          <a:off x="961731" y="2051517"/>
          <a:ext cx="2930351" cy="1758210"/>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Interpersonal factors</a:t>
          </a:r>
          <a:endParaRPr lang="en-US" sz="2400" b="1" kern="1200" dirty="0">
            <a:solidFill>
              <a:schemeClr val="tx1"/>
            </a:solidFill>
            <a:latin typeface="Georgia" pitchFamily="18" charset="0"/>
          </a:endParaRPr>
        </a:p>
      </dsp:txBody>
      <dsp:txXfrm>
        <a:off x="961731" y="2051517"/>
        <a:ext cx="2930351" cy="1758210"/>
      </dsp:txXfrm>
    </dsp:sp>
    <dsp:sp modelId="{7C160EA5-27F1-4C77-8BC1-47B2F3EEECD9}">
      <dsp:nvSpPr>
        <dsp:cNvPr id="0" name=""/>
        <dsp:cNvSpPr/>
      </dsp:nvSpPr>
      <dsp:spPr>
        <a:xfrm>
          <a:off x="4185117" y="2051517"/>
          <a:ext cx="2930351" cy="175821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Individual factors</a:t>
          </a:r>
          <a:endParaRPr lang="en-US" sz="2400" b="1" kern="1200" dirty="0">
            <a:solidFill>
              <a:schemeClr val="tx1"/>
            </a:solidFill>
            <a:latin typeface="Georgia" pitchFamily="18" charset="0"/>
          </a:endParaRPr>
        </a:p>
      </dsp:txBody>
      <dsp:txXfrm>
        <a:off x="4185117" y="2051517"/>
        <a:ext cx="2930351" cy="1758210"/>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0" y="577453"/>
          <a:ext cx="2452687" cy="14716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Level of demand</a:t>
          </a:r>
          <a:endParaRPr lang="en-US" sz="2400" b="1" kern="1200" dirty="0">
            <a:solidFill>
              <a:schemeClr val="tx1"/>
            </a:solidFill>
            <a:latin typeface="Georgia" pitchFamily="18" charset="0"/>
          </a:endParaRPr>
        </a:p>
      </dsp:txBody>
      <dsp:txXfrm>
        <a:off x="0" y="577453"/>
        <a:ext cx="2452687" cy="1471612"/>
      </dsp:txXfrm>
    </dsp:sp>
    <dsp:sp modelId="{732724EC-051B-43E8-8F67-48F0B1B2EE04}">
      <dsp:nvSpPr>
        <dsp:cNvPr id="0" name=""/>
        <dsp:cNvSpPr/>
      </dsp:nvSpPr>
      <dsp:spPr>
        <a:xfrm>
          <a:off x="2697956" y="577453"/>
          <a:ext cx="2452687" cy="1471612"/>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Economic outlook</a:t>
          </a:r>
          <a:endParaRPr lang="en-US" sz="2400" b="1" kern="1200" dirty="0">
            <a:solidFill>
              <a:schemeClr val="tx1"/>
            </a:solidFill>
            <a:latin typeface="Georgia" pitchFamily="18" charset="0"/>
          </a:endParaRPr>
        </a:p>
      </dsp:txBody>
      <dsp:txXfrm>
        <a:off x="2697956" y="577453"/>
        <a:ext cx="2452687" cy="1471612"/>
      </dsp:txXfrm>
    </dsp:sp>
    <dsp:sp modelId="{A76DA7FE-8B3F-4DE3-A9E7-7B47DE4BDA43}">
      <dsp:nvSpPr>
        <dsp:cNvPr id="0" name=""/>
        <dsp:cNvSpPr/>
      </dsp:nvSpPr>
      <dsp:spPr>
        <a:xfrm>
          <a:off x="5395912" y="577453"/>
          <a:ext cx="2452687" cy="1471612"/>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Cost of money</a:t>
          </a:r>
          <a:endParaRPr lang="en-US" sz="2400" b="1" kern="1200" dirty="0">
            <a:solidFill>
              <a:schemeClr val="tx1"/>
            </a:solidFill>
            <a:latin typeface="Georgia" pitchFamily="18" charset="0"/>
          </a:endParaRPr>
        </a:p>
      </dsp:txBody>
      <dsp:txXfrm>
        <a:off x="5395912" y="577453"/>
        <a:ext cx="2452687" cy="1471612"/>
      </dsp:txXfrm>
    </dsp:sp>
    <dsp:sp modelId="{FD8BCD45-E964-4BE9-B9F6-377CD4C00320}">
      <dsp:nvSpPr>
        <dsp:cNvPr id="0" name=""/>
        <dsp:cNvSpPr/>
      </dsp:nvSpPr>
      <dsp:spPr>
        <a:xfrm>
          <a:off x="0" y="2294334"/>
          <a:ext cx="2452687" cy="1471612"/>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Rate of technological change</a:t>
          </a:r>
          <a:endParaRPr lang="en-US" sz="2400" b="1" kern="1200" dirty="0">
            <a:solidFill>
              <a:schemeClr val="tx1"/>
            </a:solidFill>
            <a:latin typeface="Georgia" pitchFamily="18" charset="0"/>
          </a:endParaRPr>
        </a:p>
      </dsp:txBody>
      <dsp:txXfrm>
        <a:off x="0" y="2294334"/>
        <a:ext cx="2452687" cy="1471612"/>
      </dsp:txXfrm>
    </dsp:sp>
    <dsp:sp modelId="{76C7E969-3E42-44E6-BC7E-FFAA177C8964}">
      <dsp:nvSpPr>
        <dsp:cNvPr id="0" name=""/>
        <dsp:cNvSpPr/>
      </dsp:nvSpPr>
      <dsp:spPr>
        <a:xfrm>
          <a:off x="2697956" y="2294334"/>
          <a:ext cx="2452687" cy="1471612"/>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Political and regulatory developments</a:t>
          </a:r>
          <a:endParaRPr lang="en-US" sz="2400" b="1" kern="1200" dirty="0">
            <a:solidFill>
              <a:schemeClr val="tx1"/>
            </a:solidFill>
            <a:latin typeface="Georgia" pitchFamily="18" charset="0"/>
          </a:endParaRPr>
        </a:p>
      </dsp:txBody>
      <dsp:txXfrm>
        <a:off x="2697956" y="2294334"/>
        <a:ext cx="2452687" cy="1471612"/>
      </dsp:txXfrm>
    </dsp:sp>
    <dsp:sp modelId="{7FF2D575-D14C-491E-851C-48EC1B293243}">
      <dsp:nvSpPr>
        <dsp:cNvPr id="0" name=""/>
        <dsp:cNvSpPr/>
      </dsp:nvSpPr>
      <dsp:spPr>
        <a:xfrm>
          <a:off x="5395912" y="2294334"/>
          <a:ext cx="2452687" cy="147161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Competitive environment</a:t>
          </a:r>
          <a:endParaRPr lang="en-US" sz="2400" b="1" kern="1200" dirty="0">
            <a:solidFill>
              <a:schemeClr val="tx1"/>
            </a:solidFill>
            <a:latin typeface="Georgia" pitchFamily="18" charset="0"/>
          </a:endParaRPr>
        </a:p>
      </dsp:txBody>
      <dsp:txXfrm>
        <a:off x="5395912" y="2294334"/>
        <a:ext cx="2452687" cy="1471612"/>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0" y="577453"/>
          <a:ext cx="2452687" cy="14716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Objectives</a:t>
          </a:r>
          <a:endParaRPr lang="en-US" sz="2400" b="1" kern="1200" dirty="0">
            <a:solidFill>
              <a:schemeClr val="tx1"/>
            </a:solidFill>
            <a:latin typeface="Georgia" pitchFamily="18" charset="0"/>
          </a:endParaRPr>
        </a:p>
      </dsp:txBody>
      <dsp:txXfrm>
        <a:off x="0" y="577453"/>
        <a:ext cx="2452687" cy="1471612"/>
      </dsp:txXfrm>
    </dsp:sp>
    <dsp:sp modelId="{732724EC-051B-43E8-8F67-48F0B1B2EE04}">
      <dsp:nvSpPr>
        <dsp:cNvPr id="0" name=""/>
        <dsp:cNvSpPr/>
      </dsp:nvSpPr>
      <dsp:spPr>
        <a:xfrm>
          <a:off x="2697956" y="577453"/>
          <a:ext cx="2452687" cy="147161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Policies</a:t>
          </a:r>
          <a:endParaRPr lang="en-US" sz="2400" b="1" kern="1200" dirty="0">
            <a:solidFill>
              <a:schemeClr val="tx1"/>
            </a:solidFill>
            <a:latin typeface="Georgia" pitchFamily="18" charset="0"/>
          </a:endParaRPr>
        </a:p>
      </dsp:txBody>
      <dsp:txXfrm>
        <a:off x="2697956" y="577453"/>
        <a:ext cx="2452687" cy="1471612"/>
      </dsp:txXfrm>
    </dsp:sp>
    <dsp:sp modelId="{A76DA7FE-8B3F-4DE3-A9E7-7B47DE4BDA43}">
      <dsp:nvSpPr>
        <dsp:cNvPr id="0" name=""/>
        <dsp:cNvSpPr/>
      </dsp:nvSpPr>
      <dsp:spPr>
        <a:xfrm>
          <a:off x="5395912" y="577453"/>
          <a:ext cx="2452687" cy="147161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Procedures</a:t>
          </a:r>
          <a:endParaRPr lang="en-US" sz="2400" b="1" kern="1200" dirty="0">
            <a:solidFill>
              <a:schemeClr val="tx1"/>
            </a:solidFill>
            <a:latin typeface="Georgia" pitchFamily="18" charset="0"/>
          </a:endParaRPr>
        </a:p>
      </dsp:txBody>
      <dsp:txXfrm>
        <a:off x="5395912" y="577453"/>
        <a:ext cx="2452687" cy="1471612"/>
      </dsp:txXfrm>
    </dsp:sp>
    <dsp:sp modelId="{FD8BCD45-E964-4BE9-B9F6-377CD4C00320}">
      <dsp:nvSpPr>
        <dsp:cNvPr id="0" name=""/>
        <dsp:cNvSpPr/>
      </dsp:nvSpPr>
      <dsp:spPr>
        <a:xfrm>
          <a:off x="1066796" y="2294334"/>
          <a:ext cx="3017050" cy="147161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Organizational structures</a:t>
          </a:r>
          <a:endParaRPr lang="en-US" sz="2400" b="1" kern="1200" dirty="0">
            <a:solidFill>
              <a:schemeClr val="tx1"/>
            </a:solidFill>
            <a:latin typeface="Georgia" pitchFamily="18" charset="0"/>
          </a:endParaRPr>
        </a:p>
      </dsp:txBody>
      <dsp:txXfrm>
        <a:off x="1066796" y="2294334"/>
        <a:ext cx="3017050" cy="1471612"/>
      </dsp:txXfrm>
    </dsp:sp>
    <dsp:sp modelId="{76C7E969-3E42-44E6-BC7E-FFAA177C8964}">
      <dsp:nvSpPr>
        <dsp:cNvPr id="0" name=""/>
        <dsp:cNvSpPr/>
      </dsp:nvSpPr>
      <dsp:spPr>
        <a:xfrm>
          <a:off x="4329116" y="2294334"/>
          <a:ext cx="2452687" cy="147161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Systems</a:t>
          </a:r>
          <a:endParaRPr lang="en-US" sz="2400" b="1" kern="1200" dirty="0">
            <a:solidFill>
              <a:schemeClr val="tx1"/>
            </a:solidFill>
            <a:latin typeface="Georgia" pitchFamily="18" charset="0"/>
          </a:endParaRPr>
        </a:p>
      </dsp:txBody>
      <dsp:txXfrm>
        <a:off x="4329116" y="2294334"/>
        <a:ext cx="2452687" cy="1471612"/>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604549" y="2316"/>
          <a:ext cx="3161667" cy="18970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Authority</a:t>
          </a:r>
          <a:endParaRPr lang="en-US" sz="2400" b="1" kern="1200" dirty="0">
            <a:solidFill>
              <a:schemeClr val="tx1"/>
            </a:solidFill>
            <a:latin typeface="Georgia" pitchFamily="18" charset="0"/>
          </a:endParaRPr>
        </a:p>
      </dsp:txBody>
      <dsp:txXfrm>
        <a:off x="604549" y="2316"/>
        <a:ext cx="3161667" cy="1897000"/>
      </dsp:txXfrm>
    </dsp:sp>
    <dsp:sp modelId="{732724EC-051B-43E8-8F67-48F0B1B2EE04}">
      <dsp:nvSpPr>
        <dsp:cNvPr id="0" name=""/>
        <dsp:cNvSpPr/>
      </dsp:nvSpPr>
      <dsp:spPr>
        <a:xfrm>
          <a:off x="4082383" y="2316"/>
          <a:ext cx="3161667" cy="1897000"/>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Status</a:t>
          </a:r>
          <a:endParaRPr lang="en-US" sz="2400" b="1" kern="1200" dirty="0">
            <a:solidFill>
              <a:schemeClr val="tx1"/>
            </a:solidFill>
            <a:latin typeface="Georgia" pitchFamily="18" charset="0"/>
          </a:endParaRPr>
        </a:p>
      </dsp:txBody>
      <dsp:txXfrm>
        <a:off x="4082383" y="2316"/>
        <a:ext cx="3161667" cy="1897000"/>
      </dsp:txXfrm>
    </dsp:sp>
    <dsp:sp modelId="{A76DA7FE-8B3F-4DE3-A9E7-7B47DE4BDA43}">
      <dsp:nvSpPr>
        <dsp:cNvPr id="0" name=""/>
        <dsp:cNvSpPr/>
      </dsp:nvSpPr>
      <dsp:spPr>
        <a:xfrm>
          <a:off x="568126" y="2215483"/>
          <a:ext cx="3161667" cy="1897000"/>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Empathy</a:t>
          </a:r>
          <a:endParaRPr lang="en-US" sz="2400" b="1" kern="1200" dirty="0">
            <a:solidFill>
              <a:schemeClr val="tx1"/>
            </a:solidFill>
            <a:latin typeface="Georgia" pitchFamily="18" charset="0"/>
          </a:endParaRPr>
        </a:p>
      </dsp:txBody>
      <dsp:txXfrm>
        <a:off x="568126" y="2215483"/>
        <a:ext cx="3161667" cy="1897000"/>
      </dsp:txXfrm>
    </dsp:sp>
    <dsp:sp modelId="{FD8BCD45-E964-4BE9-B9F6-377CD4C00320}">
      <dsp:nvSpPr>
        <dsp:cNvPr id="0" name=""/>
        <dsp:cNvSpPr/>
      </dsp:nvSpPr>
      <dsp:spPr>
        <a:xfrm>
          <a:off x="4045960" y="2215483"/>
          <a:ext cx="3234512" cy="189700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Persuasiveness</a:t>
          </a:r>
          <a:endParaRPr lang="en-US" sz="2400" b="1" kern="1200" dirty="0">
            <a:solidFill>
              <a:schemeClr val="tx1"/>
            </a:solidFill>
            <a:latin typeface="Georgia" pitchFamily="18" charset="0"/>
          </a:endParaRPr>
        </a:p>
      </dsp:txBody>
      <dsp:txXfrm>
        <a:off x="4045960" y="2215483"/>
        <a:ext cx="3234512" cy="1897000"/>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9DE-BA50-4AEC-9EC8-46D940BE98FA}">
      <dsp:nvSpPr>
        <dsp:cNvPr id="0" name=""/>
        <dsp:cNvSpPr/>
      </dsp:nvSpPr>
      <dsp:spPr>
        <a:xfrm>
          <a:off x="263663" y="684566"/>
          <a:ext cx="2287897" cy="13727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Age</a:t>
          </a:r>
          <a:endParaRPr lang="en-US" sz="2400" b="1" kern="1200" dirty="0">
            <a:solidFill>
              <a:schemeClr val="tx1"/>
            </a:solidFill>
            <a:latin typeface="Georgia" pitchFamily="18" charset="0"/>
          </a:endParaRPr>
        </a:p>
      </dsp:txBody>
      <dsp:txXfrm>
        <a:off x="263663" y="684566"/>
        <a:ext cx="2287897" cy="1372738"/>
      </dsp:txXfrm>
    </dsp:sp>
    <dsp:sp modelId="{732724EC-051B-43E8-8F67-48F0B1B2EE04}">
      <dsp:nvSpPr>
        <dsp:cNvPr id="0" name=""/>
        <dsp:cNvSpPr/>
      </dsp:nvSpPr>
      <dsp:spPr>
        <a:xfrm>
          <a:off x="2780351" y="684566"/>
          <a:ext cx="2287897" cy="1372738"/>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Income</a:t>
          </a:r>
          <a:endParaRPr lang="en-US" sz="2400" b="1" kern="1200" dirty="0">
            <a:solidFill>
              <a:schemeClr val="tx1"/>
            </a:solidFill>
            <a:latin typeface="Georgia" pitchFamily="18" charset="0"/>
          </a:endParaRPr>
        </a:p>
      </dsp:txBody>
      <dsp:txXfrm>
        <a:off x="2780351" y="684566"/>
        <a:ext cx="2287897" cy="1372738"/>
      </dsp:txXfrm>
    </dsp:sp>
    <dsp:sp modelId="{A76DA7FE-8B3F-4DE3-A9E7-7B47DE4BDA43}">
      <dsp:nvSpPr>
        <dsp:cNvPr id="0" name=""/>
        <dsp:cNvSpPr/>
      </dsp:nvSpPr>
      <dsp:spPr>
        <a:xfrm>
          <a:off x="5297038" y="684566"/>
          <a:ext cx="2287897" cy="1372738"/>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Education</a:t>
          </a:r>
          <a:endParaRPr lang="en-US" sz="2400" b="1" kern="1200" dirty="0">
            <a:solidFill>
              <a:schemeClr val="tx1"/>
            </a:solidFill>
            <a:latin typeface="Georgia" pitchFamily="18" charset="0"/>
          </a:endParaRPr>
        </a:p>
      </dsp:txBody>
      <dsp:txXfrm>
        <a:off x="5297038" y="684566"/>
        <a:ext cx="2287897" cy="1372738"/>
      </dsp:txXfrm>
    </dsp:sp>
    <dsp:sp modelId="{FD8BCD45-E964-4BE9-B9F6-377CD4C00320}">
      <dsp:nvSpPr>
        <dsp:cNvPr id="0" name=""/>
        <dsp:cNvSpPr/>
      </dsp:nvSpPr>
      <dsp:spPr>
        <a:xfrm>
          <a:off x="441" y="2286094"/>
          <a:ext cx="2814342" cy="1372738"/>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Job Position</a:t>
          </a:r>
          <a:endParaRPr lang="en-US" sz="2400" b="1" kern="1200" dirty="0">
            <a:solidFill>
              <a:schemeClr val="tx1"/>
            </a:solidFill>
            <a:latin typeface="Georgia" pitchFamily="18" charset="0"/>
          </a:endParaRPr>
        </a:p>
      </dsp:txBody>
      <dsp:txXfrm>
        <a:off x="441" y="2286094"/>
        <a:ext cx="2814342" cy="1372738"/>
      </dsp:txXfrm>
    </dsp:sp>
    <dsp:sp modelId="{76C7E969-3E42-44E6-BC7E-FFAA177C8964}">
      <dsp:nvSpPr>
        <dsp:cNvPr id="0" name=""/>
        <dsp:cNvSpPr/>
      </dsp:nvSpPr>
      <dsp:spPr>
        <a:xfrm>
          <a:off x="3043573" y="2286094"/>
          <a:ext cx="2287897" cy="1372738"/>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Risk Attitudes</a:t>
          </a:r>
          <a:endParaRPr lang="en-US" sz="2400" b="1" kern="1200" dirty="0">
            <a:solidFill>
              <a:schemeClr val="tx1"/>
            </a:solidFill>
            <a:latin typeface="Georgia" pitchFamily="18" charset="0"/>
          </a:endParaRPr>
        </a:p>
      </dsp:txBody>
      <dsp:txXfrm>
        <a:off x="3043573" y="2286094"/>
        <a:ext cx="2287897" cy="1372738"/>
      </dsp:txXfrm>
    </dsp:sp>
    <dsp:sp modelId="{F784E77C-E856-4E4D-A4C1-4BED3B6E9499}">
      <dsp:nvSpPr>
        <dsp:cNvPr id="0" name=""/>
        <dsp:cNvSpPr/>
      </dsp:nvSpPr>
      <dsp:spPr>
        <a:xfrm>
          <a:off x="5560261" y="2286094"/>
          <a:ext cx="2287897" cy="1372738"/>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Culture</a:t>
          </a:r>
          <a:endParaRPr lang="en-US" sz="2400" b="1" kern="1200" dirty="0">
            <a:solidFill>
              <a:schemeClr val="tx1"/>
            </a:solidFill>
            <a:latin typeface="Georgia" pitchFamily="18" charset="0"/>
          </a:endParaRPr>
        </a:p>
      </dsp:txBody>
      <dsp:txXfrm>
        <a:off x="5560261" y="2286094"/>
        <a:ext cx="2287897" cy="13727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015C1-1FEF-4C93-9C1C-744271C8F489}">
      <dsp:nvSpPr>
        <dsp:cNvPr id="0" name=""/>
        <dsp:cNvSpPr/>
      </dsp:nvSpPr>
      <dsp:spPr>
        <a:xfrm>
          <a:off x="0" y="1234104"/>
          <a:ext cx="7620000" cy="2379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kern="1200" dirty="0" smtClean="0">
              <a:latin typeface="Georgia" panose="02040502050405020303" pitchFamily="18" charset="0"/>
            </a:rPr>
            <a:t>Product: A product is any offering that can satisfy a need or want.</a:t>
          </a:r>
          <a:endParaRPr lang="en-IN" sz="2000" kern="1200" dirty="0">
            <a:latin typeface="Georgia" panose="02040502050405020303" pitchFamily="18" charset="0"/>
          </a:endParaRPr>
        </a:p>
      </dsp:txBody>
      <dsp:txXfrm>
        <a:off x="11615" y="1245719"/>
        <a:ext cx="7596770" cy="214705"/>
      </dsp:txXfrm>
    </dsp:sp>
    <dsp:sp modelId="{D8F99A2E-9C8F-47AE-AB4A-A6C1165CC9A6}">
      <dsp:nvSpPr>
        <dsp:cNvPr id="0" name=""/>
        <dsp:cNvSpPr/>
      </dsp:nvSpPr>
      <dsp:spPr>
        <a:xfrm>
          <a:off x="0" y="1529033"/>
          <a:ext cx="7620000" cy="25409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kern="1200" dirty="0" smtClean="0">
              <a:latin typeface="Georgia" panose="02040502050405020303" pitchFamily="18" charset="0"/>
            </a:rPr>
            <a:t>Products or offerings may consist of goods, services, experiences, events, persons, places, properties, organizations, information, and ideas</a:t>
          </a:r>
          <a:endParaRPr lang="en-IN" sz="2000" kern="1200" dirty="0">
            <a:latin typeface="Georgia" panose="02040502050405020303" pitchFamily="18" charset="0"/>
          </a:endParaRPr>
        </a:p>
      </dsp:txBody>
      <dsp:txXfrm>
        <a:off x="12404" y="1541437"/>
        <a:ext cx="7595192" cy="229287"/>
      </dsp:txXfrm>
    </dsp:sp>
    <dsp:sp modelId="{2C985D29-48AA-444B-80BF-E316348EAD07}">
      <dsp:nvSpPr>
        <dsp:cNvPr id="0" name=""/>
        <dsp:cNvSpPr/>
      </dsp:nvSpPr>
      <dsp:spPr>
        <a:xfrm>
          <a:off x="0" y="1825900"/>
          <a:ext cx="7620000" cy="20116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kern="1200" dirty="0" smtClean="0">
              <a:latin typeface="Georgia" panose="02040502050405020303" pitchFamily="18" charset="0"/>
            </a:rPr>
            <a:t>A brand is an offering from a known source.</a:t>
          </a:r>
          <a:endParaRPr lang="en-IN" sz="2000" kern="1200" dirty="0">
            <a:latin typeface="Georgia" panose="02040502050405020303" pitchFamily="18" charset="0"/>
          </a:endParaRPr>
        </a:p>
      </dsp:txBody>
      <dsp:txXfrm>
        <a:off x="9820" y="1835720"/>
        <a:ext cx="7600360" cy="181524"/>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5908C-DED1-4E0D-948A-E9D5AF2834E1}">
      <dsp:nvSpPr>
        <dsp:cNvPr id="0" name=""/>
        <dsp:cNvSpPr/>
      </dsp:nvSpPr>
      <dsp:spPr>
        <a:xfrm>
          <a:off x="644788" y="1826"/>
          <a:ext cx="3123344" cy="18740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Buying Roles</a:t>
          </a:r>
          <a:endParaRPr lang="en-US" sz="2400" b="1" kern="1200" dirty="0">
            <a:solidFill>
              <a:schemeClr val="bg1"/>
            </a:solidFill>
            <a:latin typeface="Georgia" pitchFamily="18" charset="0"/>
          </a:endParaRPr>
        </a:p>
      </dsp:txBody>
      <dsp:txXfrm>
        <a:off x="644788" y="1826"/>
        <a:ext cx="3123344" cy="1874006"/>
      </dsp:txXfrm>
    </dsp:sp>
    <dsp:sp modelId="{11546620-8DC5-4B69-A77C-9C4557A82C7A}">
      <dsp:nvSpPr>
        <dsp:cNvPr id="0" name=""/>
        <dsp:cNvSpPr/>
      </dsp:nvSpPr>
      <dsp:spPr>
        <a:xfrm>
          <a:off x="4080467" y="1826"/>
          <a:ext cx="3123344" cy="1874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Types of Buying Behaviour</a:t>
          </a:r>
          <a:endParaRPr lang="en-US" sz="2400" b="1" kern="1200" dirty="0">
            <a:solidFill>
              <a:schemeClr val="bg1"/>
            </a:solidFill>
            <a:latin typeface="Georgia" pitchFamily="18" charset="0"/>
          </a:endParaRPr>
        </a:p>
      </dsp:txBody>
      <dsp:txXfrm>
        <a:off x="4080467" y="1826"/>
        <a:ext cx="3123344" cy="1874006"/>
      </dsp:txXfrm>
    </dsp:sp>
    <dsp:sp modelId="{3A4A4F72-17C9-4136-B9E6-1D070DCE2876}">
      <dsp:nvSpPr>
        <dsp:cNvPr id="0" name=""/>
        <dsp:cNvSpPr/>
      </dsp:nvSpPr>
      <dsp:spPr>
        <a:xfrm>
          <a:off x="2362627" y="2188167"/>
          <a:ext cx="3123344" cy="18740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Buying Decision Process</a:t>
          </a:r>
          <a:endParaRPr lang="en-US" sz="2400" b="1" kern="1200" dirty="0">
            <a:solidFill>
              <a:schemeClr val="bg1"/>
            </a:solidFill>
            <a:latin typeface="Georgia" pitchFamily="18" charset="0"/>
          </a:endParaRPr>
        </a:p>
      </dsp:txBody>
      <dsp:txXfrm>
        <a:off x="2362627" y="2188167"/>
        <a:ext cx="3123344" cy="1874006"/>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5908C-DED1-4E0D-948A-E9D5AF2834E1}">
      <dsp:nvSpPr>
        <dsp:cNvPr id="0" name=""/>
        <dsp:cNvSpPr/>
      </dsp:nvSpPr>
      <dsp:spPr>
        <a:xfrm>
          <a:off x="0" y="437753"/>
          <a:ext cx="2452687" cy="14716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Initiator</a:t>
          </a:r>
          <a:endParaRPr lang="en-US" sz="2400" b="1" kern="1200" dirty="0">
            <a:solidFill>
              <a:schemeClr val="bg1"/>
            </a:solidFill>
            <a:latin typeface="Georgia" pitchFamily="18" charset="0"/>
          </a:endParaRPr>
        </a:p>
      </dsp:txBody>
      <dsp:txXfrm>
        <a:off x="0" y="437753"/>
        <a:ext cx="2452687" cy="1471612"/>
      </dsp:txXfrm>
    </dsp:sp>
    <dsp:sp modelId="{11546620-8DC5-4B69-A77C-9C4557A82C7A}">
      <dsp:nvSpPr>
        <dsp:cNvPr id="0" name=""/>
        <dsp:cNvSpPr/>
      </dsp:nvSpPr>
      <dsp:spPr>
        <a:xfrm>
          <a:off x="2697956" y="437753"/>
          <a:ext cx="2452687" cy="14716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Influencer</a:t>
          </a:r>
          <a:endParaRPr lang="en-US" sz="2400" b="1" kern="1200" dirty="0">
            <a:solidFill>
              <a:schemeClr val="bg1"/>
            </a:solidFill>
            <a:latin typeface="Georgia" pitchFamily="18" charset="0"/>
          </a:endParaRPr>
        </a:p>
      </dsp:txBody>
      <dsp:txXfrm>
        <a:off x="2697956" y="437753"/>
        <a:ext cx="2452687" cy="1471612"/>
      </dsp:txXfrm>
    </dsp:sp>
    <dsp:sp modelId="{3A4A4F72-17C9-4136-B9E6-1D070DCE2876}">
      <dsp:nvSpPr>
        <dsp:cNvPr id="0" name=""/>
        <dsp:cNvSpPr/>
      </dsp:nvSpPr>
      <dsp:spPr>
        <a:xfrm>
          <a:off x="5395912" y="437753"/>
          <a:ext cx="2452687" cy="14716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Decider</a:t>
          </a:r>
          <a:endParaRPr lang="en-US" sz="2400" b="1" kern="1200" dirty="0">
            <a:solidFill>
              <a:schemeClr val="bg1"/>
            </a:solidFill>
            <a:latin typeface="Georgia" pitchFamily="18" charset="0"/>
          </a:endParaRPr>
        </a:p>
      </dsp:txBody>
      <dsp:txXfrm>
        <a:off x="5395912" y="437753"/>
        <a:ext cx="2452687" cy="1471612"/>
      </dsp:txXfrm>
    </dsp:sp>
    <dsp:sp modelId="{4F651BFD-0AF8-4F15-A333-8FE7A30BAD33}">
      <dsp:nvSpPr>
        <dsp:cNvPr id="0" name=""/>
        <dsp:cNvSpPr/>
      </dsp:nvSpPr>
      <dsp:spPr>
        <a:xfrm>
          <a:off x="1348978" y="2154634"/>
          <a:ext cx="2452687" cy="14716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Buyer</a:t>
          </a:r>
          <a:endParaRPr lang="en-US" sz="2400" b="1" kern="1200" dirty="0">
            <a:solidFill>
              <a:schemeClr val="bg1"/>
            </a:solidFill>
            <a:latin typeface="Georgia" pitchFamily="18" charset="0"/>
          </a:endParaRPr>
        </a:p>
      </dsp:txBody>
      <dsp:txXfrm>
        <a:off x="1348978" y="2154634"/>
        <a:ext cx="2452687" cy="1471612"/>
      </dsp:txXfrm>
    </dsp:sp>
    <dsp:sp modelId="{1344D447-0BB2-4E78-9E1B-F9A93B83464C}">
      <dsp:nvSpPr>
        <dsp:cNvPr id="0" name=""/>
        <dsp:cNvSpPr/>
      </dsp:nvSpPr>
      <dsp:spPr>
        <a:xfrm>
          <a:off x="4046934" y="2154634"/>
          <a:ext cx="2452687" cy="14716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User</a:t>
          </a:r>
          <a:endParaRPr lang="en-US" sz="2400" b="1" kern="1200" dirty="0">
            <a:solidFill>
              <a:schemeClr val="bg1"/>
            </a:solidFill>
            <a:latin typeface="Georgia" pitchFamily="18" charset="0"/>
          </a:endParaRPr>
        </a:p>
      </dsp:txBody>
      <dsp:txXfrm>
        <a:off x="4046934" y="2154634"/>
        <a:ext cx="2452687" cy="1471612"/>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5908C-DED1-4E0D-948A-E9D5AF2834E1}">
      <dsp:nvSpPr>
        <dsp:cNvPr id="0" name=""/>
        <dsp:cNvSpPr/>
      </dsp:nvSpPr>
      <dsp:spPr>
        <a:xfrm>
          <a:off x="644788" y="1826"/>
          <a:ext cx="3123344" cy="18740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Complex buying behaviour</a:t>
          </a:r>
          <a:endParaRPr lang="en-US" sz="2400" b="1" kern="1200" dirty="0">
            <a:solidFill>
              <a:schemeClr val="bg1"/>
            </a:solidFill>
            <a:latin typeface="Georgia" pitchFamily="18" charset="0"/>
          </a:endParaRPr>
        </a:p>
      </dsp:txBody>
      <dsp:txXfrm>
        <a:off x="644788" y="1826"/>
        <a:ext cx="3123344" cy="1874006"/>
      </dsp:txXfrm>
    </dsp:sp>
    <dsp:sp modelId="{11546620-8DC5-4B69-A77C-9C4557A82C7A}">
      <dsp:nvSpPr>
        <dsp:cNvPr id="0" name=""/>
        <dsp:cNvSpPr/>
      </dsp:nvSpPr>
      <dsp:spPr>
        <a:xfrm>
          <a:off x="4080467" y="1826"/>
          <a:ext cx="3123344" cy="1874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Dissonance-reducing buying behaviour</a:t>
          </a:r>
          <a:endParaRPr lang="en-US" sz="2400" b="1" kern="1200" dirty="0">
            <a:solidFill>
              <a:schemeClr val="bg1"/>
            </a:solidFill>
            <a:latin typeface="Georgia" pitchFamily="18" charset="0"/>
          </a:endParaRPr>
        </a:p>
      </dsp:txBody>
      <dsp:txXfrm>
        <a:off x="4080467" y="1826"/>
        <a:ext cx="3123344" cy="1874006"/>
      </dsp:txXfrm>
    </dsp:sp>
    <dsp:sp modelId="{3A4A4F72-17C9-4136-B9E6-1D070DCE2876}">
      <dsp:nvSpPr>
        <dsp:cNvPr id="0" name=""/>
        <dsp:cNvSpPr/>
      </dsp:nvSpPr>
      <dsp:spPr>
        <a:xfrm>
          <a:off x="644788" y="2188167"/>
          <a:ext cx="3123344" cy="18740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Habitual buying behaviour</a:t>
          </a:r>
          <a:endParaRPr lang="en-US" sz="2400" b="1" kern="1200" dirty="0">
            <a:solidFill>
              <a:schemeClr val="bg1"/>
            </a:solidFill>
            <a:latin typeface="Georgia" pitchFamily="18" charset="0"/>
          </a:endParaRPr>
        </a:p>
      </dsp:txBody>
      <dsp:txXfrm>
        <a:off x="644788" y="2188167"/>
        <a:ext cx="3123344" cy="1874006"/>
      </dsp:txXfrm>
    </dsp:sp>
    <dsp:sp modelId="{4F651BFD-0AF8-4F15-A333-8FE7A30BAD33}">
      <dsp:nvSpPr>
        <dsp:cNvPr id="0" name=""/>
        <dsp:cNvSpPr/>
      </dsp:nvSpPr>
      <dsp:spPr>
        <a:xfrm>
          <a:off x="4080467" y="2188167"/>
          <a:ext cx="3123344" cy="187400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Georgia" pitchFamily="18" charset="0"/>
            </a:rPr>
            <a:t>Variety-seeking buying behaviour</a:t>
          </a:r>
          <a:endParaRPr lang="en-US" sz="2400" b="1" kern="1200" dirty="0">
            <a:solidFill>
              <a:schemeClr val="bg1"/>
            </a:solidFill>
            <a:latin typeface="Georgia" pitchFamily="18" charset="0"/>
          </a:endParaRPr>
        </a:p>
      </dsp:txBody>
      <dsp:txXfrm>
        <a:off x="4080467" y="2188167"/>
        <a:ext cx="3123344" cy="1874006"/>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3CEA4-33FF-4926-8C06-7FF5967B0A20}">
      <dsp:nvSpPr>
        <dsp:cNvPr id="0" name=""/>
        <dsp:cNvSpPr/>
      </dsp:nvSpPr>
      <dsp:spPr>
        <a:xfrm>
          <a:off x="0" y="3489565"/>
          <a:ext cx="6096000" cy="5724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smtClean="0">
              <a:solidFill>
                <a:schemeClr val="tx1"/>
              </a:solidFill>
              <a:latin typeface="Georgia" pitchFamily="18" charset="0"/>
            </a:rPr>
            <a:t>Post Purchase Behaviour</a:t>
          </a:r>
          <a:endParaRPr lang="en-US" sz="2400" b="1" kern="1200" dirty="0">
            <a:solidFill>
              <a:schemeClr val="tx1"/>
            </a:solidFill>
            <a:latin typeface="Georgia" pitchFamily="18" charset="0"/>
          </a:endParaRPr>
        </a:p>
      </dsp:txBody>
      <dsp:txXfrm>
        <a:off x="0" y="3489565"/>
        <a:ext cx="6096000" cy="572492"/>
      </dsp:txXfrm>
    </dsp:sp>
    <dsp:sp modelId="{3FB82B17-8EA4-411D-9EEB-F7A445CFCBB8}">
      <dsp:nvSpPr>
        <dsp:cNvPr id="0" name=""/>
        <dsp:cNvSpPr/>
      </dsp:nvSpPr>
      <dsp:spPr>
        <a:xfrm rot="10800000">
          <a:off x="0" y="2617659"/>
          <a:ext cx="6096000" cy="880492"/>
        </a:xfrm>
        <a:prstGeom prst="upArrowCallou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smtClean="0">
              <a:solidFill>
                <a:schemeClr val="tx1"/>
              </a:solidFill>
              <a:latin typeface="Georgia" pitchFamily="18" charset="0"/>
            </a:rPr>
            <a:t>Purchase Decision</a:t>
          </a:r>
          <a:endParaRPr lang="en-US" sz="2400" b="1" kern="1200" dirty="0">
            <a:solidFill>
              <a:schemeClr val="tx1"/>
            </a:solidFill>
            <a:latin typeface="Georgia" pitchFamily="18" charset="0"/>
          </a:endParaRPr>
        </a:p>
      </dsp:txBody>
      <dsp:txXfrm rot="10800000">
        <a:off x="0" y="2617659"/>
        <a:ext cx="6096000" cy="572117"/>
      </dsp:txXfrm>
    </dsp:sp>
    <dsp:sp modelId="{38C04D40-4C48-4E5D-8658-267F86DD3987}">
      <dsp:nvSpPr>
        <dsp:cNvPr id="0" name=""/>
        <dsp:cNvSpPr/>
      </dsp:nvSpPr>
      <dsp:spPr>
        <a:xfrm rot="10800000">
          <a:off x="0" y="1745753"/>
          <a:ext cx="6096000" cy="880492"/>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smtClean="0">
              <a:solidFill>
                <a:schemeClr val="tx1"/>
              </a:solidFill>
              <a:latin typeface="Georgia" pitchFamily="18" charset="0"/>
            </a:rPr>
            <a:t>Evaluation of Alternatives</a:t>
          </a:r>
          <a:endParaRPr lang="en-US" sz="2400" b="1" kern="1200" dirty="0">
            <a:solidFill>
              <a:schemeClr val="tx1"/>
            </a:solidFill>
            <a:latin typeface="Georgia" pitchFamily="18" charset="0"/>
          </a:endParaRPr>
        </a:p>
      </dsp:txBody>
      <dsp:txXfrm rot="10800000">
        <a:off x="0" y="1745753"/>
        <a:ext cx="6096000" cy="572117"/>
      </dsp:txXfrm>
    </dsp:sp>
    <dsp:sp modelId="{A944B9C2-9A7E-40DC-8197-1FF5801C23DC}">
      <dsp:nvSpPr>
        <dsp:cNvPr id="0" name=""/>
        <dsp:cNvSpPr/>
      </dsp:nvSpPr>
      <dsp:spPr>
        <a:xfrm rot="10800000">
          <a:off x="0" y="873848"/>
          <a:ext cx="6096000" cy="880492"/>
        </a:xfrm>
        <a:prstGeom prst="upArrowCallou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smtClean="0">
              <a:solidFill>
                <a:schemeClr val="tx1"/>
              </a:solidFill>
              <a:latin typeface="Georgia" pitchFamily="18" charset="0"/>
            </a:rPr>
            <a:t>Information Search</a:t>
          </a:r>
          <a:endParaRPr lang="en-US" sz="2400" b="1" kern="1200" dirty="0">
            <a:solidFill>
              <a:schemeClr val="tx1"/>
            </a:solidFill>
            <a:latin typeface="Georgia" pitchFamily="18" charset="0"/>
          </a:endParaRPr>
        </a:p>
      </dsp:txBody>
      <dsp:txXfrm rot="10800000">
        <a:off x="0" y="873848"/>
        <a:ext cx="6096000" cy="572117"/>
      </dsp:txXfrm>
    </dsp:sp>
    <dsp:sp modelId="{E04B3B71-7421-4B11-AD9E-EC7BA648D6E7}">
      <dsp:nvSpPr>
        <dsp:cNvPr id="0" name=""/>
        <dsp:cNvSpPr/>
      </dsp:nvSpPr>
      <dsp:spPr>
        <a:xfrm rot="10800000">
          <a:off x="0" y="1942"/>
          <a:ext cx="6096000" cy="880492"/>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Need Recognition</a:t>
          </a:r>
          <a:endParaRPr lang="en-US" sz="2400" b="1" kern="1200" dirty="0">
            <a:solidFill>
              <a:schemeClr val="tx1"/>
            </a:solidFill>
            <a:latin typeface="Georgia" pitchFamily="18" charset="0"/>
          </a:endParaRPr>
        </a:p>
      </dsp:txBody>
      <dsp:txXfrm rot="10800000">
        <a:off x="0" y="1942"/>
        <a:ext cx="6096000" cy="572117"/>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3CEA4-33FF-4926-8C06-7FF5967B0A20}">
      <dsp:nvSpPr>
        <dsp:cNvPr id="0" name=""/>
        <dsp:cNvSpPr/>
      </dsp:nvSpPr>
      <dsp:spPr>
        <a:xfrm>
          <a:off x="0" y="3729472"/>
          <a:ext cx="6096000" cy="6118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Adoption</a:t>
          </a:r>
          <a:endParaRPr lang="en-US" sz="2400" b="1" kern="1200" dirty="0">
            <a:solidFill>
              <a:schemeClr val="tx1"/>
            </a:solidFill>
            <a:latin typeface="Georgia" pitchFamily="18" charset="0"/>
          </a:endParaRPr>
        </a:p>
      </dsp:txBody>
      <dsp:txXfrm>
        <a:off x="0" y="3729472"/>
        <a:ext cx="6096000" cy="611851"/>
      </dsp:txXfrm>
    </dsp:sp>
    <dsp:sp modelId="{3FB82B17-8EA4-411D-9EEB-F7A445CFCBB8}">
      <dsp:nvSpPr>
        <dsp:cNvPr id="0" name=""/>
        <dsp:cNvSpPr/>
      </dsp:nvSpPr>
      <dsp:spPr>
        <a:xfrm rot="10800000">
          <a:off x="0" y="2797623"/>
          <a:ext cx="6096000" cy="941026"/>
        </a:xfrm>
        <a:prstGeom prst="upArrowCallou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Trial</a:t>
          </a:r>
          <a:endParaRPr lang="en-US" sz="2400" b="1" kern="1200" dirty="0">
            <a:solidFill>
              <a:schemeClr val="tx1"/>
            </a:solidFill>
            <a:latin typeface="Georgia" pitchFamily="18" charset="0"/>
          </a:endParaRPr>
        </a:p>
      </dsp:txBody>
      <dsp:txXfrm rot="10800000">
        <a:off x="0" y="2797623"/>
        <a:ext cx="6096000" cy="611450"/>
      </dsp:txXfrm>
    </dsp:sp>
    <dsp:sp modelId="{38C04D40-4C48-4E5D-8658-267F86DD3987}">
      <dsp:nvSpPr>
        <dsp:cNvPr id="0" name=""/>
        <dsp:cNvSpPr/>
      </dsp:nvSpPr>
      <dsp:spPr>
        <a:xfrm rot="10800000">
          <a:off x="0" y="1865774"/>
          <a:ext cx="6096000" cy="941026"/>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Evaluation</a:t>
          </a:r>
          <a:endParaRPr lang="en-US" sz="2400" b="1" kern="1200" dirty="0">
            <a:solidFill>
              <a:schemeClr val="tx1"/>
            </a:solidFill>
            <a:latin typeface="Georgia" pitchFamily="18" charset="0"/>
          </a:endParaRPr>
        </a:p>
      </dsp:txBody>
      <dsp:txXfrm rot="10800000">
        <a:off x="0" y="1865774"/>
        <a:ext cx="6096000" cy="611450"/>
      </dsp:txXfrm>
    </dsp:sp>
    <dsp:sp modelId="{A944B9C2-9A7E-40DC-8197-1FF5801C23DC}">
      <dsp:nvSpPr>
        <dsp:cNvPr id="0" name=""/>
        <dsp:cNvSpPr/>
      </dsp:nvSpPr>
      <dsp:spPr>
        <a:xfrm rot="10800000">
          <a:off x="0" y="933925"/>
          <a:ext cx="6096000" cy="941026"/>
        </a:xfrm>
        <a:prstGeom prst="upArrowCallou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Interest</a:t>
          </a:r>
          <a:endParaRPr lang="en-US" sz="2400" b="1" kern="1200" dirty="0">
            <a:solidFill>
              <a:schemeClr val="tx1"/>
            </a:solidFill>
            <a:latin typeface="Georgia" pitchFamily="18" charset="0"/>
          </a:endParaRPr>
        </a:p>
      </dsp:txBody>
      <dsp:txXfrm rot="10800000">
        <a:off x="0" y="933925"/>
        <a:ext cx="6096000" cy="611450"/>
      </dsp:txXfrm>
    </dsp:sp>
    <dsp:sp modelId="{E04B3B71-7421-4B11-AD9E-EC7BA648D6E7}">
      <dsp:nvSpPr>
        <dsp:cNvPr id="0" name=""/>
        <dsp:cNvSpPr/>
      </dsp:nvSpPr>
      <dsp:spPr>
        <a:xfrm rot="10800000">
          <a:off x="0" y="2076"/>
          <a:ext cx="6096000" cy="941026"/>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Awareness</a:t>
          </a:r>
          <a:endParaRPr lang="en-US" sz="2400" b="1" kern="1200" dirty="0">
            <a:solidFill>
              <a:schemeClr val="tx1"/>
            </a:solidFill>
            <a:latin typeface="Georgia" pitchFamily="18" charset="0"/>
          </a:endParaRPr>
        </a:p>
      </dsp:txBody>
      <dsp:txXfrm rot="10800000">
        <a:off x="0" y="2076"/>
        <a:ext cx="6096000" cy="611450"/>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8F4A9-48FC-46CD-815F-E81BBF1BE0EC}">
      <dsp:nvSpPr>
        <dsp:cNvPr id="0" name=""/>
        <dsp:cNvSpPr/>
      </dsp:nvSpPr>
      <dsp:spPr>
        <a:xfrm>
          <a:off x="644788" y="1826"/>
          <a:ext cx="3123344" cy="1874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Georgia" pitchFamily="18" charset="0"/>
            </a:rPr>
            <a:t>Individual differences in innovativeness</a:t>
          </a:r>
          <a:endParaRPr lang="en-US" sz="2600" kern="1200" dirty="0">
            <a:solidFill>
              <a:schemeClr val="bg1"/>
            </a:solidFill>
            <a:latin typeface="Georgia" pitchFamily="18" charset="0"/>
          </a:endParaRPr>
        </a:p>
      </dsp:txBody>
      <dsp:txXfrm>
        <a:off x="644788" y="1826"/>
        <a:ext cx="3123344" cy="1874006"/>
      </dsp:txXfrm>
    </dsp:sp>
    <dsp:sp modelId="{290E067B-5A3C-4FA0-BC75-DD34C9DD0C36}">
      <dsp:nvSpPr>
        <dsp:cNvPr id="0" name=""/>
        <dsp:cNvSpPr/>
      </dsp:nvSpPr>
      <dsp:spPr>
        <a:xfrm>
          <a:off x="4080467" y="1826"/>
          <a:ext cx="3123344" cy="1874006"/>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Georgia" pitchFamily="18" charset="0"/>
            </a:rPr>
            <a:t>Role of Personal influences</a:t>
          </a:r>
          <a:endParaRPr lang="en-US" sz="2600" kern="1200" dirty="0">
            <a:solidFill>
              <a:schemeClr val="bg1"/>
            </a:solidFill>
            <a:latin typeface="Georgia" pitchFamily="18" charset="0"/>
          </a:endParaRPr>
        </a:p>
      </dsp:txBody>
      <dsp:txXfrm>
        <a:off x="4080467" y="1826"/>
        <a:ext cx="3123344" cy="1874006"/>
      </dsp:txXfrm>
    </dsp:sp>
    <dsp:sp modelId="{0EDE9442-A1F3-4B8D-9A81-D37341BBBD77}">
      <dsp:nvSpPr>
        <dsp:cNvPr id="0" name=""/>
        <dsp:cNvSpPr/>
      </dsp:nvSpPr>
      <dsp:spPr>
        <a:xfrm>
          <a:off x="644788" y="2188167"/>
          <a:ext cx="3123344" cy="1874006"/>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Georgia" pitchFamily="18" charset="0"/>
            </a:rPr>
            <a:t>Influence of product characteristics on the rate of adoption</a:t>
          </a:r>
          <a:endParaRPr lang="en-US" sz="2600" kern="1200" dirty="0">
            <a:solidFill>
              <a:schemeClr val="bg1"/>
            </a:solidFill>
            <a:latin typeface="Georgia" pitchFamily="18" charset="0"/>
          </a:endParaRPr>
        </a:p>
      </dsp:txBody>
      <dsp:txXfrm>
        <a:off x="644788" y="2188167"/>
        <a:ext cx="3123344" cy="1874006"/>
      </dsp:txXfrm>
    </dsp:sp>
    <dsp:sp modelId="{A20FA8E9-B031-406E-ACCF-948F5C800512}">
      <dsp:nvSpPr>
        <dsp:cNvPr id="0" name=""/>
        <dsp:cNvSpPr/>
      </dsp:nvSpPr>
      <dsp:spPr>
        <a:xfrm>
          <a:off x="4080467" y="2188167"/>
          <a:ext cx="3123344" cy="187400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Georgia" pitchFamily="18" charset="0"/>
            </a:rPr>
            <a:t>Influence of Organizational characteristics on the rate of adoption</a:t>
          </a:r>
          <a:endParaRPr lang="en-US" sz="2600" kern="1200" dirty="0">
            <a:solidFill>
              <a:schemeClr val="bg1"/>
            </a:solidFill>
            <a:latin typeface="Georgia" pitchFamily="18" charset="0"/>
          </a:endParaRPr>
        </a:p>
      </dsp:txBody>
      <dsp:txXfrm>
        <a:off x="4080467" y="2188167"/>
        <a:ext cx="3123344" cy="1874006"/>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9B22C-7D0F-4E74-9A60-7C475D38FE3C}">
      <dsp:nvSpPr>
        <dsp:cNvPr id="0" name=""/>
        <dsp:cNvSpPr/>
      </dsp:nvSpPr>
      <dsp:spPr>
        <a:xfrm>
          <a:off x="0" y="437753"/>
          <a:ext cx="2452687" cy="14716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Relative Advantage</a:t>
          </a:r>
          <a:endParaRPr lang="en-US" sz="2400" b="1" kern="1200" dirty="0">
            <a:solidFill>
              <a:schemeClr val="tx1"/>
            </a:solidFill>
            <a:latin typeface="Georgia" pitchFamily="18" charset="0"/>
          </a:endParaRPr>
        </a:p>
      </dsp:txBody>
      <dsp:txXfrm>
        <a:off x="0" y="437753"/>
        <a:ext cx="2452687" cy="1471612"/>
      </dsp:txXfrm>
    </dsp:sp>
    <dsp:sp modelId="{87CD3906-A5BB-4787-BC94-0A4306742091}">
      <dsp:nvSpPr>
        <dsp:cNvPr id="0" name=""/>
        <dsp:cNvSpPr/>
      </dsp:nvSpPr>
      <dsp:spPr>
        <a:xfrm>
          <a:off x="2697956" y="437753"/>
          <a:ext cx="2452687" cy="147161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Compatibility</a:t>
          </a:r>
          <a:endParaRPr lang="en-US" sz="2400" b="1" kern="1200" dirty="0">
            <a:solidFill>
              <a:schemeClr val="tx1"/>
            </a:solidFill>
            <a:latin typeface="Georgia" pitchFamily="18" charset="0"/>
          </a:endParaRPr>
        </a:p>
      </dsp:txBody>
      <dsp:txXfrm>
        <a:off x="2697956" y="437753"/>
        <a:ext cx="2452687" cy="1471612"/>
      </dsp:txXfrm>
    </dsp:sp>
    <dsp:sp modelId="{01FEC88F-2D5F-456D-A989-2E00C4D58E11}">
      <dsp:nvSpPr>
        <dsp:cNvPr id="0" name=""/>
        <dsp:cNvSpPr/>
      </dsp:nvSpPr>
      <dsp:spPr>
        <a:xfrm>
          <a:off x="5395912" y="437753"/>
          <a:ext cx="2452687" cy="147161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Complexity</a:t>
          </a:r>
          <a:endParaRPr lang="en-US" sz="2400" b="1" kern="1200" dirty="0">
            <a:solidFill>
              <a:schemeClr val="tx1"/>
            </a:solidFill>
            <a:latin typeface="Georgia" pitchFamily="18" charset="0"/>
          </a:endParaRPr>
        </a:p>
      </dsp:txBody>
      <dsp:txXfrm>
        <a:off x="5395912" y="437753"/>
        <a:ext cx="2452687" cy="1471612"/>
      </dsp:txXfrm>
    </dsp:sp>
    <dsp:sp modelId="{7486978B-D0FD-4BB2-BA1E-406220F4F753}">
      <dsp:nvSpPr>
        <dsp:cNvPr id="0" name=""/>
        <dsp:cNvSpPr/>
      </dsp:nvSpPr>
      <dsp:spPr>
        <a:xfrm>
          <a:off x="1066796" y="2154634"/>
          <a:ext cx="2452687" cy="147161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Divisibility</a:t>
          </a:r>
          <a:endParaRPr lang="en-US" sz="2400" b="1" kern="1200" dirty="0">
            <a:solidFill>
              <a:schemeClr val="tx1"/>
            </a:solidFill>
            <a:latin typeface="Georgia" pitchFamily="18" charset="0"/>
          </a:endParaRPr>
        </a:p>
      </dsp:txBody>
      <dsp:txXfrm>
        <a:off x="1066796" y="2154634"/>
        <a:ext cx="2452687" cy="1471612"/>
      </dsp:txXfrm>
    </dsp:sp>
    <dsp:sp modelId="{D7D6A357-A32A-47D2-A601-76D48402497F}">
      <dsp:nvSpPr>
        <dsp:cNvPr id="0" name=""/>
        <dsp:cNvSpPr/>
      </dsp:nvSpPr>
      <dsp:spPr>
        <a:xfrm>
          <a:off x="3764752" y="2154634"/>
          <a:ext cx="3017050" cy="147161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Georgia" pitchFamily="18" charset="0"/>
            </a:rPr>
            <a:t>Communicability</a:t>
          </a:r>
          <a:endParaRPr lang="en-US" sz="2400" b="1" kern="1200" dirty="0">
            <a:solidFill>
              <a:schemeClr val="tx1"/>
            </a:solidFill>
            <a:latin typeface="Georgia" pitchFamily="18" charset="0"/>
          </a:endParaRPr>
        </a:p>
      </dsp:txBody>
      <dsp:txXfrm>
        <a:off x="3764752" y="2154634"/>
        <a:ext cx="3017050" cy="1471612"/>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7744-AAA5-41F6-BBF8-C206B79F4A2E}">
      <dsp:nvSpPr>
        <dsp:cNvPr id="0" name=""/>
        <dsp:cNvSpPr/>
      </dsp:nvSpPr>
      <dsp:spPr>
        <a:xfrm>
          <a:off x="2294132" y="1630421"/>
          <a:ext cx="1687878" cy="1754511"/>
        </a:xfrm>
        <a:prstGeom prst="star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700" kern="1200" dirty="0"/>
            <a:t>Pricing Strategies</a:t>
          </a:r>
        </a:p>
      </dsp:txBody>
      <dsp:txXfrm>
        <a:off x="2669721" y="1977926"/>
        <a:ext cx="936700" cy="973683"/>
      </dsp:txXfrm>
    </dsp:sp>
    <dsp:sp modelId="{7245B8F2-7F3A-4074-963D-9E3BC1179C76}">
      <dsp:nvSpPr>
        <dsp:cNvPr id="0" name=""/>
        <dsp:cNvSpPr/>
      </dsp:nvSpPr>
      <dsp:spPr>
        <a:xfrm rot="16200000">
          <a:off x="2850488" y="1327991"/>
          <a:ext cx="575166" cy="29692"/>
        </a:xfrm>
        <a:custGeom>
          <a:avLst/>
          <a:gdLst/>
          <a:ahLst/>
          <a:cxnLst/>
          <a:rect l="0" t="0" r="0" b="0"/>
          <a:pathLst>
            <a:path>
              <a:moveTo>
                <a:pt x="0" y="14846"/>
              </a:moveTo>
              <a:lnTo>
                <a:pt x="575166" y="148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123692" y="1328458"/>
        <a:ext cx="28758" cy="28758"/>
      </dsp:txXfrm>
    </dsp:sp>
    <dsp:sp modelId="{86F6BE1B-09B3-4E06-8CEE-8F91B4B64232}">
      <dsp:nvSpPr>
        <dsp:cNvPr id="0" name=""/>
        <dsp:cNvSpPr/>
      </dsp:nvSpPr>
      <dsp:spPr>
        <a:xfrm>
          <a:off x="2620412" y="19936"/>
          <a:ext cx="1035317" cy="103531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market skimming</a:t>
          </a:r>
        </a:p>
      </dsp:txBody>
      <dsp:txXfrm>
        <a:off x="2772031" y="171555"/>
        <a:ext cx="732079" cy="732079"/>
      </dsp:txXfrm>
    </dsp:sp>
    <dsp:sp modelId="{7C308924-32AB-4F6E-98EF-761A5B7B9E8B}">
      <dsp:nvSpPr>
        <dsp:cNvPr id="0" name=""/>
        <dsp:cNvSpPr/>
      </dsp:nvSpPr>
      <dsp:spPr>
        <a:xfrm rot="18600000">
          <a:off x="3587538" y="1605965"/>
          <a:ext cx="589404" cy="29692"/>
        </a:xfrm>
        <a:custGeom>
          <a:avLst/>
          <a:gdLst/>
          <a:ahLst/>
          <a:cxnLst/>
          <a:rect l="0" t="0" r="0" b="0"/>
          <a:pathLst>
            <a:path>
              <a:moveTo>
                <a:pt x="0" y="14846"/>
              </a:moveTo>
              <a:lnTo>
                <a:pt x="589404" y="148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867504" y="1606076"/>
        <a:ext cx="29470" cy="29470"/>
      </dsp:txXfrm>
    </dsp:sp>
    <dsp:sp modelId="{DC9D0A72-BCD8-4FFE-B5E6-8340C6449935}">
      <dsp:nvSpPr>
        <dsp:cNvPr id="0" name=""/>
        <dsp:cNvSpPr/>
      </dsp:nvSpPr>
      <dsp:spPr>
        <a:xfrm>
          <a:off x="3886756" y="480847"/>
          <a:ext cx="1035317" cy="103531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value pricing</a:t>
          </a:r>
        </a:p>
      </dsp:txBody>
      <dsp:txXfrm>
        <a:off x="4038375" y="632466"/>
        <a:ext cx="732079" cy="732079"/>
      </dsp:txXfrm>
    </dsp:sp>
    <dsp:sp modelId="{5D20B981-B8D1-4B2D-A465-A183692B8CAF}">
      <dsp:nvSpPr>
        <dsp:cNvPr id="0" name=""/>
        <dsp:cNvSpPr/>
      </dsp:nvSpPr>
      <dsp:spPr>
        <a:xfrm rot="21000000">
          <a:off x="3965509" y="2293368"/>
          <a:ext cx="607533" cy="29692"/>
        </a:xfrm>
        <a:custGeom>
          <a:avLst/>
          <a:gdLst/>
          <a:ahLst/>
          <a:cxnLst/>
          <a:rect l="0" t="0" r="0" b="0"/>
          <a:pathLst>
            <a:path>
              <a:moveTo>
                <a:pt x="0" y="14846"/>
              </a:moveTo>
              <a:lnTo>
                <a:pt x="607533" y="148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254088" y="2293026"/>
        <a:ext cx="30376" cy="30376"/>
      </dsp:txXfrm>
    </dsp:sp>
    <dsp:sp modelId="{B368CB1B-EE5B-404B-9CCB-6D24D7981A66}">
      <dsp:nvSpPr>
        <dsp:cNvPr id="0" name=""/>
        <dsp:cNvSpPr/>
      </dsp:nvSpPr>
      <dsp:spPr>
        <a:xfrm>
          <a:off x="4560564" y="1647917"/>
          <a:ext cx="1035317" cy="1035317"/>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loss leader</a:t>
          </a:r>
        </a:p>
      </dsp:txBody>
      <dsp:txXfrm>
        <a:off x="4712183" y="1799536"/>
        <a:ext cx="732079" cy="732079"/>
      </dsp:txXfrm>
    </dsp:sp>
    <dsp:sp modelId="{FA8B1712-CA6C-40F1-A9D3-F3CEB6FEE7D3}">
      <dsp:nvSpPr>
        <dsp:cNvPr id="0" name=""/>
        <dsp:cNvSpPr/>
      </dsp:nvSpPr>
      <dsp:spPr>
        <a:xfrm rot="1800000">
          <a:off x="3835621" y="3068914"/>
          <a:ext cx="600511" cy="29692"/>
        </a:xfrm>
        <a:custGeom>
          <a:avLst/>
          <a:gdLst/>
          <a:ahLst/>
          <a:cxnLst/>
          <a:rect l="0" t="0" r="0" b="0"/>
          <a:pathLst>
            <a:path>
              <a:moveTo>
                <a:pt x="0" y="14846"/>
              </a:moveTo>
              <a:lnTo>
                <a:pt x="600511" y="148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120864" y="3068748"/>
        <a:ext cx="30025" cy="30025"/>
      </dsp:txXfrm>
    </dsp:sp>
    <dsp:sp modelId="{08E61811-8AE8-435B-BFC0-3E46D8586E4F}">
      <dsp:nvSpPr>
        <dsp:cNvPr id="0" name=""/>
        <dsp:cNvSpPr/>
      </dsp:nvSpPr>
      <dsp:spPr>
        <a:xfrm>
          <a:off x="4326553" y="2975059"/>
          <a:ext cx="1035317" cy="103531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psychological pricing</a:t>
          </a:r>
        </a:p>
      </dsp:txBody>
      <dsp:txXfrm>
        <a:off x="4478172" y="3126678"/>
        <a:ext cx="732079" cy="732079"/>
      </dsp:txXfrm>
    </dsp:sp>
    <dsp:sp modelId="{92E1D6C2-239D-4889-9D8B-2F9ACFD2F927}">
      <dsp:nvSpPr>
        <dsp:cNvPr id="0" name=""/>
        <dsp:cNvSpPr/>
      </dsp:nvSpPr>
      <dsp:spPr>
        <a:xfrm rot="4200000">
          <a:off x="3246133" y="3585494"/>
          <a:ext cx="579269" cy="29692"/>
        </a:xfrm>
        <a:custGeom>
          <a:avLst/>
          <a:gdLst/>
          <a:ahLst/>
          <a:cxnLst/>
          <a:rect l="0" t="0" r="0" b="0"/>
          <a:pathLst>
            <a:path>
              <a:moveTo>
                <a:pt x="0" y="14846"/>
              </a:moveTo>
              <a:lnTo>
                <a:pt x="579269" y="148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521286" y="3585859"/>
        <a:ext cx="28963" cy="28963"/>
      </dsp:txXfrm>
    </dsp:sp>
    <dsp:sp modelId="{E8605E5B-AD06-4027-B0DF-E646FFF073A2}">
      <dsp:nvSpPr>
        <dsp:cNvPr id="0" name=""/>
        <dsp:cNvSpPr/>
      </dsp:nvSpPr>
      <dsp:spPr>
        <a:xfrm>
          <a:off x="3294220" y="3841289"/>
          <a:ext cx="1035317" cy="103531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competitor pricing</a:t>
          </a:r>
        </a:p>
      </dsp:txBody>
      <dsp:txXfrm>
        <a:off x="3445839" y="3992908"/>
        <a:ext cx="732079" cy="732079"/>
      </dsp:txXfrm>
    </dsp:sp>
    <dsp:sp modelId="{7FBF0BC7-8B6F-4F76-AB68-C95895E23236}">
      <dsp:nvSpPr>
        <dsp:cNvPr id="0" name=""/>
        <dsp:cNvSpPr/>
      </dsp:nvSpPr>
      <dsp:spPr>
        <a:xfrm rot="6600000">
          <a:off x="2450739" y="3585494"/>
          <a:ext cx="579269" cy="29692"/>
        </a:xfrm>
        <a:custGeom>
          <a:avLst/>
          <a:gdLst/>
          <a:ahLst/>
          <a:cxnLst/>
          <a:rect l="0" t="0" r="0" b="0"/>
          <a:pathLst>
            <a:path>
              <a:moveTo>
                <a:pt x="0" y="14846"/>
              </a:moveTo>
              <a:lnTo>
                <a:pt x="579269" y="148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725892" y="3585859"/>
        <a:ext cx="28963" cy="28963"/>
      </dsp:txXfrm>
    </dsp:sp>
    <dsp:sp modelId="{F0CBBED3-A4BC-4356-8D2E-97BA487594A9}">
      <dsp:nvSpPr>
        <dsp:cNvPr id="0" name=""/>
        <dsp:cNvSpPr/>
      </dsp:nvSpPr>
      <dsp:spPr>
        <a:xfrm>
          <a:off x="1946604" y="3841289"/>
          <a:ext cx="1035317" cy="10353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predatory pricing</a:t>
          </a:r>
        </a:p>
      </dsp:txBody>
      <dsp:txXfrm>
        <a:off x="2098223" y="3992908"/>
        <a:ext cx="732079" cy="732079"/>
      </dsp:txXfrm>
    </dsp:sp>
    <dsp:sp modelId="{65FEC280-9255-47CD-AC8A-0DEC6CD82ED4}">
      <dsp:nvSpPr>
        <dsp:cNvPr id="0" name=""/>
        <dsp:cNvSpPr/>
      </dsp:nvSpPr>
      <dsp:spPr>
        <a:xfrm rot="9000000">
          <a:off x="1840009" y="3068914"/>
          <a:ext cx="600511" cy="29692"/>
        </a:xfrm>
        <a:custGeom>
          <a:avLst/>
          <a:gdLst/>
          <a:ahLst/>
          <a:cxnLst/>
          <a:rect l="0" t="0" r="0" b="0"/>
          <a:pathLst>
            <a:path>
              <a:moveTo>
                <a:pt x="0" y="14846"/>
              </a:moveTo>
              <a:lnTo>
                <a:pt x="600511" y="148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125252" y="3068748"/>
        <a:ext cx="30025" cy="30025"/>
      </dsp:txXfrm>
    </dsp:sp>
    <dsp:sp modelId="{4C2C5F45-3145-432C-8781-1BC235470050}">
      <dsp:nvSpPr>
        <dsp:cNvPr id="0" name=""/>
        <dsp:cNvSpPr/>
      </dsp:nvSpPr>
      <dsp:spPr>
        <a:xfrm>
          <a:off x="914271" y="2975059"/>
          <a:ext cx="1035317" cy="103531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cost-plus pricing</a:t>
          </a:r>
        </a:p>
      </dsp:txBody>
      <dsp:txXfrm>
        <a:off x="1065890" y="3126678"/>
        <a:ext cx="732079" cy="732079"/>
      </dsp:txXfrm>
    </dsp:sp>
    <dsp:sp modelId="{EED5E962-9EBE-4ED8-BDCE-595AFA10183C}">
      <dsp:nvSpPr>
        <dsp:cNvPr id="0" name=""/>
        <dsp:cNvSpPr/>
      </dsp:nvSpPr>
      <dsp:spPr>
        <a:xfrm rot="11400000">
          <a:off x="1703099" y="2293368"/>
          <a:ext cx="607533" cy="29692"/>
        </a:xfrm>
        <a:custGeom>
          <a:avLst/>
          <a:gdLst/>
          <a:ahLst/>
          <a:cxnLst/>
          <a:rect l="0" t="0" r="0" b="0"/>
          <a:pathLst>
            <a:path>
              <a:moveTo>
                <a:pt x="0" y="14846"/>
              </a:moveTo>
              <a:lnTo>
                <a:pt x="607533" y="148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1991677" y="2293026"/>
        <a:ext cx="30376" cy="30376"/>
      </dsp:txXfrm>
    </dsp:sp>
    <dsp:sp modelId="{5E6C967B-DF58-4A29-A3DB-8C95A3F02B76}">
      <dsp:nvSpPr>
        <dsp:cNvPr id="0" name=""/>
        <dsp:cNvSpPr/>
      </dsp:nvSpPr>
      <dsp:spPr>
        <a:xfrm>
          <a:off x="680260" y="1647917"/>
          <a:ext cx="1035317" cy="10353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penetration pricing</a:t>
          </a:r>
        </a:p>
      </dsp:txBody>
      <dsp:txXfrm>
        <a:off x="831879" y="1799536"/>
        <a:ext cx="732079" cy="732079"/>
      </dsp:txXfrm>
    </dsp:sp>
    <dsp:sp modelId="{581CD018-8B89-448E-AC0B-FC3A6A890348}">
      <dsp:nvSpPr>
        <dsp:cNvPr id="0" name=""/>
        <dsp:cNvSpPr/>
      </dsp:nvSpPr>
      <dsp:spPr>
        <a:xfrm rot="13800000">
          <a:off x="2099200" y="1605965"/>
          <a:ext cx="589404" cy="29692"/>
        </a:xfrm>
        <a:custGeom>
          <a:avLst/>
          <a:gdLst/>
          <a:ahLst/>
          <a:cxnLst/>
          <a:rect l="0" t="0" r="0" b="0"/>
          <a:pathLst>
            <a:path>
              <a:moveTo>
                <a:pt x="0" y="14846"/>
              </a:moveTo>
              <a:lnTo>
                <a:pt x="589404" y="148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379167" y="1606076"/>
        <a:ext cx="29470" cy="29470"/>
      </dsp:txXfrm>
    </dsp:sp>
    <dsp:sp modelId="{A70A12DC-C86A-418F-B269-A0EC6EF9409F}">
      <dsp:nvSpPr>
        <dsp:cNvPr id="0" name=""/>
        <dsp:cNvSpPr/>
      </dsp:nvSpPr>
      <dsp:spPr>
        <a:xfrm>
          <a:off x="1354068" y="480847"/>
          <a:ext cx="1035317" cy="103531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contribution pricing</a:t>
          </a:r>
        </a:p>
      </dsp:txBody>
      <dsp:txXfrm>
        <a:off x="1505687" y="632466"/>
        <a:ext cx="732079" cy="732079"/>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7744-AAA5-41F6-BBF8-C206B79F4A2E}">
      <dsp:nvSpPr>
        <dsp:cNvPr id="0" name=""/>
        <dsp:cNvSpPr/>
      </dsp:nvSpPr>
      <dsp:spPr>
        <a:xfrm>
          <a:off x="2318491" y="1622737"/>
          <a:ext cx="1681245" cy="1747616"/>
        </a:xfrm>
        <a:prstGeom prst="star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700" kern="1200" dirty="0"/>
            <a:t>Pricing Strategies</a:t>
          </a:r>
        </a:p>
      </dsp:txBody>
      <dsp:txXfrm>
        <a:off x="2692604" y="1968876"/>
        <a:ext cx="933019" cy="969857"/>
      </dsp:txXfrm>
    </dsp:sp>
    <dsp:sp modelId="{7245B8F2-7F3A-4074-963D-9E3BC1179C76}">
      <dsp:nvSpPr>
        <dsp:cNvPr id="0" name=""/>
        <dsp:cNvSpPr/>
      </dsp:nvSpPr>
      <dsp:spPr>
        <a:xfrm rot="16200000">
          <a:off x="2872865" y="1320770"/>
          <a:ext cx="572497" cy="31437"/>
        </a:xfrm>
        <a:custGeom>
          <a:avLst/>
          <a:gdLst/>
          <a:ahLst/>
          <a:cxnLst/>
          <a:rect l="0" t="0" r="0" b="0"/>
          <a:pathLst>
            <a:path>
              <a:moveTo>
                <a:pt x="0" y="15718"/>
              </a:moveTo>
              <a:lnTo>
                <a:pt x="572497" y="157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144801" y="1322176"/>
        <a:ext cx="28624" cy="28624"/>
      </dsp:txXfrm>
    </dsp:sp>
    <dsp:sp modelId="{86F6BE1B-09B3-4E06-8CEE-8F91B4B64232}">
      <dsp:nvSpPr>
        <dsp:cNvPr id="0" name=""/>
        <dsp:cNvSpPr/>
      </dsp:nvSpPr>
      <dsp:spPr>
        <a:xfrm>
          <a:off x="2643489" y="18991"/>
          <a:ext cx="1031249" cy="1031249"/>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market skimming</a:t>
          </a:r>
        </a:p>
      </dsp:txBody>
      <dsp:txXfrm>
        <a:off x="2794512" y="170014"/>
        <a:ext cx="729203" cy="729203"/>
      </dsp:txXfrm>
    </dsp:sp>
    <dsp:sp modelId="{7C308924-32AB-4F6E-98EF-761A5B7B9E8B}">
      <dsp:nvSpPr>
        <dsp:cNvPr id="0" name=""/>
        <dsp:cNvSpPr/>
      </dsp:nvSpPr>
      <dsp:spPr>
        <a:xfrm rot="18600000">
          <a:off x="3606887" y="1597604"/>
          <a:ext cx="586678" cy="31437"/>
        </a:xfrm>
        <a:custGeom>
          <a:avLst/>
          <a:gdLst/>
          <a:ahLst/>
          <a:cxnLst/>
          <a:rect l="0" t="0" r="0" b="0"/>
          <a:pathLst>
            <a:path>
              <a:moveTo>
                <a:pt x="0" y="15718"/>
              </a:moveTo>
              <a:lnTo>
                <a:pt x="586678" y="157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885559" y="1598655"/>
        <a:ext cx="29333" cy="29333"/>
      </dsp:txXfrm>
    </dsp:sp>
    <dsp:sp modelId="{DC9D0A72-BCD8-4FFE-B5E6-8340C6449935}">
      <dsp:nvSpPr>
        <dsp:cNvPr id="0" name=""/>
        <dsp:cNvSpPr/>
      </dsp:nvSpPr>
      <dsp:spPr>
        <a:xfrm>
          <a:off x="3904593" y="477995"/>
          <a:ext cx="1031249" cy="1031249"/>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value pricing</a:t>
          </a:r>
        </a:p>
      </dsp:txBody>
      <dsp:txXfrm>
        <a:off x="4055616" y="629018"/>
        <a:ext cx="729203" cy="729203"/>
      </dsp:txXfrm>
    </dsp:sp>
    <dsp:sp modelId="{5D20B981-B8D1-4B2D-A465-A183692B8CAF}">
      <dsp:nvSpPr>
        <dsp:cNvPr id="0" name=""/>
        <dsp:cNvSpPr/>
      </dsp:nvSpPr>
      <dsp:spPr>
        <a:xfrm rot="21000000">
          <a:off x="3983303" y="2282185"/>
          <a:ext cx="604736" cy="31437"/>
        </a:xfrm>
        <a:custGeom>
          <a:avLst/>
          <a:gdLst/>
          <a:ahLst/>
          <a:cxnLst/>
          <a:rect l="0" t="0" r="0" b="0"/>
          <a:pathLst>
            <a:path>
              <a:moveTo>
                <a:pt x="0" y="15718"/>
              </a:moveTo>
              <a:lnTo>
                <a:pt x="604736" y="157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270553" y="2282785"/>
        <a:ext cx="30236" cy="30236"/>
      </dsp:txXfrm>
    </dsp:sp>
    <dsp:sp modelId="{B368CB1B-EE5B-404B-9CCB-6D24D7981A66}">
      <dsp:nvSpPr>
        <dsp:cNvPr id="0" name=""/>
        <dsp:cNvSpPr/>
      </dsp:nvSpPr>
      <dsp:spPr>
        <a:xfrm>
          <a:off x="4575613" y="1640236"/>
          <a:ext cx="1031249" cy="1031249"/>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loss leader</a:t>
          </a:r>
        </a:p>
      </dsp:txBody>
      <dsp:txXfrm>
        <a:off x="4726636" y="1791259"/>
        <a:ext cx="729203" cy="729203"/>
      </dsp:txXfrm>
    </dsp:sp>
    <dsp:sp modelId="{FA8B1712-CA6C-40F1-A9D3-F3CEB6FEE7D3}">
      <dsp:nvSpPr>
        <dsp:cNvPr id="0" name=""/>
        <dsp:cNvSpPr/>
      </dsp:nvSpPr>
      <dsp:spPr>
        <a:xfrm rot="1800000">
          <a:off x="3853950" y="3054545"/>
          <a:ext cx="597741" cy="31437"/>
        </a:xfrm>
        <a:custGeom>
          <a:avLst/>
          <a:gdLst/>
          <a:ahLst/>
          <a:cxnLst/>
          <a:rect l="0" t="0" r="0" b="0"/>
          <a:pathLst>
            <a:path>
              <a:moveTo>
                <a:pt x="0" y="15718"/>
              </a:moveTo>
              <a:lnTo>
                <a:pt x="597741" y="157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137878" y="3055320"/>
        <a:ext cx="29887" cy="29887"/>
      </dsp:txXfrm>
    </dsp:sp>
    <dsp:sp modelId="{08E61811-8AE8-435B-BFC0-3E46D8586E4F}">
      <dsp:nvSpPr>
        <dsp:cNvPr id="0" name=""/>
        <dsp:cNvSpPr/>
      </dsp:nvSpPr>
      <dsp:spPr>
        <a:xfrm>
          <a:off x="4342570" y="2961886"/>
          <a:ext cx="1031249" cy="1031249"/>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psychological pricing</a:t>
          </a:r>
        </a:p>
      </dsp:txBody>
      <dsp:txXfrm>
        <a:off x="4493593" y="3112909"/>
        <a:ext cx="729203" cy="729203"/>
      </dsp:txXfrm>
    </dsp:sp>
    <dsp:sp modelId="{92E1D6C2-239D-4889-9D8B-2F9ACFD2F927}">
      <dsp:nvSpPr>
        <dsp:cNvPr id="0" name=""/>
        <dsp:cNvSpPr/>
      </dsp:nvSpPr>
      <dsp:spPr>
        <a:xfrm rot="4200000">
          <a:off x="3266886" y="3569005"/>
          <a:ext cx="576583" cy="31437"/>
        </a:xfrm>
        <a:custGeom>
          <a:avLst/>
          <a:gdLst/>
          <a:ahLst/>
          <a:cxnLst/>
          <a:rect l="0" t="0" r="0" b="0"/>
          <a:pathLst>
            <a:path>
              <a:moveTo>
                <a:pt x="0" y="15718"/>
              </a:moveTo>
              <a:lnTo>
                <a:pt x="576583" y="157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540763" y="3570309"/>
        <a:ext cx="28829" cy="28829"/>
      </dsp:txXfrm>
    </dsp:sp>
    <dsp:sp modelId="{E8605E5B-AD06-4027-B0DF-E646FFF073A2}">
      <dsp:nvSpPr>
        <dsp:cNvPr id="0" name=""/>
        <dsp:cNvSpPr/>
      </dsp:nvSpPr>
      <dsp:spPr>
        <a:xfrm>
          <a:off x="3314509" y="3824533"/>
          <a:ext cx="1031249" cy="103124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competitor pricing</a:t>
          </a:r>
        </a:p>
      </dsp:txBody>
      <dsp:txXfrm>
        <a:off x="3465532" y="3975556"/>
        <a:ext cx="729203" cy="729203"/>
      </dsp:txXfrm>
    </dsp:sp>
    <dsp:sp modelId="{7FBF0BC7-8B6F-4F76-AB68-C95895E23236}">
      <dsp:nvSpPr>
        <dsp:cNvPr id="0" name=""/>
        <dsp:cNvSpPr/>
      </dsp:nvSpPr>
      <dsp:spPr>
        <a:xfrm rot="6600000">
          <a:off x="2474758" y="3569005"/>
          <a:ext cx="576583" cy="31437"/>
        </a:xfrm>
        <a:custGeom>
          <a:avLst/>
          <a:gdLst/>
          <a:ahLst/>
          <a:cxnLst/>
          <a:rect l="0" t="0" r="0" b="0"/>
          <a:pathLst>
            <a:path>
              <a:moveTo>
                <a:pt x="0" y="15718"/>
              </a:moveTo>
              <a:lnTo>
                <a:pt x="576583" y="157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748635" y="3570309"/>
        <a:ext cx="28829" cy="28829"/>
      </dsp:txXfrm>
    </dsp:sp>
    <dsp:sp modelId="{F0CBBED3-A4BC-4356-8D2E-97BA487594A9}">
      <dsp:nvSpPr>
        <dsp:cNvPr id="0" name=""/>
        <dsp:cNvSpPr/>
      </dsp:nvSpPr>
      <dsp:spPr>
        <a:xfrm>
          <a:off x="1972469" y="3824533"/>
          <a:ext cx="1031249" cy="10312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predatory pricing</a:t>
          </a:r>
        </a:p>
      </dsp:txBody>
      <dsp:txXfrm>
        <a:off x="2123492" y="3975556"/>
        <a:ext cx="729203" cy="729203"/>
      </dsp:txXfrm>
    </dsp:sp>
    <dsp:sp modelId="{65FEC280-9255-47CD-AC8A-0DEC6CD82ED4}">
      <dsp:nvSpPr>
        <dsp:cNvPr id="0" name=""/>
        <dsp:cNvSpPr/>
      </dsp:nvSpPr>
      <dsp:spPr>
        <a:xfrm rot="9000000">
          <a:off x="1866535" y="3054545"/>
          <a:ext cx="597741" cy="31437"/>
        </a:xfrm>
        <a:custGeom>
          <a:avLst/>
          <a:gdLst/>
          <a:ahLst/>
          <a:cxnLst/>
          <a:rect l="0" t="0" r="0" b="0"/>
          <a:pathLst>
            <a:path>
              <a:moveTo>
                <a:pt x="0" y="15718"/>
              </a:moveTo>
              <a:lnTo>
                <a:pt x="597741" y="157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150462" y="3055320"/>
        <a:ext cx="29887" cy="29887"/>
      </dsp:txXfrm>
    </dsp:sp>
    <dsp:sp modelId="{4C2C5F45-3145-432C-8781-1BC235470050}">
      <dsp:nvSpPr>
        <dsp:cNvPr id="0" name=""/>
        <dsp:cNvSpPr/>
      </dsp:nvSpPr>
      <dsp:spPr>
        <a:xfrm>
          <a:off x="944407" y="2961886"/>
          <a:ext cx="1031249" cy="1031249"/>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cost-plus pricing</a:t>
          </a:r>
        </a:p>
      </dsp:txBody>
      <dsp:txXfrm>
        <a:off x="1095430" y="3112909"/>
        <a:ext cx="729203" cy="729203"/>
      </dsp:txXfrm>
    </dsp:sp>
    <dsp:sp modelId="{EED5E962-9EBE-4ED8-BDCE-595AFA10183C}">
      <dsp:nvSpPr>
        <dsp:cNvPr id="0" name=""/>
        <dsp:cNvSpPr/>
      </dsp:nvSpPr>
      <dsp:spPr>
        <a:xfrm rot="11400000">
          <a:off x="2137970" y="2317861"/>
          <a:ext cx="193832" cy="31437"/>
        </a:xfrm>
        <a:custGeom>
          <a:avLst/>
          <a:gdLst/>
          <a:ahLst/>
          <a:cxnLst/>
          <a:rect l="0" t="0" r="0" b="0"/>
          <a:pathLst>
            <a:path>
              <a:moveTo>
                <a:pt x="0" y="15718"/>
              </a:moveTo>
              <a:lnTo>
                <a:pt x="193832" y="157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230040" y="2328734"/>
        <a:ext cx="9691" cy="9691"/>
      </dsp:txXfrm>
    </dsp:sp>
    <dsp:sp modelId="{5E6C967B-DF58-4A29-A3DB-8C95A3F02B76}">
      <dsp:nvSpPr>
        <dsp:cNvPr id="0" name=""/>
        <dsp:cNvSpPr/>
      </dsp:nvSpPr>
      <dsp:spPr>
        <a:xfrm>
          <a:off x="297793" y="1304518"/>
          <a:ext cx="1858393" cy="170268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a:t>penetration pricing</a:t>
          </a:r>
        </a:p>
      </dsp:txBody>
      <dsp:txXfrm>
        <a:off x="569948" y="1553870"/>
        <a:ext cx="1314083" cy="1203981"/>
      </dsp:txXfrm>
    </dsp:sp>
    <dsp:sp modelId="{581CD018-8B89-448E-AC0B-FC3A6A890348}">
      <dsp:nvSpPr>
        <dsp:cNvPr id="0" name=""/>
        <dsp:cNvSpPr/>
      </dsp:nvSpPr>
      <dsp:spPr>
        <a:xfrm rot="13800000">
          <a:off x="2124662" y="1597604"/>
          <a:ext cx="586678" cy="31437"/>
        </a:xfrm>
        <a:custGeom>
          <a:avLst/>
          <a:gdLst/>
          <a:ahLst/>
          <a:cxnLst/>
          <a:rect l="0" t="0" r="0" b="0"/>
          <a:pathLst>
            <a:path>
              <a:moveTo>
                <a:pt x="0" y="15718"/>
              </a:moveTo>
              <a:lnTo>
                <a:pt x="586678" y="157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403334" y="1598655"/>
        <a:ext cx="29333" cy="29333"/>
      </dsp:txXfrm>
    </dsp:sp>
    <dsp:sp modelId="{A70A12DC-C86A-418F-B269-A0EC6EF9409F}">
      <dsp:nvSpPr>
        <dsp:cNvPr id="0" name=""/>
        <dsp:cNvSpPr/>
      </dsp:nvSpPr>
      <dsp:spPr>
        <a:xfrm>
          <a:off x="1382384" y="477995"/>
          <a:ext cx="1031249" cy="103124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contribution pricing</a:t>
          </a:r>
        </a:p>
      </dsp:txBody>
      <dsp:txXfrm>
        <a:off x="1533407" y="629018"/>
        <a:ext cx="729203" cy="729203"/>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7744-AAA5-41F6-BBF8-C206B79F4A2E}">
      <dsp:nvSpPr>
        <dsp:cNvPr id="0" name=""/>
        <dsp:cNvSpPr/>
      </dsp:nvSpPr>
      <dsp:spPr>
        <a:xfrm>
          <a:off x="2458779" y="1605469"/>
          <a:ext cx="1563160" cy="1624869"/>
        </a:xfrm>
        <a:prstGeom prst="star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kern="1200" dirty="0"/>
            <a:t>Pricing Strategies</a:t>
          </a:r>
        </a:p>
      </dsp:txBody>
      <dsp:txXfrm>
        <a:off x="2806615" y="1927296"/>
        <a:ext cx="867488" cy="901738"/>
      </dsp:txXfrm>
    </dsp:sp>
    <dsp:sp modelId="{7245B8F2-7F3A-4074-963D-9E3BC1179C76}">
      <dsp:nvSpPr>
        <dsp:cNvPr id="0" name=""/>
        <dsp:cNvSpPr/>
      </dsp:nvSpPr>
      <dsp:spPr>
        <a:xfrm rot="16200000">
          <a:off x="3087057" y="1438851"/>
          <a:ext cx="306605" cy="26630"/>
        </a:xfrm>
        <a:custGeom>
          <a:avLst/>
          <a:gdLst/>
          <a:ahLst/>
          <a:cxnLst/>
          <a:rect l="0" t="0" r="0" b="0"/>
          <a:pathLst>
            <a:path>
              <a:moveTo>
                <a:pt x="0" y="13315"/>
              </a:moveTo>
              <a:lnTo>
                <a:pt x="306605"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232694" y="1444502"/>
        <a:ext cx="15330" cy="15330"/>
      </dsp:txXfrm>
    </dsp:sp>
    <dsp:sp modelId="{86F6BE1B-09B3-4E06-8CEE-8F91B4B64232}">
      <dsp:nvSpPr>
        <dsp:cNvPr id="0" name=""/>
        <dsp:cNvSpPr/>
      </dsp:nvSpPr>
      <dsp:spPr>
        <a:xfrm>
          <a:off x="2473569" y="-108017"/>
          <a:ext cx="1533580" cy="140688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a:t>market skimming</a:t>
          </a:r>
        </a:p>
      </dsp:txBody>
      <dsp:txXfrm>
        <a:off x="2698157" y="98016"/>
        <a:ext cx="1084404" cy="994816"/>
      </dsp:txXfrm>
    </dsp:sp>
    <dsp:sp modelId="{7C308924-32AB-4F6E-98EF-761A5B7B9E8B}">
      <dsp:nvSpPr>
        <dsp:cNvPr id="0" name=""/>
        <dsp:cNvSpPr/>
      </dsp:nvSpPr>
      <dsp:spPr>
        <a:xfrm rot="18600000">
          <a:off x="3656977" y="1584032"/>
          <a:ext cx="543822" cy="26630"/>
        </a:xfrm>
        <a:custGeom>
          <a:avLst/>
          <a:gdLst/>
          <a:ahLst/>
          <a:cxnLst/>
          <a:rect l="0" t="0" r="0" b="0"/>
          <a:pathLst>
            <a:path>
              <a:moveTo>
                <a:pt x="0" y="13315"/>
              </a:moveTo>
              <a:lnTo>
                <a:pt x="543822"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915293" y="1583752"/>
        <a:ext cx="27191" cy="27191"/>
      </dsp:txXfrm>
    </dsp:sp>
    <dsp:sp modelId="{DC9D0A72-BCD8-4FFE-B5E6-8340C6449935}">
      <dsp:nvSpPr>
        <dsp:cNvPr id="0" name=""/>
        <dsp:cNvSpPr/>
      </dsp:nvSpPr>
      <dsp:spPr>
        <a:xfrm>
          <a:off x="3932419" y="542394"/>
          <a:ext cx="958817" cy="95881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value pricing</a:t>
          </a:r>
        </a:p>
      </dsp:txBody>
      <dsp:txXfrm>
        <a:off x="4072834" y="682809"/>
        <a:ext cx="677987" cy="677987"/>
      </dsp:txXfrm>
    </dsp:sp>
    <dsp:sp modelId="{5D20B981-B8D1-4B2D-A465-A183692B8CAF}">
      <dsp:nvSpPr>
        <dsp:cNvPr id="0" name=""/>
        <dsp:cNvSpPr/>
      </dsp:nvSpPr>
      <dsp:spPr>
        <a:xfrm rot="21000000">
          <a:off x="4006673" y="2220041"/>
          <a:ext cx="560612" cy="26630"/>
        </a:xfrm>
        <a:custGeom>
          <a:avLst/>
          <a:gdLst/>
          <a:ahLst/>
          <a:cxnLst/>
          <a:rect l="0" t="0" r="0" b="0"/>
          <a:pathLst>
            <a:path>
              <a:moveTo>
                <a:pt x="0" y="13315"/>
              </a:moveTo>
              <a:lnTo>
                <a:pt x="560612"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272964" y="2219342"/>
        <a:ext cx="28030" cy="28030"/>
      </dsp:txXfrm>
    </dsp:sp>
    <dsp:sp modelId="{B368CB1B-EE5B-404B-9CCB-6D24D7981A66}">
      <dsp:nvSpPr>
        <dsp:cNvPr id="0" name=""/>
        <dsp:cNvSpPr/>
      </dsp:nvSpPr>
      <dsp:spPr>
        <a:xfrm>
          <a:off x="4555744" y="1622025"/>
          <a:ext cx="958817" cy="958817"/>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loss leader</a:t>
          </a:r>
        </a:p>
      </dsp:txBody>
      <dsp:txXfrm>
        <a:off x="4696159" y="1762440"/>
        <a:ext cx="677987" cy="677987"/>
      </dsp:txXfrm>
    </dsp:sp>
    <dsp:sp modelId="{FA8B1712-CA6C-40F1-A9D3-F3CEB6FEE7D3}">
      <dsp:nvSpPr>
        <dsp:cNvPr id="0" name=""/>
        <dsp:cNvSpPr/>
      </dsp:nvSpPr>
      <dsp:spPr>
        <a:xfrm rot="1800000">
          <a:off x="3886503" y="2937598"/>
          <a:ext cx="554109" cy="26630"/>
        </a:xfrm>
        <a:custGeom>
          <a:avLst/>
          <a:gdLst/>
          <a:ahLst/>
          <a:cxnLst/>
          <a:rect l="0" t="0" r="0" b="0"/>
          <a:pathLst>
            <a:path>
              <a:moveTo>
                <a:pt x="0" y="13315"/>
              </a:moveTo>
              <a:lnTo>
                <a:pt x="554109"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149705" y="2937060"/>
        <a:ext cx="27705" cy="27705"/>
      </dsp:txXfrm>
    </dsp:sp>
    <dsp:sp modelId="{08E61811-8AE8-435B-BFC0-3E46D8586E4F}">
      <dsp:nvSpPr>
        <dsp:cNvPr id="0" name=""/>
        <dsp:cNvSpPr/>
      </dsp:nvSpPr>
      <dsp:spPr>
        <a:xfrm>
          <a:off x="4339266" y="2849736"/>
          <a:ext cx="958817" cy="95881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psychological pricing</a:t>
          </a:r>
        </a:p>
      </dsp:txBody>
      <dsp:txXfrm>
        <a:off x="4479681" y="2990151"/>
        <a:ext cx="677987" cy="677987"/>
      </dsp:txXfrm>
    </dsp:sp>
    <dsp:sp modelId="{92E1D6C2-239D-4889-9D8B-2F9ACFD2F927}">
      <dsp:nvSpPr>
        <dsp:cNvPr id="0" name=""/>
        <dsp:cNvSpPr/>
      </dsp:nvSpPr>
      <dsp:spPr>
        <a:xfrm rot="4200000">
          <a:off x="3341105" y="3415561"/>
          <a:ext cx="534436" cy="26630"/>
        </a:xfrm>
        <a:custGeom>
          <a:avLst/>
          <a:gdLst/>
          <a:ahLst/>
          <a:cxnLst/>
          <a:rect l="0" t="0" r="0" b="0"/>
          <a:pathLst>
            <a:path>
              <a:moveTo>
                <a:pt x="0" y="13315"/>
              </a:moveTo>
              <a:lnTo>
                <a:pt x="534436"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594962" y="3415516"/>
        <a:ext cx="26721" cy="26721"/>
      </dsp:txXfrm>
    </dsp:sp>
    <dsp:sp modelId="{E8605E5B-AD06-4027-B0DF-E646FFF073A2}">
      <dsp:nvSpPr>
        <dsp:cNvPr id="0" name=""/>
        <dsp:cNvSpPr/>
      </dsp:nvSpPr>
      <dsp:spPr>
        <a:xfrm>
          <a:off x="3384276" y="3651068"/>
          <a:ext cx="958817" cy="95881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competitor pricing</a:t>
          </a:r>
        </a:p>
      </dsp:txBody>
      <dsp:txXfrm>
        <a:off x="3524691" y="3791483"/>
        <a:ext cx="677987" cy="677987"/>
      </dsp:txXfrm>
    </dsp:sp>
    <dsp:sp modelId="{7FBF0BC7-8B6F-4F76-AB68-C95895E23236}">
      <dsp:nvSpPr>
        <dsp:cNvPr id="0" name=""/>
        <dsp:cNvSpPr/>
      </dsp:nvSpPr>
      <dsp:spPr>
        <a:xfrm rot="6600000">
          <a:off x="2605177" y="3415561"/>
          <a:ext cx="534436" cy="26630"/>
        </a:xfrm>
        <a:custGeom>
          <a:avLst/>
          <a:gdLst/>
          <a:ahLst/>
          <a:cxnLst/>
          <a:rect l="0" t="0" r="0" b="0"/>
          <a:pathLst>
            <a:path>
              <a:moveTo>
                <a:pt x="0" y="13315"/>
              </a:moveTo>
              <a:lnTo>
                <a:pt x="534436"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859035" y="3415516"/>
        <a:ext cx="26721" cy="26721"/>
      </dsp:txXfrm>
    </dsp:sp>
    <dsp:sp modelId="{F0CBBED3-A4BC-4356-8D2E-97BA487594A9}">
      <dsp:nvSpPr>
        <dsp:cNvPr id="0" name=""/>
        <dsp:cNvSpPr/>
      </dsp:nvSpPr>
      <dsp:spPr>
        <a:xfrm>
          <a:off x="2137626" y="3651068"/>
          <a:ext cx="958817" cy="9588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predatory pricing</a:t>
          </a:r>
        </a:p>
      </dsp:txBody>
      <dsp:txXfrm>
        <a:off x="2278041" y="3791483"/>
        <a:ext cx="677987" cy="677987"/>
      </dsp:txXfrm>
    </dsp:sp>
    <dsp:sp modelId="{65FEC280-9255-47CD-AC8A-0DEC6CD82ED4}">
      <dsp:nvSpPr>
        <dsp:cNvPr id="0" name=""/>
        <dsp:cNvSpPr/>
      </dsp:nvSpPr>
      <dsp:spPr>
        <a:xfrm rot="9000000">
          <a:off x="2040106" y="2937598"/>
          <a:ext cx="554109" cy="26630"/>
        </a:xfrm>
        <a:custGeom>
          <a:avLst/>
          <a:gdLst/>
          <a:ahLst/>
          <a:cxnLst/>
          <a:rect l="0" t="0" r="0" b="0"/>
          <a:pathLst>
            <a:path>
              <a:moveTo>
                <a:pt x="0" y="13315"/>
              </a:moveTo>
              <a:lnTo>
                <a:pt x="554109"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303308" y="2937060"/>
        <a:ext cx="27705" cy="27705"/>
      </dsp:txXfrm>
    </dsp:sp>
    <dsp:sp modelId="{4C2C5F45-3145-432C-8781-1BC235470050}">
      <dsp:nvSpPr>
        <dsp:cNvPr id="0" name=""/>
        <dsp:cNvSpPr/>
      </dsp:nvSpPr>
      <dsp:spPr>
        <a:xfrm>
          <a:off x="1182636" y="2849736"/>
          <a:ext cx="958817" cy="95881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cost-plus pricing</a:t>
          </a:r>
        </a:p>
      </dsp:txBody>
      <dsp:txXfrm>
        <a:off x="1323051" y="2990151"/>
        <a:ext cx="677987" cy="677987"/>
      </dsp:txXfrm>
    </dsp:sp>
    <dsp:sp modelId="{EED5E962-9EBE-4ED8-BDCE-595AFA10183C}">
      <dsp:nvSpPr>
        <dsp:cNvPr id="0" name=""/>
        <dsp:cNvSpPr/>
      </dsp:nvSpPr>
      <dsp:spPr>
        <a:xfrm rot="11400000">
          <a:off x="1913433" y="2220041"/>
          <a:ext cx="560612" cy="26630"/>
        </a:xfrm>
        <a:custGeom>
          <a:avLst/>
          <a:gdLst/>
          <a:ahLst/>
          <a:cxnLst/>
          <a:rect l="0" t="0" r="0" b="0"/>
          <a:pathLst>
            <a:path>
              <a:moveTo>
                <a:pt x="0" y="13315"/>
              </a:moveTo>
              <a:lnTo>
                <a:pt x="560612"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179724" y="2219342"/>
        <a:ext cx="28030" cy="28030"/>
      </dsp:txXfrm>
    </dsp:sp>
    <dsp:sp modelId="{5E6C967B-DF58-4A29-A3DB-8C95A3F02B76}">
      <dsp:nvSpPr>
        <dsp:cNvPr id="0" name=""/>
        <dsp:cNvSpPr/>
      </dsp:nvSpPr>
      <dsp:spPr>
        <a:xfrm>
          <a:off x="966157" y="1622025"/>
          <a:ext cx="958817" cy="9588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penetration pricing</a:t>
          </a:r>
        </a:p>
      </dsp:txBody>
      <dsp:txXfrm>
        <a:off x="1106572" y="1762440"/>
        <a:ext cx="677987" cy="677987"/>
      </dsp:txXfrm>
    </dsp:sp>
    <dsp:sp modelId="{581CD018-8B89-448E-AC0B-FC3A6A890348}">
      <dsp:nvSpPr>
        <dsp:cNvPr id="0" name=""/>
        <dsp:cNvSpPr/>
      </dsp:nvSpPr>
      <dsp:spPr>
        <a:xfrm rot="13800000">
          <a:off x="2279919" y="1584032"/>
          <a:ext cx="543822" cy="26630"/>
        </a:xfrm>
        <a:custGeom>
          <a:avLst/>
          <a:gdLst/>
          <a:ahLst/>
          <a:cxnLst/>
          <a:rect l="0" t="0" r="0" b="0"/>
          <a:pathLst>
            <a:path>
              <a:moveTo>
                <a:pt x="0" y="13315"/>
              </a:moveTo>
              <a:lnTo>
                <a:pt x="543822"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538235" y="1583752"/>
        <a:ext cx="27191" cy="27191"/>
      </dsp:txXfrm>
    </dsp:sp>
    <dsp:sp modelId="{A70A12DC-C86A-418F-B269-A0EC6EF9409F}">
      <dsp:nvSpPr>
        <dsp:cNvPr id="0" name=""/>
        <dsp:cNvSpPr/>
      </dsp:nvSpPr>
      <dsp:spPr>
        <a:xfrm>
          <a:off x="1589482" y="542394"/>
          <a:ext cx="958817" cy="95881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contribution pricing</a:t>
          </a:r>
        </a:p>
      </dsp:txBody>
      <dsp:txXfrm>
        <a:off x="1729897" y="682809"/>
        <a:ext cx="677987" cy="6779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A676B-99EE-4C76-BEF5-36E8F89718C4}">
      <dsp:nvSpPr>
        <dsp:cNvPr id="0" name=""/>
        <dsp:cNvSpPr/>
      </dsp:nvSpPr>
      <dsp:spPr>
        <a:xfrm>
          <a:off x="2438398" y="84"/>
          <a:ext cx="3276603" cy="9674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1" kern="1200" dirty="0" smtClean="0">
              <a:solidFill>
                <a:schemeClr val="tx1"/>
              </a:solidFill>
              <a:latin typeface="Georgia" pitchFamily="18" charset="0"/>
            </a:rPr>
            <a:t>Value, Cost and Satisfaction</a:t>
          </a:r>
          <a:endParaRPr lang="en-US" sz="2000" b="1" i="1" kern="1200" dirty="0">
            <a:solidFill>
              <a:schemeClr val="tx1"/>
            </a:solidFill>
            <a:latin typeface="Georgia" pitchFamily="18" charset="0"/>
          </a:endParaRPr>
        </a:p>
      </dsp:txBody>
      <dsp:txXfrm>
        <a:off x="2438398" y="84"/>
        <a:ext cx="3276603" cy="967420"/>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7744-AAA5-41F6-BBF8-C206B79F4A2E}">
      <dsp:nvSpPr>
        <dsp:cNvPr id="0" name=""/>
        <dsp:cNvSpPr/>
      </dsp:nvSpPr>
      <dsp:spPr>
        <a:xfrm>
          <a:off x="2460393" y="1553109"/>
          <a:ext cx="1605721" cy="1669111"/>
        </a:xfrm>
        <a:prstGeom prst="star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a:t>Pricing Strategies</a:t>
          </a:r>
        </a:p>
      </dsp:txBody>
      <dsp:txXfrm>
        <a:off x="2817700" y="1883699"/>
        <a:ext cx="891107" cy="926290"/>
      </dsp:txXfrm>
    </dsp:sp>
    <dsp:sp modelId="{7245B8F2-7F3A-4074-963D-9E3BC1179C76}">
      <dsp:nvSpPr>
        <dsp:cNvPr id="0" name=""/>
        <dsp:cNvSpPr/>
      </dsp:nvSpPr>
      <dsp:spPr>
        <a:xfrm rot="16200000">
          <a:off x="2989470" y="1265744"/>
          <a:ext cx="547567" cy="27164"/>
        </a:xfrm>
        <a:custGeom>
          <a:avLst/>
          <a:gdLst/>
          <a:ahLst/>
          <a:cxnLst/>
          <a:rect l="0" t="0" r="0" b="0"/>
          <a:pathLst>
            <a:path>
              <a:moveTo>
                <a:pt x="0" y="13582"/>
              </a:moveTo>
              <a:lnTo>
                <a:pt x="547567" y="135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249564" y="1265637"/>
        <a:ext cx="27378" cy="27378"/>
      </dsp:txXfrm>
    </dsp:sp>
    <dsp:sp modelId="{86F6BE1B-09B3-4E06-8CEE-8F91B4B64232}">
      <dsp:nvSpPr>
        <dsp:cNvPr id="0" name=""/>
        <dsp:cNvSpPr/>
      </dsp:nvSpPr>
      <dsp:spPr>
        <a:xfrm>
          <a:off x="2770791" y="20618"/>
          <a:ext cx="984924" cy="984924"/>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market skimming</a:t>
          </a:r>
        </a:p>
      </dsp:txBody>
      <dsp:txXfrm>
        <a:off x="2915030" y="164857"/>
        <a:ext cx="696446" cy="696446"/>
      </dsp:txXfrm>
    </dsp:sp>
    <dsp:sp modelId="{7C308924-32AB-4F6E-98EF-761A5B7B9E8B}">
      <dsp:nvSpPr>
        <dsp:cNvPr id="0" name=""/>
        <dsp:cNvSpPr/>
      </dsp:nvSpPr>
      <dsp:spPr>
        <a:xfrm rot="18600000">
          <a:off x="3739726" y="1635218"/>
          <a:ext cx="287017" cy="27164"/>
        </a:xfrm>
        <a:custGeom>
          <a:avLst/>
          <a:gdLst/>
          <a:ahLst/>
          <a:cxnLst/>
          <a:rect l="0" t="0" r="0" b="0"/>
          <a:pathLst>
            <a:path>
              <a:moveTo>
                <a:pt x="0" y="13582"/>
              </a:moveTo>
              <a:lnTo>
                <a:pt x="287017" y="135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876060" y="1641624"/>
        <a:ext cx="14350" cy="14350"/>
      </dsp:txXfrm>
    </dsp:sp>
    <dsp:sp modelId="{DC9D0A72-BCD8-4FFE-B5E6-8340C6449935}">
      <dsp:nvSpPr>
        <dsp:cNvPr id="0" name=""/>
        <dsp:cNvSpPr/>
      </dsp:nvSpPr>
      <dsp:spPr>
        <a:xfrm>
          <a:off x="3658108" y="211859"/>
          <a:ext cx="1620209" cy="147958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a:t>value </a:t>
          </a:r>
          <a:r>
            <a:rPr lang="en-ZA" sz="2000" kern="1200" dirty="0" smtClean="0"/>
            <a:t>pricing – </a:t>
          </a:r>
          <a:r>
            <a:rPr lang="en-ZA" sz="1200" kern="1200" dirty="0" smtClean="0"/>
            <a:t>based on perceived value</a:t>
          </a:r>
          <a:endParaRPr lang="en-ZA" sz="1200" kern="1200" dirty="0"/>
        </a:p>
      </dsp:txBody>
      <dsp:txXfrm>
        <a:off x="3895382" y="428539"/>
        <a:ext cx="1145661" cy="1046222"/>
      </dsp:txXfrm>
    </dsp:sp>
    <dsp:sp modelId="{5D20B981-B8D1-4B2D-A465-A183692B8CAF}">
      <dsp:nvSpPr>
        <dsp:cNvPr id="0" name=""/>
        <dsp:cNvSpPr/>
      </dsp:nvSpPr>
      <dsp:spPr>
        <a:xfrm rot="21000000">
          <a:off x="4050414" y="2184295"/>
          <a:ext cx="578358" cy="27164"/>
        </a:xfrm>
        <a:custGeom>
          <a:avLst/>
          <a:gdLst/>
          <a:ahLst/>
          <a:cxnLst/>
          <a:rect l="0" t="0" r="0" b="0"/>
          <a:pathLst>
            <a:path>
              <a:moveTo>
                <a:pt x="0" y="13582"/>
              </a:moveTo>
              <a:lnTo>
                <a:pt x="578358" y="135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325134" y="2183419"/>
        <a:ext cx="28917" cy="28917"/>
      </dsp:txXfrm>
    </dsp:sp>
    <dsp:sp modelId="{B368CB1B-EE5B-404B-9CCB-6D24D7981A66}">
      <dsp:nvSpPr>
        <dsp:cNvPr id="0" name=""/>
        <dsp:cNvSpPr/>
      </dsp:nvSpPr>
      <dsp:spPr>
        <a:xfrm>
          <a:off x="4616897" y="1569685"/>
          <a:ext cx="984924" cy="984924"/>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loss leader</a:t>
          </a:r>
        </a:p>
      </dsp:txBody>
      <dsp:txXfrm>
        <a:off x="4761136" y="1713924"/>
        <a:ext cx="696446" cy="696446"/>
      </dsp:txXfrm>
    </dsp:sp>
    <dsp:sp modelId="{FA8B1712-CA6C-40F1-A9D3-F3CEB6FEE7D3}">
      <dsp:nvSpPr>
        <dsp:cNvPr id="0" name=""/>
        <dsp:cNvSpPr/>
      </dsp:nvSpPr>
      <dsp:spPr>
        <a:xfrm rot="1800000">
          <a:off x="3926824" y="2922225"/>
          <a:ext cx="571677" cy="27164"/>
        </a:xfrm>
        <a:custGeom>
          <a:avLst/>
          <a:gdLst/>
          <a:ahLst/>
          <a:cxnLst/>
          <a:rect l="0" t="0" r="0" b="0"/>
          <a:pathLst>
            <a:path>
              <a:moveTo>
                <a:pt x="0" y="13582"/>
              </a:moveTo>
              <a:lnTo>
                <a:pt x="571677" y="135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198371" y="2921515"/>
        <a:ext cx="28583" cy="28583"/>
      </dsp:txXfrm>
    </dsp:sp>
    <dsp:sp modelId="{08E61811-8AE8-435B-BFC0-3E46D8586E4F}">
      <dsp:nvSpPr>
        <dsp:cNvPr id="0" name=""/>
        <dsp:cNvSpPr/>
      </dsp:nvSpPr>
      <dsp:spPr>
        <a:xfrm>
          <a:off x="4394229" y="2832495"/>
          <a:ext cx="984924" cy="984924"/>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psychological pricing</a:t>
          </a:r>
        </a:p>
      </dsp:txBody>
      <dsp:txXfrm>
        <a:off x="4538468" y="2976734"/>
        <a:ext cx="696446" cy="696446"/>
      </dsp:txXfrm>
    </dsp:sp>
    <dsp:sp modelId="{92E1D6C2-239D-4889-9D8B-2F9ACFD2F927}">
      <dsp:nvSpPr>
        <dsp:cNvPr id="0" name=""/>
        <dsp:cNvSpPr/>
      </dsp:nvSpPr>
      <dsp:spPr>
        <a:xfrm rot="4200000">
          <a:off x="3365926" y="3413748"/>
          <a:ext cx="551469" cy="27164"/>
        </a:xfrm>
        <a:custGeom>
          <a:avLst/>
          <a:gdLst/>
          <a:ahLst/>
          <a:cxnLst/>
          <a:rect l="0" t="0" r="0" b="0"/>
          <a:pathLst>
            <a:path>
              <a:moveTo>
                <a:pt x="0" y="13582"/>
              </a:moveTo>
              <a:lnTo>
                <a:pt x="551469" y="135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627874" y="3413543"/>
        <a:ext cx="27573" cy="27573"/>
      </dsp:txXfrm>
    </dsp:sp>
    <dsp:sp modelId="{E8605E5B-AD06-4027-B0DF-E646FFF073A2}">
      <dsp:nvSpPr>
        <dsp:cNvPr id="0" name=""/>
        <dsp:cNvSpPr/>
      </dsp:nvSpPr>
      <dsp:spPr>
        <a:xfrm>
          <a:off x="3411937" y="3656737"/>
          <a:ext cx="984924" cy="98492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competitor pricing</a:t>
          </a:r>
        </a:p>
      </dsp:txBody>
      <dsp:txXfrm>
        <a:off x="3556176" y="3800976"/>
        <a:ext cx="696446" cy="696446"/>
      </dsp:txXfrm>
    </dsp:sp>
    <dsp:sp modelId="{7FBF0BC7-8B6F-4F76-AB68-C95895E23236}">
      <dsp:nvSpPr>
        <dsp:cNvPr id="0" name=""/>
        <dsp:cNvSpPr/>
      </dsp:nvSpPr>
      <dsp:spPr>
        <a:xfrm rot="6600000">
          <a:off x="2609112" y="3413748"/>
          <a:ext cx="551469" cy="27164"/>
        </a:xfrm>
        <a:custGeom>
          <a:avLst/>
          <a:gdLst/>
          <a:ahLst/>
          <a:cxnLst/>
          <a:rect l="0" t="0" r="0" b="0"/>
          <a:pathLst>
            <a:path>
              <a:moveTo>
                <a:pt x="0" y="13582"/>
              </a:moveTo>
              <a:lnTo>
                <a:pt x="551469" y="135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871060" y="3413543"/>
        <a:ext cx="27573" cy="27573"/>
      </dsp:txXfrm>
    </dsp:sp>
    <dsp:sp modelId="{F0CBBED3-A4BC-4356-8D2E-97BA487594A9}">
      <dsp:nvSpPr>
        <dsp:cNvPr id="0" name=""/>
        <dsp:cNvSpPr/>
      </dsp:nvSpPr>
      <dsp:spPr>
        <a:xfrm>
          <a:off x="2129646" y="3656737"/>
          <a:ext cx="984924" cy="98492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predatory pricing</a:t>
          </a:r>
        </a:p>
      </dsp:txBody>
      <dsp:txXfrm>
        <a:off x="2273885" y="3800976"/>
        <a:ext cx="696446" cy="696446"/>
      </dsp:txXfrm>
    </dsp:sp>
    <dsp:sp modelId="{65FEC280-9255-47CD-AC8A-0DEC6CD82ED4}">
      <dsp:nvSpPr>
        <dsp:cNvPr id="0" name=""/>
        <dsp:cNvSpPr/>
      </dsp:nvSpPr>
      <dsp:spPr>
        <a:xfrm rot="9000000">
          <a:off x="2028005" y="2922225"/>
          <a:ext cx="571677" cy="27164"/>
        </a:xfrm>
        <a:custGeom>
          <a:avLst/>
          <a:gdLst/>
          <a:ahLst/>
          <a:cxnLst/>
          <a:rect l="0" t="0" r="0" b="0"/>
          <a:pathLst>
            <a:path>
              <a:moveTo>
                <a:pt x="0" y="13582"/>
              </a:moveTo>
              <a:lnTo>
                <a:pt x="571677" y="135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299552" y="2921515"/>
        <a:ext cx="28583" cy="28583"/>
      </dsp:txXfrm>
    </dsp:sp>
    <dsp:sp modelId="{4C2C5F45-3145-432C-8781-1BC235470050}">
      <dsp:nvSpPr>
        <dsp:cNvPr id="0" name=""/>
        <dsp:cNvSpPr/>
      </dsp:nvSpPr>
      <dsp:spPr>
        <a:xfrm>
          <a:off x="1147354" y="2832495"/>
          <a:ext cx="984924" cy="98492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cost-plus pricing</a:t>
          </a:r>
        </a:p>
      </dsp:txBody>
      <dsp:txXfrm>
        <a:off x="1291593" y="2976734"/>
        <a:ext cx="696446" cy="696446"/>
      </dsp:txXfrm>
    </dsp:sp>
    <dsp:sp modelId="{EED5E962-9EBE-4ED8-BDCE-595AFA10183C}">
      <dsp:nvSpPr>
        <dsp:cNvPr id="0" name=""/>
        <dsp:cNvSpPr/>
      </dsp:nvSpPr>
      <dsp:spPr>
        <a:xfrm rot="11400000">
          <a:off x="1897735" y="2184295"/>
          <a:ext cx="578358" cy="27164"/>
        </a:xfrm>
        <a:custGeom>
          <a:avLst/>
          <a:gdLst/>
          <a:ahLst/>
          <a:cxnLst/>
          <a:rect l="0" t="0" r="0" b="0"/>
          <a:pathLst>
            <a:path>
              <a:moveTo>
                <a:pt x="0" y="13582"/>
              </a:moveTo>
              <a:lnTo>
                <a:pt x="578358" y="135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172455" y="2183419"/>
        <a:ext cx="28917" cy="28917"/>
      </dsp:txXfrm>
    </dsp:sp>
    <dsp:sp modelId="{5E6C967B-DF58-4A29-A3DB-8C95A3F02B76}">
      <dsp:nvSpPr>
        <dsp:cNvPr id="0" name=""/>
        <dsp:cNvSpPr/>
      </dsp:nvSpPr>
      <dsp:spPr>
        <a:xfrm>
          <a:off x="924686" y="1569685"/>
          <a:ext cx="984924" cy="9849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penetration pricing</a:t>
          </a:r>
        </a:p>
      </dsp:txBody>
      <dsp:txXfrm>
        <a:off x="1068925" y="1713924"/>
        <a:ext cx="696446" cy="696446"/>
      </dsp:txXfrm>
    </dsp:sp>
    <dsp:sp modelId="{581CD018-8B89-448E-AC0B-FC3A6A890348}">
      <dsp:nvSpPr>
        <dsp:cNvPr id="0" name=""/>
        <dsp:cNvSpPr/>
      </dsp:nvSpPr>
      <dsp:spPr>
        <a:xfrm rot="13800000">
          <a:off x="2274624" y="1530234"/>
          <a:ext cx="561111" cy="27164"/>
        </a:xfrm>
        <a:custGeom>
          <a:avLst/>
          <a:gdLst/>
          <a:ahLst/>
          <a:cxnLst/>
          <a:rect l="0" t="0" r="0" b="0"/>
          <a:pathLst>
            <a:path>
              <a:moveTo>
                <a:pt x="0" y="13582"/>
              </a:moveTo>
              <a:lnTo>
                <a:pt x="561111" y="135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541152" y="1529788"/>
        <a:ext cx="28055" cy="28055"/>
      </dsp:txXfrm>
    </dsp:sp>
    <dsp:sp modelId="{A70A12DC-C86A-418F-B269-A0EC6EF9409F}">
      <dsp:nvSpPr>
        <dsp:cNvPr id="0" name=""/>
        <dsp:cNvSpPr/>
      </dsp:nvSpPr>
      <dsp:spPr>
        <a:xfrm>
          <a:off x="1565832" y="459188"/>
          <a:ext cx="984924" cy="9849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a:t>contribution pricing</a:t>
          </a:r>
        </a:p>
      </dsp:txBody>
      <dsp:txXfrm>
        <a:off x="1710071" y="603427"/>
        <a:ext cx="696446" cy="696446"/>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7744-AAA5-41F6-BBF8-C206B79F4A2E}">
      <dsp:nvSpPr>
        <dsp:cNvPr id="0" name=""/>
        <dsp:cNvSpPr/>
      </dsp:nvSpPr>
      <dsp:spPr>
        <a:xfrm>
          <a:off x="2239441" y="1577239"/>
          <a:ext cx="1633156" cy="1697629"/>
        </a:xfrm>
        <a:prstGeom prst="star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a:t>Pricing Strategies</a:t>
          </a:r>
        </a:p>
      </dsp:txBody>
      <dsp:txXfrm>
        <a:off x="2602853" y="1913477"/>
        <a:ext cx="906332" cy="942117"/>
      </dsp:txXfrm>
    </dsp:sp>
    <dsp:sp modelId="{7245B8F2-7F3A-4074-963D-9E3BC1179C76}">
      <dsp:nvSpPr>
        <dsp:cNvPr id="0" name=""/>
        <dsp:cNvSpPr/>
      </dsp:nvSpPr>
      <dsp:spPr>
        <a:xfrm rot="16200000">
          <a:off x="2777316" y="1284409"/>
          <a:ext cx="557407" cy="28254"/>
        </a:xfrm>
        <a:custGeom>
          <a:avLst/>
          <a:gdLst/>
          <a:ahLst/>
          <a:cxnLst/>
          <a:rect l="0" t="0" r="0" b="0"/>
          <a:pathLst>
            <a:path>
              <a:moveTo>
                <a:pt x="0" y="14127"/>
              </a:moveTo>
              <a:lnTo>
                <a:pt x="557407" y="141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042084" y="1284600"/>
        <a:ext cx="27870" cy="27870"/>
      </dsp:txXfrm>
    </dsp:sp>
    <dsp:sp modelId="{86F6BE1B-09B3-4E06-8CEE-8F91B4B64232}">
      <dsp:nvSpPr>
        <dsp:cNvPr id="0" name=""/>
        <dsp:cNvSpPr/>
      </dsp:nvSpPr>
      <dsp:spPr>
        <a:xfrm>
          <a:off x="2555143" y="18080"/>
          <a:ext cx="1001752" cy="100175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market skimming</a:t>
          </a:r>
        </a:p>
      </dsp:txBody>
      <dsp:txXfrm>
        <a:off x="2701846" y="164783"/>
        <a:ext cx="708346" cy="708346"/>
      </dsp:txXfrm>
    </dsp:sp>
    <dsp:sp modelId="{7C308924-32AB-4F6E-98EF-761A5B7B9E8B}">
      <dsp:nvSpPr>
        <dsp:cNvPr id="0" name=""/>
        <dsp:cNvSpPr/>
      </dsp:nvSpPr>
      <dsp:spPr>
        <a:xfrm rot="18600000">
          <a:off x="3490755" y="1553474"/>
          <a:ext cx="571183" cy="28254"/>
        </a:xfrm>
        <a:custGeom>
          <a:avLst/>
          <a:gdLst/>
          <a:ahLst/>
          <a:cxnLst/>
          <a:rect l="0" t="0" r="0" b="0"/>
          <a:pathLst>
            <a:path>
              <a:moveTo>
                <a:pt x="0" y="14127"/>
              </a:moveTo>
              <a:lnTo>
                <a:pt x="571183" y="141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762067" y="1553322"/>
        <a:ext cx="28559" cy="28559"/>
      </dsp:txXfrm>
    </dsp:sp>
    <dsp:sp modelId="{DC9D0A72-BCD8-4FFE-B5E6-8340C6449935}">
      <dsp:nvSpPr>
        <dsp:cNvPr id="0" name=""/>
        <dsp:cNvSpPr/>
      </dsp:nvSpPr>
      <dsp:spPr>
        <a:xfrm>
          <a:off x="3781003" y="464256"/>
          <a:ext cx="1001752" cy="100175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value pricing</a:t>
          </a:r>
        </a:p>
      </dsp:txBody>
      <dsp:txXfrm>
        <a:off x="3927706" y="610959"/>
        <a:ext cx="708346" cy="708346"/>
      </dsp:txXfrm>
    </dsp:sp>
    <dsp:sp modelId="{5D20B981-B8D1-4B2D-A465-A183692B8CAF}">
      <dsp:nvSpPr>
        <dsp:cNvPr id="0" name=""/>
        <dsp:cNvSpPr/>
      </dsp:nvSpPr>
      <dsp:spPr>
        <a:xfrm rot="21000000">
          <a:off x="3858675" y="2242288"/>
          <a:ext cx="318831" cy="28254"/>
        </a:xfrm>
        <a:custGeom>
          <a:avLst/>
          <a:gdLst/>
          <a:ahLst/>
          <a:cxnLst/>
          <a:rect l="0" t="0" r="0" b="0"/>
          <a:pathLst>
            <a:path>
              <a:moveTo>
                <a:pt x="0" y="14127"/>
              </a:moveTo>
              <a:lnTo>
                <a:pt x="318831" y="141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10120" y="2248444"/>
        <a:ext cx="15941" cy="15941"/>
      </dsp:txXfrm>
    </dsp:sp>
    <dsp:sp modelId="{B368CB1B-EE5B-404B-9CCB-6D24D7981A66}">
      <dsp:nvSpPr>
        <dsp:cNvPr id="0" name=""/>
        <dsp:cNvSpPr/>
      </dsp:nvSpPr>
      <dsp:spPr>
        <a:xfrm>
          <a:off x="4163387" y="1323736"/>
          <a:ext cx="1541516" cy="1542307"/>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a:t>loss </a:t>
          </a:r>
          <a:r>
            <a:rPr lang="en-ZA" sz="2000" kern="1200" dirty="0" smtClean="0"/>
            <a:t>leader – </a:t>
          </a:r>
          <a:r>
            <a:rPr lang="en-ZA" sz="1000" kern="1200" dirty="0" smtClean="0"/>
            <a:t>sold at cost or below to attract buyers</a:t>
          </a:r>
          <a:endParaRPr lang="en-ZA" sz="1000" kern="1200" dirty="0"/>
        </a:p>
      </dsp:txBody>
      <dsp:txXfrm>
        <a:off x="4389137" y="1549602"/>
        <a:ext cx="1090016" cy="1090575"/>
      </dsp:txXfrm>
    </dsp:sp>
    <dsp:sp modelId="{FA8B1712-CA6C-40F1-A9D3-F3CEB6FEE7D3}">
      <dsp:nvSpPr>
        <dsp:cNvPr id="0" name=""/>
        <dsp:cNvSpPr/>
      </dsp:nvSpPr>
      <dsp:spPr>
        <a:xfrm rot="1800000">
          <a:off x="3730895" y="2969556"/>
          <a:ext cx="581930" cy="28254"/>
        </a:xfrm>
        <a:custGeom>
          <a:avLst/>
          <a:gdLst/>
          <a:ahLst/>
          <a:cxnLst/>
          <a:rect l="0" t="0" r="0" b="0"/>
          <a:pathLst>
            <a:path>
              <a:moveTo>
                <a:pt x="0" y="14127"/>
              </a:moveTo>
              <a:lnTo>
                <a:pt x="581930" y="141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07312" y="2969134"/>
        <a:ext cx="29096" cy="29096"/>
      </dsp:txXfrm>
    </dsp:sp>
    <dsp:sp modelId="{08E61811-8AE8-435B-BFC0-3E46D8586E4F}">
      <dsp:nvSpPr>
        <dsp:cNvPr id="0" name=""/>
        <dsp:cNvSpPr/>
      </dsp:nvSpPr>
      <dsp:spPr>
        <a:xfrm>
          <a:off x="4206739" y="2878727"/>
          <a:ext cx="1001752" cy="100175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psychological pricing</a:t>
          </a:r>
        </a:p>
      </dsp:txBody>
      <dsp:txXfrm>
        <a:off x="4353442" y="3025430"/>
        <a:ext cx="708346" cy="708346"/>
      </dsp:txXfrm>
    </dsp:sp>
    <dsp:sp modelId="{92E1D6C2-239D-4889-9D8B-2F9ACFD2F927}">
      <dsp:nvSpPr>
        <dsp:cNvPr id="0" name=""/>
        <dsp:cNvSpPr/>
      </dsp:nvSpPr>
      <dsp:spPr>
        <a:xfrm rot="4200000">
          <a:off x="3160286" y="3469583"/>
          <a:ext cx="561376" cy="28254"/>
        </a:xfrm>
        <a:custGeom>
          <a:avLst/>
          <a:gdLst/>
          <a:ahLst/>
          <a:cxnLst/>
          <a:rect l="0" t="0" r="0" b="0"/>
          <a:pathLst>
            <a:path>
              <a:moveTo>
                <a:pt x="0" y="14127"/>
              </a:moveTo>
              <a:lnTo>
                <a:pt x="561376" y="141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426940" y="3469676"/>
        <a:ext cx="28068" cy="28068"/>
      </dsp:txXfrm>
    </dsp:sp>
    <dsp:sp modelId="{E8605E5B-AD06-4027-B0DF-E646FFF073A2}">
      <dsp:nvSpPr>
        <dsp:cNvPr id="0" name=""/>
        <dsp:cNvSpPr/>
      </dsp:nvSpPr>
      <dsp:spPr>
        <a:xfrm>
          <a:off x="3207409" y="3717264"/>
          <a:ext cx="1001752" cy="100175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competitor pricing</a:t>
          </a:r>
        </a:p>
      </dsp:txBody>
      <dsp:txXfrm>
        <a:off x="3354112" y="3863967"/>
        <a:ext cx="708346" cy="708346"/>
      </dsp:txXfrm>
    </dsp:sp>
    <dsp:sp modelId="{7FBF0BC7-8B6F-4F76-AB68-C95895E23236}">
      <dsp:nvSpPr>
        <dsp:cNvPr id="0" name=""/>
        <dsp:cNvSpPr/>
      </dsp:nvSpPr>
      <dsp:spPr>
        <a:xfrm rot="6600000">
          <a:off x="2390376" y="3469583"/>
          <a:ext cx="561376" cy="28254"/>
        </a:xfrm>
        <a:custGeom>
          <a:avLst/>
          <a:gdLst/>
          <a:ahLst/>
          <a:cxnLst/>
          <a:rect l="0" t="0" r="0" b="0"/>
          <a:pathLst>
            <a:path>
              <a:moveTo>
                <a:pt x="0" y="14127"/>
              </a:moveTo>
              <a:lnTo>
                <a:pt x="561376" y="141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657030" y="3469676"/>
        <a:ext cx="28068" cy="28068"/>
      </dsp:txXfrm>
    </dsp:sp>
    <dsp:sp modelId="{F0CBBED3-A4BC-4356-8D2E-97BA487594A9}">
      <dsp:nvSpPr>
        <dsp:cNvPr id="0" name=""/>
        <dsp:cNvSpPr/>
      </dsp:nvSpPr>
      <dsp:spPr>
        <a:xfrm>
          <a:off x="1902877" y="3717264"/>
          <a:ext cx="1001752" cy="100175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predatory pricing</a:t>
          </a:r>
        </a:p>
      </dsp:txBody>
      <dsp:txXfrm>
        <a:off x="2049580" y="3863967"/>
        <a:ext cx="708346" cy="708346"/>
      </dsp:txXfrm>
    </dsp:sp>
    <dsp:sp modelId="{65FEC280-9255-47CD-AC8A-0DEC6CD82ED4}">
      <dsp:nvSpPr>
        <dsp:cNvPr id="0" name=""/>
        <dsp:cNvSpPr/>
      </dsp:nvSpPr>
      <dsp:spPr>
        <a:xfrm rot="9000000">
          <a:off x="1799213" y="2969556"/>
          <a:ext cx="581930" cy="28254"/>
        </a:xfrm>
        <a:custGeom>
          <a:avLst/>
          <a:gdLst/>
          <a:ahLst/>
          <a:cxnLst/>
          <a:rect l="0" t="0" r="0" b="0"/>
          <a:pathLst>
            <a:path>
              <a:moveTo>
                <a:pt x="0" y="14127"/>
              </a:moveTo>
              <a:lnTo>
                <a:pt x="581930" y="141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075630" y="2969134"/>
        <a:ext cx="29096" cy="29096"/>
      </dsp:txXfrm>
    </dsp:sp>
    <dsp:sp modelId="{4C2C5F45-3145-432C-8781-1BC235470050}">
      <dsp:nvSpPr>
        <dsp:cNvPr id="0" name=""/>
        <dsp:cNvSpPr/>
      </dsp:nvSpPr>
      <dsp:spPr>
        <a:xfrm>
          <a:off x="903548" y="2878727"/>
          <a:ext cx="1001752" cy="1001752"/>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cost-plus pricing</a:t>
          </a:r>
        </a:p>
      </dsp:txBody>
      <dsp:txXfrm>
        <a:off x="1050251" y="3025430"/>
        <a:ext cx="708346" cy="708346"/>
      </dsp:txXfrm>
    </dsp:sp>
    <dsp:sp modelId="{EED5E962-9EBE-4ED8-BDCE-595AFA10183C}">
      <dsp:nvSpPr>
        <dsp:cNvPr id="0" name=""/>
        <dsp:cNvSpPr/>
      </dsp:nvSpPr>
      <dsp:spPr>
        <a:xfrm rot="11400000">
          <a:off x="1666689" y="2218855"/>
          <a:ext cx="588725" cy="28254"/>
        </a:xfrm>
        <a:custGeom>
          <a:avLst/>
          <a:gdLst/>
          <a:ahLst/>
          <a:cxnLst/>
          <a:rect l="0" t="0" r="0" b="0"/>
          <a:pathLst>
            <a:path>
              <a:moveTo>
                <a:pt x="0" y="14127"/>
              </a:moveTo>
              <a:lnTo>
                <a:pt x="588725" y="141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1946333" y="2218264"/>
        <a:ext cx="29436" cy="29436"/>
      </dsp:txXfrm>
    </dsp:sp>
    <dsp:sp modelId="{5E6C967B-DF58-4A29-A3DB-8C95A3F02B76}">
      <dsp:nvSpPr>
        <dsp:cNvPr id="0" name=""/>
        <dsp:cNvSpPr/>
      </dsp:nvSpPr>
      <dsp:spPr>
        <a:xfrm>
          <a:off x="677018" y="1594014"/>
          <a:ext cx="1001752" cy="100175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penetration pricing</a:t>
          </a:r>
        </a:p>
      </dsp:txBody>
      <dsp:txXfrm>
        <a:off x="823721" y="1740717"/>
        <a:ext cx="708346" cy="708346"/>
      </dsp:txXfrm>
    </dsp:sp>
    <dsp:sp modelId="{581CD018-8B89-448E-AC0B-FC3A6A890348}">
      <dsp:nvSpPr>
        <dsp:cNvPr id="0" name=""/>
        <dsp:cNvSpPr/>
      </dsp:nvSpPr>
      <dsp:spPr>
        <a:xfrm rot="13800000">
          <a:off x="2050100" y="1553474"/>
          <a:ext cx="571183" cy="28254"/>
        </a:xfrm>
        <a:custGeom>
          <a:avLst/>
          <a:gdLst/>
          <a:ahLst/>
          <a:cxnLst/>
          <a:rect l="0" t="0" r="0" b="0"/>
          <a:pathLst>
            <a:path>
              <a:moveTo>
                <a:pt x="0" y="14127"/>
              </a:moveTo>
              <a:lnTo>
                <a:pt x="571183" y="141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321412" y="1553322"/>
        <a:ext cx="28559" cy="28559"/>
      </dsp:txXfrm>
    </dsp:sp>
    <dsp:sp modelId="{A70A12DC-C86A-418F-B269-A0EC6EF9409F}">
      <dsp:nvSpPr>
        <dsp:cNvPr id="0" name=""/>
        <dsp:cNvSpPr/>
      </dsp:nvSpPr>
      <dsp:spPr>
        <a:xfrm>
          <a:off x="1329284" y="464256"/>
          <a:ext cx="1001752" cy="100175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contribution pricing</a:t>
          </a:r>
        </a:p>
      </dsp:txBody>
      <dsp:txXfrm>
        <a:off x="1475987" y="610959"/>
        <a:ext cx="708346" cy="708346"/>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7744-AAA5-41F6-BBF8-C206B79F4A2E}">
      <dsp:nvSpPr>
        <dsp:cNvPr id="0" name=""/>
        <dsp:cNvSpPr/>
      </dsp:nvSpPr>
      <dsp:spPr>
        <a:xfrm>
          <a:off x="2483440" y="1600590"/>
          <a:ext cx="1655799" cy="1721166"/>
        </a:xfrm>
        <a:prstGeom prst="star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a:t>Pricing Strategies</a:t>
          </a:r>
        </a:p>
      </dsp:txBody>
      <dsp:txXfrm>
        <a:off x="2851890" y="1941490"/>
        <a:ext cx="918899" cy="955178"/>
      </dsp:txXfrm>
    </dsp:sp>
    <dsp:sp modelId="{7245B8F2-7F3A-4074-963D-9E3BC1179C76}">
      <dsp:nvSpPr>
        <dsp:cNvPr id="0" name=""/>
        <dsp:cNvSpPr/>
      </dsp:nvSpPr>
      <dsp:spPr>
        <a:xfrm rot="16200000">
          <a:off x="3028658" y="1304783"/>
          <a:ext cx="565365" cy="26248"/>
        </a:xfrm>
        <a:custGeom>
          <a:avLst/>
          <a:gdLst/>
          <a:ahLst/>
          <a:cxnLst/>
          <a:rect l="0" t="0" r="0" b="0"/>
          <a:pathLst>
            <a:path>
              <a:moveTo>
                <a:pt x="0" y="13124"/>
              </a:moveTo>
              <a:lnTo>
                <a:pt x="565365" y="131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297206" y="1303773"/>
        <a:ext cx="28268" cy="28268"/>
      </dsp:txXfrm>
    </dsp:sp>
    <dsp:sp modelId="{86F6BE1B-09B3-4E06-8CEE-8F91B4B64232}">
      <dsp:nvSpPr>
        <dsp:cNvPr id="0" name=""/>
        <dsp:cNvSpPr/>
      </dsp:nvSpPr>
      <dsp:spPr>
        <a:xfrm>
          <a:off x="2803520" y="19584"/>
          <a:ext cx="1015640" cy="1015640"/>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market skimming</a:t>
          </a:r>
        </a:p>
      </dsp:txBody>
      <dsp:txXfrm>
        <a:off x="2952257" y="168321"/>
        <a:ext cx="718166" cy="718166"/>
      </dsp:txXfrm>
    </dsp:sp>
    <dsp:sp modelId="{7C308924-32AB-4F6E-98EF-761A5B7B9E8B}">
      <dsp:nvSpPr>
        <dsp:cNvPr id="0" name=""/>
        <dsp:cNvSpPr/>
      </dsp:nvSpPr>
      <dsp:spPr>
        <a:xfrm rot="18600000">
          <a:off x="3752062" y="1577606"/>
          <a:ext cx="579331" cy="26248"/>
        </a:xfrm>
        <a:custGeom>
          <a:avLst/>
          <a:gdLst/>
          <a:ahLst/>
          <a:cxnLst/>
          <a:rect l="0" t="0" r="0" b="0"/>
          <a:pathLst>
            <a:path>
              <a:moveTo>
                <a:pt x="0" y="13124"/>
              </a:moveTo>
              <a:lnTo>
                <a:pt x="579331" y="131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27245" y="1576247"/>
        <a:ext cx="28966" cy="28966"/>
      </dsp:txXfrm>
    </dsp:sp>
    <dsp:sp modelId="{DC9D0A72-BCD8-4FFE-B5E6-8340C6449935}">
      <dsp:nvSpPr>
        <dsp:cNvPr id="0" name=""/>
        <dsp:cNvSpPr/>
      </dsp:nvSpPr>
      <dsp:spPr>
        <a:xfrm>
          <a:off x="4046522" y="472000"/>
          <a:ext cx="1015640" cy="101564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value pricing</a:t>
          </a:r>
        </a:p>
      </dsp:txBody>
      <dsp:txXfrm>
        <a:off x="4195259" y="620737"/>
        <a:ext cx="718166" cy="718166"/>
      </dsp:txXfrm>
    </dsp:sp>
    <dsp:sp modelId="{5D20B981-B8D1-4B2D-A465-A183692B8CAF}">
      <dsp:nvSpPr>
        <dsp:cNvPr id="0" name=""/>
        <dsp:cNvSpPr/>
      </dsp:nvSpPr>
      <dsp:spPr>
        <a:xfrm rot="21000000">
          <a:off x="4123044" y="2252279"/>
          <a:ext cx="597116" cy="26248"/>
        </a:xfrm>
        <a:custGeom>
          <a:avLst/>
          <a:gdLst/>
          <a:ahLst/>
          <a:cxnLst/>
          <a:rect l="0" t="0" r="0" b="0"/>
          <a:pathLst>
            <a:path>
              <a:moveTo>
                <a:pt x="0" y="13124"/>
              </a:moveTo>
              <a:lnTo>
                <a:pt x="597116" y="131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406674" y="2250476"/>
        <a:ext cx="29855" cy="29855"/>
      </dsp:txXfrm>
    </dsp:sp>
    <dsp:sp modelId="{B368CB1B-EE5B-404B-9CCB-6D24D7981A66}">
      <dsp:nvSpPr>
        <dsp:cNvPr id="0" name=""/>
        <dsp:cNvSpPr/>
      </dsp:nvSpPr>
      <dsp:spPr>
        <a:xfrm>
          <a:off x="4707910" y="1617557"/>
          <a:ext cx="1015640" cy="1015640"/>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loss leader</a:t>
          </a:r>
        </a:p>
      </dsp:txBody>
      <dsp:txXfrm>
        <a:off x="4856647" y="1766294"/>
        <a:ext cx="718166" cy="718166"/>
      </dsp:txXfrm>
    </dsp:sp>
    <dsp:sp modelId="{FA8B1712-CA6C-40F1-A9D3-F3CEB6FEE7D3}">
      <dsp:nvSpPr>
        <dsp:cNvPr id="0" name=""/>
        <dsp:cNvSpPr/>
      </dsp:nvSpPr>
      <dsp:spPr>
        <a:xfrm rot="1800000">
          <a:off x="4028038" y="2892248"/>
          <a:ext cx="105355" cy="26248"/>
        </a:xfrm>
        <a:custGeom>
          <a:avLst/>
          <a:gdLst/>
          <a:ahLst/>
          <a:cxnLst/>
          <a:rect l="0" t="0" r="0" b="0"/>
          <a:pathLst>
            <a:path>
              <a:moveTo>
                <a:pt x="0" y="13124"/>
              </a:moveTo>
              <a:lnTo>
                <a:pt x="105355" y="131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78081" y="2902738"/>
        <a:ext cx="5267" cy="5267"/>
      </dsp:txXfrm>
    </dsp:sp>
    <dsp:sp modelId="{08E61811-8AE8-435B-BFC0-3E46D8586E4F}">
      <dsp:nvSpPr>
        <dsp:cNvPr id="0" name=""/>
        <dsp:cNvSpPr/>
      </dsp:nvSpPr>
      <dsp:spPr>
        <a:xfrm>
          <a:off x="3906376" y="2607571"/>
          <a:ext cx="2159313" cy="164097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a:t>psychological </a:t>
          </a:r>
          <a:r>
            <a:rPr lang="en-ZA" sz="2000" kern="1200" dirty="0" smtClean="0"/>
            <a:t>pricing </a:t>
          </a:r>
          <a:r>
            <a:rPr lang="en-ZA" sz="1200" kern="1200" dirty="0" err="1" smtClean="0"/>
            <a:t>eg</a:t>
          </a:r>
          <a:r>
            <a:rPr lang="en-ZA" sz="1200" kern="1200" dirty="0" smtClean="0"/>
            <a:t> R19.99</a:t>
          </a:r>
          <a:endParaRPr lang="en-ZA" sz="1200" kern="1200" dirty="0"/>
        </a:p>
      </dsp:txBody>
      <dsp:txXfrm>
        <a:off x="4222600" y="2847886"/>
        <a:ext cx="1526865" cy="1160341"/>
      </dsp:txXfrm>
    </dsp:sp>
    <dsp:sp modelId="{92E1D6C2-239D-4889-9D8B-2F9ACFD2F927}">
      <dsp:nvSpPr>
        <dsp:cNvPr id="0" name=""/>
        <dsp:cNvSpPr/>
      </dsp:nvSpPr>
      <dsp:spPr>
        <a:xfrm rot="4200000">
          <a:off x="3416977" y="3520476"/>
          <a:ext cx="569389" cy="26248"/>
        </a:xfrm>
        <a:custGeom>
          <a:avLst/>
          <a:gdLst/>
          <a:ahLst/>
          <a:cxnLst/>
          <a:rect l="0" t="0" r="0" b="0"/>
          <a:pathLst>
            <a:path>
              <a:moveTo>
                <a:pt x="0" y="13124"/>
              </a:moveTo>
              <a:lnTo>
                <a:pt x="569389" y="131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687437" y="3519365"/>
        <a:ext cx="28469" cy="28469"/>
      </dsp:txXfrm>
    </dsp:sp>
    <dsp:sp modelId="{E8605E5B-AD06-4027-B0DF-E646FFF073A2}">
      <dsp:nvSpPr>
        <dsp:cNvPr id="0" name=""/>
        <dsp:cNvSpPr/>
      </dsp:nvSpPr>
      <dsp:spPr>
        <a:xfrm>
          <a:off x="3464907" y="3770500"/>
          <a:ext cx="1015640" cy="101564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competitor pricing</a:t>
          </a:r>
        </a:p>
      </dsp:txBody>
      <dsp:txXfrm>
        <a:off x="3613644" y="3919237"/>
        <a:ext cx="718166" cy="718166"/>
      </dsp:txXfrm>
    </dsp:sp>
    <dsp:sp modelId="{7FBF0BC7-8B6F-4F76-AB68-C95895E23236}">
      <dsp:nvSpPr>
        <dsp:cNvPr id="0" name=""/>
        <dsp:cNvSpPr/>
      </dsp:nvSpPr>
      <dsp:spPr>
        <a:xfrm rot="6600000">
          <a:off x="2636314" y="3520476"/>
          <a:ext cx="569389" cy="26248"/>
        </a:xfrm>
        <a:custGeom>
          <a:avLst/>
          <a:gdLst/>
          <a:ahLst/>
          <a:cxnLst/>
          <a:rect l="0" t="0" r="0" b="0"/>
          <a:pathLst>
            <a:path>
              <a:moveTo>
                <a:pt x="0" y="13124"/>
              </a:moveTo>
              <a:lnTo>
                <a:pt x="569389" y="131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906774" y="3519365"/>
        <a:ext cx="28469" cy="28469"/>
      </dsp:txXfrm>
    </dsp:sp>
    <dsp:sp modelId="{F0CBBED3-A4BC-4356-8D2E-97BA487594A9}">
      <dsp:nvSpPr>
        <dsp:cNvPr id="0" name=""/>
        <dsp:cNvSpPr/>
      </dsp:nvSpPr>
      <dsp:spPr>
        <a:xfrm>
          <a:off x="2142132" y="3770500"/>
          <a:ext cx="1015640" cy="101564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predatory pricing</a:t>
          </a:r>
        </a:p>
      </dsp:txBody>
      <dsp:txXfrm>
        <a:off x="2290869" y="3919237"/>
        <a:ext cx="718166" cy="718166"/>
      </dsp:txXfrm>
    </dsp:sp>
    <dsp:sp modelId="{65FEC280-9255-47CD-AC8A-0DEC6CD82ED4}">
      <dsp:nvSpPr>
        <dsp:cNvPr id="0" name=""/>
        <dsp:cNvSpPr/>
      </dsp:nvSpPr>
      <dsp:spPr>
        <a:xfrm rot="9000000">
          <a:off x="2036895" y="3013466"/>
          <a:ext cx="590227" cy="26248"/>
        </a:xfrm>
        <a:custGeom>
          <a:avLst/>
          <a:gdLst/>
          <a:ahLst/>
          <a:cxnLst/>
          <a:rect l="0" t="0" r="0" b="0"/>
          <a:pathLst>
            <a:path>
              <a:moveTo>
                <a:pt x="0" y="13124"/>
              </a:moveTo>
              <a:lnTo>
                <a:pt x="590227" y="131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317253" y="3011834"/>
        <a:ext cx="29511" cy="29511"/>
      </dsp:txXfrm>
    </dsp:sp>
    <dsp:sp modelId="{4C2C5F45-3145-432C-8781-1BC235470050}">
      <dsp:nvSpPr>
        <dsp:cNvPr id="0" name=""/>
        <dsp:cNvSpPr/>
      </dsp:nvSpPr>
      <dsp:spPr>
        <a:xfrm>
          <a:off x="1128827" y="2920237"/>
          <a:ext cx="1015640" cy="101564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cost-plus pricing</a:t>
          </a:r>
        </a:p>
      </dsp:txBody>
      <dsp:txXfrm>
        <a:off x="1277564" y="3068974"/>
        <a:ext cx="718166" cy="718166"/>
      </dsp:txXfrm>
    </dsp:sp>
    <dsp:sp modelId="{EED5E962-9EBE-4ED8-BDCE-595AFA10183C}">
      <dsp:nvSpPr>
        <dsp:cNvPr id="0" name=""/>
        <dsp:cNvSpPr/>
      </dsp:nvSpPr>
      <dsp:spPr>
        <a:xfrm rot="11400000">
          <a:off x="1902520" y="2252279"/>
          <a:ext cx="597116" cy="26248"/>
        </a:xfrm>
        <a:custGeom>
          <a:avLst/>
          <a:gdLst/>
          <a:ahLst/>
          <a:cxnLst/>
          <a:rect l="0" t="0" r="0" b="0"/>
          <a:pathLst>
            <a:path>
              <a:moveTo>
                <a:pt x="0" y="13124"/>
              </a:moveTo>
              <a:lnTo>
                <a:pt x="597116" y="131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186150" y="2250476"/>
        <a:ext cx="29855" cy="29855"/>
      </dsp:txXfrm>
    </dsp:sp>
    <dsp:sp modelId="{5E6C967B-DF58-4A29-A3DB-8C95A3F02B76}">
      <dsp:nvSpPr>
        <dsp:cNvPr id="0" name=""/>
        <dsp:cNvSpPr/>
      </dsp:nvSpPr>
      <dsp:spPr>
        <a:xfrm>
          <a:off x="899129" y="1617557"/>
          <a:ext cx="1015640" cy="101564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penetration pricing</a:t>
          </a:r>
        </a:p>
      </dsp:txBody>
      <dsp:txXfrm>
        <a:off x="1047866" y="1766294"/>
        <a:ext cx="718166" cy="718166"/>
      </dsp:txXfrm>
    </dsp:sp>
    <dsp:sp modelId="{581CD018-8B89-448E-AC0B-FC3A6A890348}">
      <dsp:nvSpPr>
        <dsp:cNvPr id="0" name=""/>
        <dsp:cNvSpPr/>
      </dsp:nvSpPr>
      <dsp:spPr>
        <a:xfrm rot="13800000">
          <a:off x="2291286" y="1577606"/>
          <a:ext cx="579331" cy="26248"/>
        </a:xfrm>
        <a:custGeom>
          <a:avLst/>
          <a:gdLst/>
          <a:ahLst/>
          <a:cxnLst/>
          <a:rect l="0" t="0" r="0" b="0"/>
          <a:pathLst>
            <a:path>
              <a:moveTo>
                <a:pt x="0" y="13124"/>
              </a:moveTo>
              <a:lnTo>
                <a:pt x="579331" y="131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566469" y="1576247"/>
        <a:ext cx="28966" cy="28966"/>
      </dsp:txXfrm>
    </dsp:sp>
    <dsp:sp modelId="{A70A12DC-C86A-418F-B269-A0EC6EF9409F}">
      <dsp:nvSpPr>
        <dsp:cNvPr id="0" name=""/>
        <dsp:cNvSpPr/>
      </dsp:nvSpPr>
      <dsp:spPr>
        <a:xfrm>
          <a:off x="1560517" y="472000"/>
          <a:ext cx="1015640" cy="10156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contribution pricing</a:t>
          </a:r>
        </a:p>
      </dsp:txBody>
      <dsp:txXfrm>
        <a:off x="1709254" y="620737"/>
        <a:ext cx="718166" cy="718166"/>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7744-AAA5-41F6-BBF8-C206B79F4A2E}">
      <dsp:nvSpPr>
        <dsp:cNvPr id="0" name=""/>
        <dsp:cNvSpPr/>
      </dsp:nvSpPr>
      <dsp:spPr>
        <a:xfrm>
          <a:off x="2395440" y="1447868"/>
          <a:ext cx="1661338" cy="1726923"/>
        </a:xfrm>
        <a:prstGeom prst="star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a:t>Pricing Strategies</a:t>
          </a:r>
        </a:p>
      </dsp:txBody>
      <dsp:txXfrm>
        <a:off x="2765123" y="1789908"/>
        <a:ext cx="921972" cy="958374"/>
      </dsp:txXfrm>
    </dsp:sp>
    <dsp:sp modelId="{7245B8F2-7F3A-4074-963D-9E3BC1179C76}">
      <dsp:nvSpPr>
        <dsp:cNvPr id="0" name=""/>
        <dsp:cNvSpPr/>
      </dsp:nvSpPr>
      <dsp:spPr>
        <a:xfrm rot="16200000">
          <a:off x="2942575" y="1150119"/>
          <a:ext cx="567069" cy="28428"/>
        </a:xfrm>
        <a:custGeom>
          <a:avLst/>
          <a:gdLst/>
          <a:ahLst/>
          <a:cxnLst/>
          <a:rect l="0" t="0" r="0" b="0"/>
          <a:pathLst>
            <a:path>
              <a:moveTo>
                <a:pt x="0" y="14214"/>
              </a:moveTo>
              <a:lnTo>
                <a:pt x="567069" y="14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211933" y="1150156"/>
        <a:ext cx="28353" cy="28353"/>
      </dsp:txXfrm>
    </dsp:sp>
    <dsp:sp modelId="{86F6BE1B-09B3-4E06-8CEE-8F91B4B64232}">
      <dsp:nvSpPr>
        <dsp:cNvPr id="0" name=""/>
        <dsp:cNvSpPr/>
      </dsp:nvSpPr>
      <dsp:spPr>
        <a:xfrm>
          <a:off x="2716590" y="-138240"/>
          <a:ext cx="1019038" cy="101903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market skimming</a:t>
          </a:r>
        </a:p>
      </dsp:txBody>
      <dsp:txXfrm>
        <a:off x="2865825" y="10995"/>
        <a:ext cx="720568" cy="720568"/>
      </dsp:txXfrm>
    </dsp:sp>
    <dsp:sp modelId="{7C308924-32AB-4F6E-98EF-761A5B7B9E8B}">
      <dsp:nvSpPr>
        <dsp:cNvPr id="0" name=""/>
        <dsp:cNvSpPr/>
      </dsp:nvSpPr>
      <dsp:spPr>
        <a:xfrm rot="18600000">
          <a:off x="3668339" y="1423832"/>
          <a:ext cx="581083" cy="28428"/>
        </a:xfrm>
        <a:custGeom>
          <a:avLst/>
          <a:gdLst/>
          <a:ahLst/>
          <a:cxnLst/>
          <a:rect l="0" t="0" r="0" b="0"/>
          <a:pathLst>
            <a:path>
              <a:moveTo>
                <a:pt x="0" y="14214"/>
              </a:moveTo>
              <a:lnTo>
                <a:pt x="581083" y="14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944354" y="1423519"/>
        <a:ext cx="29054" cy="29054"/>
      </dsp:txXfrm>
    </dsp:sp>
    <dsp:sp modelId="{DC9D0A72-BCD8-4FFE-B5E6-8340C6449935}">
      <dsp:nvSpPr>
        <dsp:cNvPr id="0" name=""/>
        <dsp:cNvSpPr/>
      </dsp:nvSpPr>
      <dsp:spPr>
        <a:xfrm>
          <a:off x="3963631" y="315645"/>
          <a:ext cx="1019038" cy="101903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value pricing</a:t>
          </a:r>
        </a:p>
      </dsp:txBody>
      <dsp:txXfrm>
        <a:off x="4112866" y="464880"/>
        <a:ext cx="720568" cy="720568"/>
      </dsp:txXfrm>
    </dsp:sp>
    <dsp:sp modelId="{5D20B981-B8D1-4B2D-A465-A183692B8CAF}">
      <dsp:nvSpPr>
        <dsp:cNvPr id="0" name=""/>
        <dsp:cNvSpPr/>
      </dsp:nvSpPr>
      <dsp:spPr>
        <a:xfrm rot="21000000">
          <a:off x="4040530" y="2100707"/>
          <a:ext cx="598927" cy="28428"/>
        </a:xfrm>
        <a:custGeom>
          <a:avLst/>
          <a:gdLst/>
          <a:ahLst/>
          <a:cxnLst/>
          <a:rect l="0" t="0" r="0" b="0"/>
          <a:pathLst>
            <a:path>
              <a:moveTo>
                <a:pt x="0" y="14214"/>
              </a:moveTo>
              <a:lnTo>
                <a:pt x="598927" y="14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325021" y="2099948"/>
        <a:ext cx="29946" cy="29946"/>
      </dsp:txXfrm>
    </dsp:sp>
    <dsp:sp modelId="{B368CB1B-EE5B-404B-9CCB-6D24D7981A66}">
      <dsp:nvSpPr>
        <dsp:cNvPr id="0" name=""/>
        <dsp:cNvSpPr/>
      </dsp:nvSpPr>
      <dsp:spPr>
        <a:xfrm>
          <a:off x="4627167" y="1464924"/>
          <a:ext cx="1019038" cy="1019038"/>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loss leader</a:t>
          </a:r>
        </a:p>
      </dsp:txBody>
      <dsp:txXfrm>
        <a:off x="4776402" y="1614159"/>
        <a:ext cx="720568" cy="720568"/>
      </dsp:txXfrm>
    </dsp:sp>
    <dsp:sp modelId="{FA8B1712-CA6C-40F1-A9D3-F3CEB6FEE7D3}">
      <dsp:nvSpPr>
        <dsp:cNvPr id="0" name=""/>
        <dsp:cNvSpPr/>
      </dsp:nvSpPr>
      <dsp:spPr>
        <a:xfrm rot="1800000">
          <a:off x="3912628" y="2864377"/>
          <a:ext cx="592015" cy="28428"/>
        </a:xfrm>
        <a:custGeom>
          <a:avLst/>
          <a:gdLst/>
          <a:ahLst/>
          <a:cxnLst/>
          <a:rect l="0" t="0" r="0" b="0"/>
          <a:pathLst>
            <a:path>
              <a:moveTo>
                <a:pt x="0" y="14214"/>
              </a:moveTo>
              <a:lnTo>
                <a:pt x="592015" y="14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193836" y="2863791"/>
        <a:ext cx="29600" cy="29600"/>
      </dsp:txXfrm>
    </dsp:sp>
    <dsp:sp modelId="{08E61811-8AE8-435B-BFC0-3E46D8586E4F}">
      <dsp:nvSpPr>
        <dsp:cNvPr id="0" name=""/>
        <dsp:cNvSpPr/>
      </dsp:nvSpPr>
      <dsp:spPr>
        <a:xfrm>
          <a:off x="4396724" y="2771836"/>
          <a:ext cx="1019038" cy="101903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psychological pricing</a:t>
          </a:r>
        </a:p>
      </dsp:txBody>
      <dsp:txXfrm>
        <a:off x="4545959" y="2921071"/>
        <a:ext cx="720568" cy="720568"/>
      </dsp:txXfrm>
    </dsp:sp>
    <dsp:sp modelId="{92E1D6C2-239D-4889-9D8B-2F9ACFD2F927}">
      <dsp:nvSpPr>
        <dsp:cNvPr id="0" name=""/>
        <dsp:cNvSpPr/>
      </dsp:nvSpPr>
      <dsp:spPr>
        <a:xfrm rot="4200000">
          <a:off x="3437509" y="3222591"/>
          <a:ext cx="250892" cy="28428"/>
        </a:xfrm>
        <a:custGeom>
          <a:avLst/>
          <a:gdLst/>
          <a:ahLst/>
          <a:cxnLst/>
          <a:rect l="0" t="0" r="0" b="0"/>
          <a:pathLst>
            <a:path>
              <a:moveTo>
                <a:pt x="0" y="14214"/>
              </a:moveTo>
              <a:lnTo>
                <a:pt x="250892" y="14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556683" y="3230533"/>
        <a:ext cx="12544" cy="12544"/>
      </dsp:txXfrm>
    </dsp:sp>
    <dsp:sp modelId="{E8605E5B-AD06-4027-B0DF-E646FFF073A2}">
      <dsp:nvSpPr>
        <dsp:cNvPr id="0" name=""/>
        <dsp:cNvSpPr/>
      </dsp:nvSpPr>
      <dsp:spPr>
        <a:xfrm>
          <a:off x="3036135" y="3307650"/>
          <a:ext cx="1707021" cy="16534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a:t>competitor pricing</a:t>
          </a:r>
        </a:p>
      </dsp:txBody>
      <dsp:txXfrm>
        <a:off x="3286122" y="3549794"/>
        <a:ext cx="1207047" cy="1169173"/>
      </dsp:txXfrm>
    </dsp:sp>
    <dsp:sp modelId="{7FBF0BC7-8B6F-4F76-AB68-C95895E23236}">
      <dsp:nvSpPr>
        <dsp:cNvPr id="0" name=""/>
        <dsp:cNvSpPr/>
      </dsp:nvSpPr>
      <dsp:spPr>
        <a:xfrm rot="6600000">
          <a:off x="2548950" y="3373043"/>
          <a:ext cx="571107" cy="28428"/>
        </a:xfrm>
        <a:custGeom>
          <a:avLst/>
          <a:gdLst/>
          <a:ahLst/>
          <a:cxnLst/>
          <a:rect l="0" t="0" r="0" b="0"/>
          <a:pathLst>
            <a:path>
              <a:moveTo>
                <a:pt x="0" y="14214"/>
              </a:moveTo>
              <a:lnTo>
                <a:pt x="571107" y="14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820226" y="3372979"/>
        <a:ext cx="28555" cy="28555"/>
      </dsp:txXfrm>
    </dsp:sp>
    <dsp:sp modelId="{F0CBBED3-A4BC-4356-8D2E-97BA487594A9}">
      <dsp:nvSpPr>
        <dsp:cNvPr id="0" name=""/>
        <dsp:cNvSpPr/>
      </dsp:nvSpPr>
      <dsp:spPr>
        <a:xfrm>
          <a:off x="2053054" y="3624862"/>
          <a:ext cx="1019038" cy="10190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predatory pricing</a:t>
          </a:r>
        </a:p>
      </dsp:txBody>
      <dsp:txXfrm>
        <a:off x="2202289" y="3774097"/>
        <a:ext cx="720568" cy="720568"/>
      </dsp:txXfrm>
    </dsp:sp>
    <dsp:sp modelId="{65FEC280-9255-47CD-AC8A-0DEC6CD82ED4}">
      <dsp:nvSpPr>
        <dsp:cNvPr id="0" name=""/>
        <dsp:cNvSpPr/>
      </dsp:nvSpPr>
      <dsp:spPr>
        <a:xfrm rot="9000000">
          <a:off x="1947575" y="2864377"/>
          <a:ext cx="592015" cy="28428"/>
        </a:xfrm>
        <a:custGeom>
          <a:avLst/>
          <a:gdLst/>
          <a:ahLst/>
          <a:cxnLst/>
          <a:rect l="0" t="0" r="0" b="0"/>
          <a:pathLst>
            <a:path>
              <a:moveTo>
                <a:pt x="0" y="14214"/>
              </a:moveTo>
              <a:lnTo>
                <a:pt x="592015" y="14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228783" y="2863791"/>
        <a:ext cx="29600" cy="29600"/>
      </dsp:txXfrm>
    </dsp:sp>
    <dsp:sp modelId="{4C2C5F45-3145-432C-8781-1BC235470050}">
      <dsp:nvSpPr>
        <dsp:cNvPr id="0" name=""/>
        <dsp:cNvSpPr/>
      </dsp:nvSpPr>
      <dsp:spPr>
        <a:xfrm>
          <a:off x="1036457" y="2771836"/>
          <a:ext cx="1019038" cy="101903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cost-plus pricing</a:t>
          </a:r>
        </a:p>
      </dsp:txBody>
      <dsp:txXfrm>
        <a:off x="1185692" y="2921071"/>
        <a:ext cx="720568" cy="720568"/>
      </dsp:txXfrm>
    </dsp:sp>
    <dsp:sp modelId="{EED5E962-9EBE-4ED8-BDCE-595AFA10183C}">
      <dsp:nvSpPr>
        <dsp:cNvPr id="0" name=""/>
        <dsp:cNvSpPr/>
      </dsp:nvSpPr>
      <dsp:spPr>
        <a:xfrm rot="11400000">
          <a:off x="1812761" y="2100707"/>
          <a:ext cx="598927" cy="28428"/>
        </a:xfrm>
        <a:custGeom>
          <a:avLst/>
          <a:gdLst/>
          <a:ahLst/>
          <a:cxnLst/>
          <a:rect l="0" t="0" r="0" b="0"/>
          <a:pathLst>
            <a:path>
              <a:moveTo>
                <a:pt x="0" y="14214"/>
              </a:moveTo>
              <a:lnTo>
                <a:pt x="598927" y="14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097252" y="2099948"/>
        <a:ext cx="29946" cy="29946"/>
      </dsp:txXfrm>
    </dsp:sp>
    <dsp:sp modelId="{5E6C967B-DF58-4A29-A3DB-8C95A3F02B76}">
      <dsp:nvSpPr>
        <dsp:cNvPr id="0" name=""/>
        <dsp:cNvSpPr/>
      </dsp:nvSpPr>
      <dsp:spPr>
        <a:xfrm>
          <a:off x="806013" y="1464924"/>
          <a:ext cx="1019038" cy="101903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penetration pricing</a:t>
          </a:r>
        </a:p>
      </dsp:txBody>
      <dsp:txXfrm>
        <a:off x="955248" y="1614159"/>
        <a:ext cx="720568" cy="720568"/>
      </dsp:txXfrm>
    </dsp:sp>
    <dsp:sp modelId="{581CD018-8B89-448E-AC0B-FC3A6A890348}">
      <dsp:nvSpPr>
        <dsp:cNvPr id="0" name=""/>
        <dsp:cNvSpPr/>
      </dsp:nvSpPr>
      <dsp:spPr>
        <a:xfrm rot="13800000">
          <a:off x="2202796" y="1423832"/>
          <a:ext cx="581083" cy="28428"/>
        </a:xfrm>
        <a:custGeom>
          <a:avLst/>
          <a:gdLst/>
          <a:ahLst/>
          <a:cxnLst/>
          <a:rect l="0" t="0" r="0" b="0"/>
          <a:pathLst>
            <a:path>
              <a:moveTo>
                <a:pt x="0" y="14214"/>
              </a:moveTo>
              <a:lnTo>
                <a:pt x="581083" y="14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478811" y="1423519"/>
        <a:ext cx="29054" cy="29054"/>
      </dsp:txXfrm>
    </dsp:sp>
    <dsp:sp modelId="{A70A12DC-C86A-418F-B269-A0EC6EF9409F}">
      <dsp:nvSpPr>
        <dsp:cNvPr id="0" name=""/>
        <dsp:cNvSpPr/>
      </dsp:nvSpPr>
      <dsp:spPr>
        <a:xfrm>
          <a:off x="1469550" y="315645"/>
          <a:ext cx="1019038" cy="101903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contribution pricing</a:t>
          </a:r>
        </a:p>
      </dsp:txBody>
      <dsp:txXfrm>
        <a:off x="1618785" y="464880"/>
        <a:ext cx="720568" cy="720568"/>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7744-AAA5-41F6-BBF8-C206B79F4A2E}">
      <dsp:nvSpPr>
        <dsp:cNvPr id="0" name=""/>
        <dsp:cNvSpPr/>
      </dsp:nvSpPr>
      <dsp:spPr>
        <a:xfrm>
          <a:off x="2344503" y="1494421"/>
          <a:ext cx="1705166" cy="1772482"/>
        </a:xfrm>
        <a:prstGeom prst="star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a:t>Pricing Strategies</a:t>
          </a:r>
        </a:p>
      </dsp:txBody>
      <dsp:txXfrm>
        <a:off x="2723939" y="1845485"/>
        <a:ext cx="946294" cy="983657"/>
      </dsp:txXfrm>
    </dsp:sp>
    <dsp:sp modelId="{7245B8F2-7F3A-4074-963D-9E3BC1179C76}">
      <dsp:nvSpPr>
        <dsp:cNvPr id="0" name=""/>
        <dsp:cNvSpPr/>
      </dsp:nvSpPr>
      <dsp:spPr>
        <a:xfrm rot="16200000">
          <a:off x="2907748" y="1190361"/>
          <a:ext cx="578676" cy="29443"/>
        </a:xfrm>
        <a:custGeom>
          <a:avLst/>
          <a:gdLst/>
          <a:ahLst/>
          <a:cxnLst/>
          <a:rect l="0" t="0" r="0" b="0"/>
          <a:pathLst>
            <a:path>
              <a:moveTo>
                <a:pt x="0" y="14721"/>
              </a:moveTo>
              <a:lnTo>
                <a:pt x="578676" y="147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182620" y="1190616"/>
        <a:ext cx="28933" cy="28933"/>
      </dsp:txXfrm>
    </dsp:sp>
    <dsp:sp modelId="{86F6BE1B-09B3-4E06-8CEE-8F91B4B64232}">
      <dsp:nvSpPr>
        <dsp:cNvPr id="0" name=""/>
        <dsp:cNvSpPr/>
      </dsp:nvSpPr>
      <dsp:spPr>
        <a:xfrm>
          <a:off x="2674125" y="-130176"/>
          <a:ext cx="1045922" cy="104592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market skimming</a:t>
          </a:r>
        </a:p>
      </dsp:txBody>
      <dsp:txXfrm>
        <a:off x="2827297" y="22996"/>
        <a:ext cx="739578" cy="739578"/>
      </dsp:txXfrm>
    </dsp:sp>
    <dsp:sp modelId="{7C308924-32AB-4F6E-98EF-761A5B7B9E8B}">
      <dsp:nvSpPr>
        <dsp:cNvPr id="0" name=""/>
        <dsp:cNvSpPr/>
      </dsp:nvSpPr>
      <dsp:spPr>
        <a:xfrm rot="18600000">
          <a:off x="3651582" y="1470904"/>
          <a:ext cx="593059" cy="29443"/>
        </a:xfrm>
        <a:custGeom>
          <a:avLst/>
          <a:gdLst/>
          <a:ahLst/>
          <a:cxnLst/>
          <a:rect l="0" t="0" r="0" b="0"/>
          <a:pathLst>
            <a:path>
              <a:moveTo>
                <a:pt x="0" y="14721"/>
              </a:moveTo>
              <a:lnTo>
                <a:pt x="593059" y="147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933285" y="1470799"/>
        <a:ext cx="29652" cy="29652"/>
      </dsp:txXfrm>
    </dsp:sp>
    <dsp:sp modelId="{DC9D0A72-BCD8-4FFE-B5E6-8340C6449935}">
      <dsp:nvSpPr>
        <dsp:cNvPr id="0" name=""/>
        <dsp:cNvSpPr/>
      </dsp:nvSpPr>
      <dsp:spPr>
        <a:xfrm>
          <a:off x="3951909" y="334898"/>
          <a:ext cx="1045922" cy="104592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value pricing</a:t>
          </a:r>
        </a:p>
      </dsp:txBody>
      <dsp:txXfrm>
        <a:off x="4105081" y="488070"/>
        <a:ext cx="739578" cy="739578"/>
      </dsp:txXfrm>
    </dsp:sp>
    <dsp:sp modelId="{5D20B981-B8D1-4B2D-A465-A183692B8CAF}">
      <dsp:nvSpPr>
        <dsp:cNvPr id="0" name=""/>
        <dsp:cNvSpPr/>
      </dsp:nvSpPr>
      <dsp:spPr>
        <a:xfrm rot="21000000">
          <a:off x="4033018" y="2164642"/>
          <a:ext cx="611374" cy="29443"/>
        </a:xfrm>
        <a:custGeom>
          <a:avLst/>
          <a:gdLst/>
          <a:ahLst/>
          <a:cxnLst/>
          <a:rect l="0" t="0" r="0" b="0"/>
          <a:pathLst>
            <a:path>
              <a:moveTo>
                <a:pt x="0" y="14721"/>
              </a:moveTo>
              <a:lnTo>
                <a:pt x="611374" y="147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323421" y="2164080"/>
        <a:ext cx="30568" cy="30568"/>
      </dsp:txXfrm>
    </dsp:sp>
    <dsp:sp modelId="{B368CB1B-EE5B-404B-9CCB-6D24D7981A66}">
      <dsp:nvSpPr>
        <dsp:cNvPr id="0" name=""/>
        <dsp:cNvSpPr/>
      </dsp:nvSpPr>
      <dsp:spPr>
        <a:xfrm>
          <a:off x="4631803" y="1512510"/>
          <a:ext cx="1045922" cy="1045922"/>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loss leader</a:t>
          </a:r>
        </a:p>
      </dsp:txBody>
      <dsp:txXfrm>
        <a:off x="4784975" y="1665682"/>
        <a:ext cx="739578" cy="739578"/>
      </dsp:txXfrm>
    </dsp:sp>
    <dsp:sp modelId="{FA8B1712-CA6C-40F1-A9D3-F3CEB6FEE7D3}">
      <dsp:nvSpPr>
        <dsp:cNvPr id="0" name=""/>
        <dsp:cNvSpPr/>
      </dsp:nvSpPr>
      <dsp:spPr>
        <a:xfrm rot="1800000">
          <a:off x="3901941" y="2947329"/>
          <a:ext cx="604280" cy="29443"/>
        </a:xfrm>
        <a:custGeom>
          <a:avLst/>
          <a:gdLst/>
          <a:ahLst/>
          <a:cxnLst/>
          <a:rect l="0" t="0" r="0" b="0"/>
          <a:pathLst>
            <a:path>
              <a:moveTo>
                <a:pt x="0" y="14721"/>
              </a:moveTo>
              <a:lnTo>
                <a:pt x="604280" y="147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188974" y="2946944"/>
        <a:ext cx="30214" cy="30214"/>
      </dsp:txXfrm>
    </dsp:sp>
    <dsp:sp modelId="{08E61811-8AE8-435B-BFC0-3E46D8586E4F}">
      <dsp:nvSpPr>
        <dsp:cNvPr id="0" name=""/>
        <dsp:cNvSpPr/>
      </dsp:nvSpPr>
      <dsp:spPr>
        <a:xfrm>
          <a:off x="4395679" y="2851640"/>
          <a:ext cx="1045922" cy="104592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psychological pricing</a:t>
          </a:r>
        </a:p>
      </dsp:txBody>
      <dsp:txXfrm>
        <a:off x="4548851" y="3004812"/>
        <a:ext cx="739578" cy="739578"/>
      </dsp:txXfrm>
    </dsp:sp>
    <dsp:sp modelId="{92E1D6C2-239D-4889-9D8B-2F9ACFD2F927}">
      <dsp:nvSpPr>
        <dsp:cNvPr id="0" name=""/>
        <dsp:cNvSpPr/>
      </dsp:nvSpPr>
      <dsp:spPr>
        <a:xfrm rot="4200000">
          <a:off x="3307039" y="3468676"/>
          <a:ext cx="582820" cy="29443"/>
        </a:xfrm>
        <a:custGeom>
          <a:avLst/>
          <a:gdLst/>
          <a:ahLst/>
          <a:cxnLst/>
          <a:rect l="0" t="0" r="0" b="0"/>
          <a:pathLst>
            <a:path>
              <a:moveTo>
                <a:pt x="0" y="14721"/>
              </a:moveTo>
              <a:lnTo>
                <a:pt x="582820" y="147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583879" y="3468828"/>
        <a:ext cx="29141" cy="29141"/>
      </dsp:txXfrm>
    </dsp:sp>
    <dsp:sp modelId="{E8605E5B-AD06-4027-B0DF-E646FFF073A2}">
      <dsp:nvSpPr>
        <dsp:cNvPr id="0" name=""/>
        <dsp:cNvSpPr/>
      </dsp:nvSpPr>
      <dsp:spPr>
        <a:xfrm>
          <a:off x="3354020" y="3725696"/>
          <a:ext cx="1045922" cy="104592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competitor pricing</a:t>
          </a:r>
        </a:p>
      </dsp:txBody>
      <dsp:txXfrm>
        <a:off x="3507192" y="3878868"/>
        <a:ext cx="739578" cy="739578"/>
      </dsp:txXfrm>
    </dsp:sp>
    <dsp:sp modelId="{7FBF0BC7-8B6F-4F76-AB68-C95895E23236}">
      <dsp:nvSpPr>
        <dsp:cNvPr id="0" name=""/>
        <dsp:cNvSpPr/>
      </dsp:nvSpPr>
      <dsp:spPr>
        <a:xfrm rot="6600000">
          <a:off x="2691165" y="3337842"/>
          <a:ext cx="304357" cy="29443"/>
        </a:xfrm>
        <a:custGeom>
          <a:avLst/>
          <a:gdLst/>
          <a:ahLst/>
          <a:cxnLst/>
          <a:rect l="0" t="0" r="0" b="0"/>
          <a:pathLst>
            <a:path>
              <a:moveTo>
                <a:pt x="0" y="14721"/>
              </a:moveTo>
              <a:lnTo>
                <a:pt x="304357" y="147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835734" y="3344954"/>
        <a:ext cx="15217" cy="15217"/>
      </dsp:txXfrm>
    </dsp:sp>
    <dsp:sp modelId="{F0CBBED3-A4BC-4356-8D2E-97BA487594A9}">
      <dsp:nvSpPr>
        <dsp:cNvPr id="0" name=""/>
        <dsp:cNvSpPr/>
      </dsp:nvSpPr>
      <dsp:spPr>
        <a:xfrm>
          <a:off x="1661074" y="3453719"/>
          <a:ext cx="1712237" cy="15898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a:t>predatory pricing</a:t>
          </a:r>
        </a:p>
      </dsp:txBody>
      <dsp:txXfrm>
        <a:off x="1911825" y="3686551"/>
        <a:ext cx="1210735" cy="1124210"/>
      </dsp:txXfrm>
    </dsp:sp>
    <dsp:sp modelId="{65FEC280-9255-47CD-AC8A-0DEC6CD82ED4}">
      <dsp:nvSpPr>
        <dsp:cNvPr id="0" name=""/>
        <dsp:cNvSpPr/>
      </dsp:nvSpPr>
      <dsp:spPr>
        <a:xfrm rot="9000000">
          <a:off x="1887952" y="2947329"/>
          <a:ext cx="604280" cy="29443"/>
        </a:xfrm>
        <a:custGeom>
          <a:avLst/>
          <a:gdLst/>
          <a:ahLst/>
          <a:cxnLst/>
          <a:rect l="0" t="0" r="0" b="0"/>
          <a:pathLst>
            <a:path>
              <a:moveTo>
                <a:pt x="0" y="14721"/>
              </a:moveTo>
              <a:lnTo>
                <a:pt x="604280" y="147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174985" y="2946944"/>
        <a:ext cx="30214" cy="30214"/>
      </dsp:txXfrm>
    </dsp:sp>
    <dsp:sp modelId="{4C2C5F45-3145-432C-8781-1BC235470050}">
      <dsp:nvSpPr>
        <dsp:cNvPr id="0" name=""/>
        <dsp:cNvSpPr/>
      </dsp:nvSpPr>
      <dsp:spPr>
        <a:xfrm>
          <a:off x="952572" y="2851640"/>
          <a:ext cx="1045922" cy="1045922"/>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cost-plus pricing</a:t>
          </a:r>
        </a:p>
      </dsp:txBody>
      <dsp:txXfrm>
        <a:off x="1105744" y="3004812"/>
        <a:ext cx="739578" cy="739578"/>
      </dsp:txXfrm>
    </dsp:sp>
    <dsp:sp modelId="{EED5E962-9EBE-4ED8-BDCE-595AFA10183C}">
      <dsp:nvSpPr>
        <dsp:cNvPr id="0" name=""/>
        <dsp:cNvSpPr/>
      </dsp:nvSpPr>
      <dsp:spPr>
        <a:xfrm rot="11400000">
          <a:off x="1749781" y="2164642"/>
          <a:ext cx="611374" cy="29443"/>
        </a:xfrm>
        <a:custGeom>
          <a:avLst/>
          <a:gdLst/>
          <a:ahLst/>
          <a:cxnLst/>
          <a:rect l="0" t="0" r="0" b="0"/>
          <a:pathLst>
            <a:path>
              <a:moveTo>
                <a:pt x="0" y="14721"/>
              </a:moveTo>
              <a:lnTo>
                <a:pt x="611374" y="147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040183" y="2164080"/>
        <a:ext cx="30568" cy="30568"/>
      </dsp:txXfrm>
    </dsp:sp>
    <dsp:sp modelId="{5E6C967B-DF58-4A29-A3DB-8C95A3F02B76}">
      <dsp:nvSpPr>
        <dsp:cNvPr id="0" name=""/>
        <dsp:cNvSpPr/>
      </dsp:nvSpPr>
      <dsp:spPr>
        <a:xfrm>
          <a:off x="716448" y="1512510"/>
          <a:ext cx="1045922" cy="10459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penetration pricing</a:t>
          </a:r>
        </a:p>
      </dsp:txBody>
      <dsp:txXfrm>
        <a:off x="869620" y="1665682"/>
        <a:ext cx="739578" cy="739578"/>
      </dsp:txXfrm>
    </dsp:sp>
    <dsp:sp modelId="{581CD018-8B89-448E-AC0B-FC3A6A890348}">
      <dsp:nvSpPr>
        <dsp:cNvPr id="0" name=""/>
        <dsp:cNvSpPr/>
      </dsp:nvSpPr>
      <dsp:spPr>
        <a:xfrm rot="13800000">
          <a:off x="2149532" y="1470904"/>
          <a:ext cx="593059" cy="29443"/>
        </a:xfrm>
        <a:custGeom>
          <a:avLst/>
          <a:gdLst/>
          <a:ahLst/>
          <a:cxnLst/>
          <a:rect l="0" t="0" r="0" b="0"/>
          <a:pathLst>
            <a:path>
              <a:moveTo>
                <a:pt x="0" y="14721"/>
              </a:moveTo>
              <a:lnTo>
                <a:pt x="593059" y="147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431235" y="1470799"/>
        <a:ext cx="29652" cy="29652"/>
      </dsp:txXfrm>
    </dsp:sp>
    <dsp:sp modelId="{A70A12DC-C86A-418F-B269-A0EC6EF9409F}">
      <dsp:nvSpPr>
        <dsp:cNvPr id="0" name=""/>
        <dsp:cNvSpPr/>
      </dsp:nvSpPr>
      <dsp:spPr>
        <a:xfrm>
          <a:off x="1396342" y="334898"/>
          <a:ext cx="1045922" cy="104592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contribution pricing</a:t>
          </a:r>
        </a:p>
      </dsp:txBody>
      <dsp:txXfrm>
        <a:off x="1549514" y="488070"/>
        <a:ext cx="739578" cy="739578"/>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7744-AAA5-41F6-BBF8-C206B79F4A2E}">
      <dsp:nvSpPr>
        <dsp:cNvPr id="0" name=""/>
        <dsp:cNvSpPr/>
      </dsp:nvSpPr>
      <dsp:spPr>
        <a:xfrm>
          <a:off x="2555767" y="1617244"/>
          <a:ext cx="1675074" cy="1741202"/>
        </a:xfrm>
        <a:prstGeom prst="star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a:t>Pricing Strategies</a:t>
          </a:r>
        </a:p>
      </dsp:txBody>
      <dsp:txXfrm>
        <a:off x="2928506" y="1962113"/>
        <a:ext cx="929596" cy="966297"/>
      </dsp:txXfrm>
    </dsp:sp>
    <dsp:sp modelId="{7245B8F2-7F3A-4074-963D-9E3BC1179C76}">
      <dsp:nvSpPr>
        <dsp:cNvPr id="0" name=""/>
        <dsp:cNvSpPr/>
      </dsp:nvSpPr>
      <dsp:spPr>
        <a:xfrm rot="16200000">
          <a:off x="3107920" y="1318234"/>
          <a:ext cx="570768" cy="27251"/>
        </a:xfrm>
        <a:custGeom>
          <a:avLst/>
          <a:gdLst/>
          <a:ahLst/>
          <a:cxnLst/>
          <a:rect l="0" t="0" r="0" b="0"/>
          <a:pathLst>
            <a:path>
              <a:moveTo>
                <a:pt x="0" y="13625"/>
              </a:moveTo>
              <a:lnTo>
                <a:pt x="570768" y="136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379035" y="1317590"/>
        <a:ext cx="28538" cy="28538"/>
      </dsp:txXfrm>
    </dsp:sp>
    <dsp:sp modelId="{86F6BE1B-09B3-4E06-8CEE-8F91B4B64232}">
      <dsp:nvSpPr>
        <dsp:cNvPr id="0" name=""/>
        <dsp:cNvSpPr/>
      </dsp:nvSpPr>
      <dsp:spPr>
        <a:xfrm>
          <a:off x="2879572" y="19011"/>
          <a:ext cx="1027464" cy="1027464"/>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market skimming</a:t>
          </a:r>
        </a:p>
      </dsp:txBody>
      <dsp:txXfrm>
        <a:off x="3030041" y="169480"/>
        <a:ext cx="726526" cy="726526"/>
      </dsp:txXfrm>
    </dsp:sp>
    <dsp:sp modelId="{7C308924-32AB-4F6E-98EF-761A5B7B9E8B}">
      <dsp:nvSpPr>
        <dsp:cNvPr id="0" name=""/>
        <dsp:cNvSpPr/>
      </dsp:nvSpPr>
      <dsp:spPr>
        <a:xfrm rot="18600000">
          <a:off x="3839368" y="1594095"/>
          <a:ext cx="584897" cy="27251"/>
        </a:xfrm>
        <a:custGeom>
          <a:avLst/>
          <a:gdLst/>
          <a:ahLst/>
          <a:cxnLst/>
          <a:rect l="0" t="0" r="0" b="0"/>
          <a:pathLst>
            <a:path>
              <a:moveTo>
                <a:pt x="0" y="13625"/>
              </a:moveTo>
              <a:lnTo>
                <a:pt x="584897" y="136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117194" y="1593098"/>
        <a:ext cx="29244" cy="29244"/>
      </dsp:txXfrm>
    </dsp:sp>
    <dsp:sp modelId="{DC9D0A72-BCD8-4FFE-B5E6-8340C6449935}">
      <dsp:nvSpPr>
        <dsp:cNvPr id="0" name=""/>
        <dsp:cNvSpPr/>
      </dsp:nvSpPr>
      <dsp:spPr>
        <a:xfrm>
          <a:off x="4136288" y="476418"/>
          <a:ext cx="1027464" cy="102746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value pricing</a:t>
          </a:r>
        </a:p>
      </dsp:txBody>
      <dsp:txXfrm>
        <a:off x="4286757" y="626887"/>
        <a:ext cx="726526" cy="726526"/>
      </dsp:txXfrm>
    </dsp:sp>
    <dsp:sp modelId="{5D20B981-B8D1-4B2D-A465-A183692B8CAF}">
      <dsp:nvSpPr>
        <dsp:cNvPr id="0" name=""/>
        <dsp:cNvSpPr/>
      </dsp:nvSpPr>
      <dsp:spPr>
        <a:xfrm rot="21000000">
          <a:off x="4214466" y="2276274"/>
          <a:ext cx="602889" cy="27251"/>
        </a:xfrm>
        <a:custGeom>
          <a:avLst/>
          <a:gdLst/>
          <a:ahLst/>
          <a:cxnLst/>
          <a:rect l="0" t="0" r="0" b="0"/>
          <a:pathLst>
            <a:path>
              <a:moveTo>
                <a:pt x="0" y="13625"/>
              </a:moveTo>
              <a:lnTo>
                <a:pt x="602889" y="136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500839" y="2274827"/>
        <a:ext cx="30144" cy="30144"/>
      </dsp:txXfrm>
    </dsp:sp>
    <dsp:sp modelId="{B368CB1B-EE5B-404B-9CCB-6D24D7981A66}">
      <dsp:nvSpPr>
        <dsp:cNvPr id="0" name=""/>
        <dsp:cNvSpPr/>
      </dsp:nvSpPr>
      <dsp:spPr>
        <a:xfrm>
          <a:off x="4804972" y="1634613"/>
          <a:ext cx="1027464" cy="1027464"/>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loss leader</a:t>
          </a:r>
        </a:p>
      </dsp:txBody>
      <dsp:txXfrm>
        <a:off x="4955441" y="1785082"/>
        <a:ext cx="726526" cy="726526"/>
      </dsp:txXfrm>
    </dsp:sp>
    <dsp:sp modelId="{FA8B1712-CA6C-40F1-A9D3-F3CEB6FEE7D3}">
      <dsp:nvSpPr>
        <dsp:cNvPr id="0" name=""/>
        <dsp:cNvSpPr/>
      </dsp:nvSpPr>
      <dsp:spPr>
        <a:xfrm rot="1800000">
          <a:off x="4085566" y="3045924"/>
          <a:ext cx="595920" cy="27251"/>
        </a:xfrm>
        <a:custGeom>
          <a:avLst/>
          <a:gdLst/>
          <a:ahLst/>
          <a:cxnLst/>
          <a:rect l="0" t="0" r="0" b="0"/>
          <a:pathLst>
            <a:path>
              <a:moveTo>
                <a:pt x="0" y="13625"/>
              </a:moveTo>
              <a:lnTo>
                <a:pt x="595920" y="136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368628" y="3044652"/>
        <a:ext cx="29796" cy="29796"/>
      </dsp:txXfrm>
    </dsp:sp>
    <dsp:sp modelId="{08E61811-8AE8-435B-BFC0-3E46D8586E4F}">
      <dsp:nvSpPr>
        <dsp:cNvPr id="0" name=""/>
        <dsp:cNvSpPr/>
      </dsp:nvSpPr>
      <dsp:spPr>
        <a:xfrm>
          <a:off x="4572740" y="2951664"/>
          <a:ext cx="1027464" cy="1027464"/>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psychological pricing</a:t>
          </a:r>
        </a:p>
      </dsp:txBody>
      <dsp:txXfrm>
        <a:off x="4723209" y="3102133"/>
        <a:ext cx="726526" cy="726526"/>
      </dsp:txXfrm>
    </dsp:sp>
    <dsp:sp modelId="{92E1D6C2-239D-4889-9D8B-2F9ACFD2F927}">
      <dsp:nvSpPr>
        <dsp:cNvPr id="0" name=""/>
        <dsp:cNvSpPr/>
      </dsp:nvSpPr>
      <dsp:spPr>
        <a:xfrm rot="4200000">
          <a:off x="3500559" y="3558578"/>
          <a:ext cx="574839" cy="27251"/>
        </a:xfrm>
        <a:custGeom>
          <a:avLst/>
          <a:gdLst/>
          <a:ahLst/>
          <a:cxnLst/>
          <a:rect l="0" t="0" r="0" b="0"/>
          <a:pathLst>
            <a:path>
              <a:moveTo>
                <a:pt x="0" y="13625"/>
              </a:moveTo>
              <a:lnTo>
                <a:pt x="574839" y="136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773608" y="3557832"/>
        <a:ext cx="28741" cy="28741"/>
      </dsp:txXfrm>
    </dsp:sp>
    <dsp:sp modelId="{E8605E5B-AD06-4027-B0DF-E646FFF073A2}">
      <dsp:nvSpPr>
        <dsp:cNvPr id="0" name=""/>
        <dsp:cNvSpPr/>
      </dsp:nvSpPr>
      <dsp:spPr>
        <a:xfrm>
          <a:off x="3548257" y="3811308"/>
          <a:ext cx="1027464" cy="102746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competitor pricing</a:t>
          </a:r>
        </a:p>
      </dsp:txBody>
      <dsp:txXfrm>
        <a:off x="3698726" y="3961777"/>
        <a:ext cx="726526" cy="726526"/>
      </dsp:txXfrm>
    </dsp:sp>
    <dsp:sp modelId="{7FBF0BC7-8B6F-4F76-AB68-C95895E23236}">
      <dsp:nvSpPr>
        <dsp:cNvPr id="0" name=""/>
        <dsp:cNvSpPr/>
      </dsp:nvSpPr>
      <dsp:spPr>
        <a:xfrm rot="6600000">
          <a:off x="2711210" y="3558578"/>
          <a:ext cx="574839" cy="27251"/>
        </a:xfrm>
        <a:custGeom>
          <a:avLst/>
          <a:gdLst/>
          <a:ahLst/>
          <a:cxnLst/>
          <a:rect l="0" t="0" r="0" b="0"/>
          <a:pathLst>
            <a:path>
              <a:moveTo>
                <a:pt x="0" y="13625"/>
              </a:moveTo>
              <a:lnTo>
                <a:pt x="574839" y="136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984259" y="3557832"/>
        <a:ext cx="28741" cy="28741"/>
      </dsp:txXfrm>
    </dsp:sp>
    <dsp:sp modelId="{F0CBBED3-A4BC-4356-8D2E-97BA487594A9}">
      <dsp:nvSpPr>
        <dsp:cNvPr id="0" name=""/>
        <dsp:cNvSpPr/>
      </dsp:nvSpPr>
      <dsp:spPr>
        <a:xfrm>
          <a:off x="2210888" y="3811308"/>
          <a:ext cx="1027464" cy="102746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predatory pricing</a:t>
          </a:r>
        </a:p>
      </dsp:txBody>
      <dsp:txXfrm>
        <a:off x="2361357" y="3961777"/>
        <a:ext cx="726526" cy="726526"/>
      </dsp:txXfrm>
    </dsp:sp>
    <dsp:sp modelId="{65FEC280-9255-47CD-AC8A-0DEC6CD82ED4}">
      <dsp:nvSpPr>
        <dsp:cNvPr id="0" name=""/>
        <dsp:cNvSpPr/>
      </dsp:nvSpPr>
      <dsp:spPr>
        <a:xfrm rot="9000000">
          <a:off x="2105122" y="3045924"/>
          <a:ext cx="595920" cy="27251"/>
        </a:xfrm>
        <a:custGeom>
          <a:avLst/>
          <a:gdLst/>
          <a:ahLst/>
          <a:cxnLst/>
          <a:rect l="0" t="0" r="0" b="0"/>
          <a:pathLst>
            <a:path>
              <a:moveTo>
                <a:pt x="0" y="13625"/>
              </a:moveTo>
              <a:lnTo>
                <a:pt x="595920" y="136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388185" y="3044652"/>
        <a:ext cx="29796" cy="29796"/>
      </dsp:txXfrm>
    </dsp:sp>
    <dsp:sp modelId="{4C2C5F45-3145-432C-8781-1BC235470050}">
      <dsp:nvSpPr>
        <dsp:cNvPr id="0" name=""/>
        <dsp:cNvSpPr/>
      </dsp:nvSpPr>
      <dsp:spPr>
        <a:xfrm>
          <a:off x="1186404" y="2951664"/>
          <a:ext cx="1027464" cy="102746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cost-plus pricing</a:t>
          </a:r>
        </a:p>
      </dsp:txBody>
      <dsp:txXfrm>
        <a:off x="1336873" y="3102133"/>
        <a:ext cx="726526" cy="726526"/>
      </dsp:txXfrm>
    </dsp:sp>
    <dsp:sp modelId="{EED5E962-9EBE-4ED8-BDCE-595AFA10183C}">
      <dsp:nvSpPr>
        <dsp:cNvPr id="0" name=""/>
        <dsp:cNvSpPr/>
      </dsp:nvSpPr>
      <dsp:spPr>
        <a:xfrm rot="11400000">
          <a:off x="1969253" y="2276274"/>
          <a:ext cx="602889" cy="27251"/>
        </a:xfrm>
        <a:custGeom>
          <a:avLst/>
          <a:gdLst/>
          <a:ahLst/>
          <a:cxnLst/>
          <a:rect l="0" t="0" r="0" b="0"/>
          <a:pathLst>
            <a:path>
              <a:moveTo>
                <a:pt x="0" y="13625"/>
              </a:moveTo>
              <a:lnTo>
                <a:pt x="602889" y="136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255625" y="2274827"/>
        <a:ext cx="30144" cy="30144"/>
      </dsp:txXfrm>
    </dsp:sp>
    <dsp:sp modelId="{5E6C967B-DF58-4A29-A3DB-8C95A3F02B76}">
      <dsp:nvSpPr>
        <dsp:cNvPr id="0" name=""/>
        <dsp:cNvSpPr/>
      </dsp:nvSpPr>
      <dsp:spPr>
        <a:xfrm>
          <a:off x="954173" y="1634613"/>
          <a:ext cx="1027464" cy="102746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penetration pricing</a:t>
          </a:r>
        </a:p>
      </dsp:txBody>
      <dsp:txXfrm>
        <a:off x="1104642" y="1785082"/>
        <a:ext cx="726526" cy="726526"/>
      </dsp:txXfrm>
    </dsp:sp>
    <dsp:sp modelId="{581CD018-8B89-448E-AC0B-FC3A6A890348}">
      <dsp:nvSpPr>
        <dsp:cNvPr id="0" name=""/>
        <dsp:cNvSpPr/>
      </dsp:nvSpPr>
      <dsp:spPr>
        <a:xfrm rot="13800000">
          <a:off x="2648585" y="1727571"/>
          <a:ext cx="236415" cy="27251"/>
        </a:xfrm>
        <a:custGeom>
          <a:avLst/>
          <a:gdLst/>
          <a:ahLst/>
          <a:cxnLst/>
          <a:rect l="0" t="0" r="0" b="0"/>
          <a:pathLst>
            <a:path>
              <a:moveTo>
                <a:pt x="0" y="13625"/>
              </a:moveTo>
              <a:lnTo>
                <a:pt x="236415" y="136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760882" y="1735287"/>
        <a:ext cx="11820" cy="11820"/>
      </dsp:txXfrm>
    </dsp:sp>
    <dsp:sp modelId="{A70A12DC-C86A-418F-B269-A0EC6EF9409F}">
      <dsp:nvSpPr>
        <dsp:cNvPr id="0" name=""/>
        <dsp:cNvSpPr/>
      </dsp:nvSpPr>
      <dsp:spPr>
        <a:xfrm>
          <a:off x="1143011" y="194348"/>
          <a:ext cx="1987156" cy="159160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a:t>contribution pricing</a:t>
          </a:r>
        </a:p>
      </dsp:txBody>
      <dsp:txXfrm>
        <a:off x="1434023" y="427433"/>
        <a:ext cx="1405132" cy="1125433"/>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7744-AAA5-41F6-BBF8-C206B79F4A2E}">
      <dsp:nvSpPr>
        <dsp:cNvPr id="0" name=""/>
        <dsp:cNvSpPr/>
      </dsp:nvSpPr>
      <dsp:spPr>
        <a:xfrm>
          <a:off x="2323350" y="1570379"/>
          <a:ext cx="1643631" cy="1708517"/>
        </a:xfrm>
        <a:prstGeom prst="star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a:t>Pricing Strategies</a:t>
          </a:r>
        </a:p>
      </dsp:txBody>
      <dsp:txXfrm>
        <a:off x="2689093" y="1908774"/>
        <a:ext cx="912145" cy="948158"/>
      </dsp:txXfrm>
    </dsp:sp>
    <dsp:sp modelId="{7245B8F2-7F3A-4074-963D-9E3BC1179C76}">
      <dsp:nvSpPr>
        <dsp:cNvPr id="0" name=""/>
        <dsp:cNvSpPr/>
      </dsp:nvSpPr>
      <dsp:spPr>
        <a:xfrm rot="16200000">
          <a:off x="2866261" y="1276928"/>
          <a:ext cx="557809" cy="29091"/>
        </a:xfrm>
        <a:custGeom>
          <a:avLst/>
          <a:gdLst/>
          <a:ahLst/>
          <a:cxnLst/>
          <a:rect l="0" t="0" r="0" b="0"/>
          <a:pathLst>
            <a:path>
              <a:moveTo>
                <a:pt x="0" y="14545"/>
              </a:moveTo>
              <a:lnTo>
                <a:pt x="557809" y="145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131220" y="1277529"/>
        <a:ext cx="27890" cy="27890"/>
      </dsp:txXfrm>
    </dsp:sp>
    <dsp:sp modelId="{86F6BE1B-09B3-4E06-8CEE-8F91B4B64232}">
      <dsp:nvSpPr>
        <dsp:cNvPr id="0" name=""/>
        <dsp:cNvSpPr/>
      </dsp:nvSpPr>
      <dsp:spPr>
        <a:xfrm>
          <a:off x="2641077" y="4392"/>
          <a:ext cx="1008177" cy="100817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market skimming</a:t>
          </a:r>
        </a:p>
      </dsp:txBody>
      <dsp:txXfrm>
        <a:off x="2788721" y="152036"/>
        <a:ext cx="712889" cy="712889"/>
      </dsp:txXfrm>
    </dsp:sp>
    <dsp:sp modelId="{7C308924-32AB-4F6E-98EF-761A5B7B9E8B}">
      <dsp:nvSpPr>
        <dsp:cNvPr id="0" name=""/>
        <dsp:cNvSpPr/>
      </dsp:nvSpPr>
      <dsp:spPr>
        <a:xfrm rot="18600000">
          <a:off x="3583256" y="1547348"/>
          <a:ext cx="571673" cy="29091"/>
        </a:xfrm>
        <a:custGeom>
          <a:avLst/>
          <a:gdLst/>
          <a:ahLst/>
          <a:cxnLst/>
          <a:rect l="0" t="0" r="0" b="0"/>
          <a:pathLst>
            <a:path>
              <a:moveTo>
                <a:pt x="0" y="14545"/>
              </a:moveTo>
              <a:lnTo>
                <a:pt x="571673" y="145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854801" y="1547602"/>
        <a:ext cx="28583" cy="28583"/>
      </dsp:txXfrm>
    </dsp:sp>
    <dsp:sp modelId="{DC9D0A72-BCD8-4FFE-B5E6-8340C6449935}">
      <dsp:nvSpPr>
        <dsp:cNvPr id="0" name=""/>
        <dsp:cNvSpPr/>
      </dsp:nvSpPr>
      <dsp:spPr>
        <a:xfrm>
          <a:off x="3872759" y="452688"/>
          <a:ext cx="1008177" cy="100817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value pricing</a:t>
          </a:r>
        </a:p>
      </dsp:txBody>
      <dsp:txXfrm>
        <a:off x="4020403" y="600332"/>
        <a:ext cx="712889" cy="712889"/>
      </dsp:txXfrm>
    </dsp:sp>
    <dsp:sp modelId="{5D20B981-B8D1-4B2D-A465-A183692B8CAF}">
      <dsp:nvSpPr>
        <dsp:cNvPr id="0" name=""/>
        <dsp:cNvSpPr/>
      </dsp:nvSpPr>
      <dsp:spPr>
        <a:xfrm rot="21000000">
          <a:off x="3950930" y="2216057"/>
          <a:ext cx="589327" cy="29091"/>
        </a:xfrm>
        <a:custGeom>
          <a:avLst/>
          <a:gdLst/>
          <a:ahLst/>
          <a:cxnLst/>
          <a:rect l="0" t="0" r="0" b="0"/>
          <a:pathLst>
            <a:path>
              <a:moveTo>
                <a:pt x="0" y="14545"/>
              </a:moveTo>
              <a:lnTo>
                <a:pt x="589327" y="145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230861" y="2215869"/>
        <a:ext cx="29466" cy="29466"/>
      </dsp:txXfrm>
    </dsp:sp>
    <dsp:sp modelId="{B368CB1B-EE5B-404B-9CCB-6D24D7981A66}">
      <dsp:nvSpPr>
        <dsp:cNvPr id="0" name=""/>
        <dsp:cNvSpPr/>
      </dsp:nvSpPr>
      <dsp:spPr>
        <a:xfrm>
          <a:off x="4528123" y="1587812"/>
          <a:ext cx="1008177" cy="1008177"/>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loss leader</a:t>
          </a:r>
        </a:p>
      </dsp:txBody>
      <dsp:txXfrm>
        <a:off x="4675767" y="1735456"/>
        <a:ext cx="712889" cy="712889"/>
      </dsp:txXfrm>
    </dsp:sp>
    <dsp:sp modelId="{FA8B1712-CA6C-40F1-A9D3-F3CEB6FEE7D3}">
      <dsp:nvSpPr>
        <dsp:cNvPr id="0" name=""/>
        <dsp:cNvSpPr/>
      </dsp:nvSpPr>
      <dsp:spPr>
        <a:xfrm rot="1800000">
          <a:off x="3824582" y="2970504"/>
          <a:ext cx="582489" cy="29091"/>
        </a:xfrm>
        <a:custGeom>
          <a:avLst/>
          <a:gdLst/>
          <a:ahLst/>
          <a:cxnLst/>
          <a:rect l="0" t="0" r="0" b="0"/>
          <a:pathLst>
            <a:path>
              <a:moveTo>
                <a:pt x="0" y="14545"/>
              </a:moveTo>
              <a:lnTo>
                <a:pt x="582489" y="145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101265" y="2970487"/>
        <a:ext cx="29124" cy="29124"/>
      </dsp:txXfrm>
    </dsp:sp>
    <dsp:sp modelId="{08E61811-8AE8-435B-BFC0-3E46D8586E4F}">
      <dsp:nvSpPr>
        <dsp:cNvPr id="0" name=""/>
        <dsp:cNvSpPr/>
      </dsp:nvSpPr>
      <dsp:spPr>
        <a:xfrm>
          <a:off x="4300517" y="2878627"/>
          <a:ext cx="1008177" cy="100817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psychological pricing</a:t>
          </a:r>
        </a:p>
      </dsp:txBody>
      <dsp:txXfrm>
        <a:off x="4448161" y="3026271"/>
        <a:ext cx="712889" cy="712889"/>
      </dsp:txXfrm>
    </dsp:sp>
    <dsp:sp modelId="{92E1D6C2-239D-4889-9D8B-2F9ACFD2F927}">
      <dsp:nvSpPr>
        <dsp:cNvPr id="0" name=""/>
        <dsp:cNvSpPr/>
      </dsp:nvSpPr>
      <dsp:spPr>
        <a:xfrm rot="4200000">
          <a:off x="3251145" y="3473040"/>
          <a:ext cx="561804" cy="29091"/>
        </a:xfrm>
        <a:custGeom>
          <a:avLst/>
          <a:gdLst/>
          <a:ahLst/>
          <a:cxnLst/>
          <a:rect l="0" t="0" r="0" b="0"/>
          <a:pathLst>
            <a:path>
              <a:moveTo>
                <a:pt x="0" y="14545"/>
              </a:moveTo>
              <a:lnTo>
                <a:pt x="561804" y="145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518002" y="3473541"/>
        <a:ext cx="28090" cy="28090"/>
      </dsp:txXfrm>
    </dsp:sp>
    <dsp:sp modelId="{E8605E5B-AD06-4027-B0DF-E646FFF073A2}">
      <dsp:nvSpPr>
        <dsp:cNvPr id="0" name=""/>
        <dsp:cNvSpPr/>
      </dsp:nvSpPr>
      <dsp:spPr>
        <a:xfrm>
          <a:off x="3296441" y="3721148"/>
          <a:ext cx="1008177" cy="100817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competitor pricing</a:t>
          </a:r>
        </a:p>
      </dsp:txBody>
      <dsp:txXfrm>
        <a:off x="3444085" y="3868792"/>
        <a:ext cx="712889" cy="712889"/>
      </dsp:txXfrm>
    </dsp:sp>
    <dsp:sp modelId="{7FBF0BC7-8B6F-4F76-AB68-C95895E23236}">
      <dsp:nvSpPr>
        <dsp:cNvPr id="0" name=""/>
        <dsp:cNvSpPr/>
      </dsp:nvSpPr>
      <dsp:spPr>
        <a:xfrm rot="6600000">
          <a:off x="2477382" y="3473040"/>
          <a:ext cx="561804" cy="29091"/>
        </a:xfrm>
        <a:custGeom>
          <a:avLst/>
          <a:gdLst/>
          <a:ahLst/>
          <a:cxnLst/>
          <a:rect l="0" t="0" r="0" b="0"/>
          <a:pathLst>
            <a:path>
              <a:moveTo>
                <a:pt x="0" y="14545"/>
              </a:moveTo>
              <a:lnTo>
                <a:pt x="561804" y="145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744239" y="3473541"/>
        <a:ext cx="28090" cy="28090"/>
      </dsp:txXfrm>
    </dsp:sp>
    <dsp:sp modelId="{F0CBBED3-A4BC-4356-8D2E-97BA487594A9}">
      <dsp:nvSpPr>
        <dsp:cNvPr id="0" name=""/>
        <dsp:cNvSpPr/>
      </dsp:nvSpPr>
      <dsp:spPr>
        <a:xfrm>
          <a:off x="1985713" y="3721148"/>
          <a:ext cx="1008177" cy="100817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predatory pricing</a:t>
          </a:r>
        </a:p>
      </dsp:txBody>
      <dsp:txXfrm>
        <a:off x="2133357" y="3868792"/>
        <a:ext cx="712889" cy="712889"/>
      </dsp:txXfrm>
    </dsp:sp>
    <dsp:sp modelId="{65FEC280-9255-47CD-AC8A-0DEC6CD82ED4}">
      <dsp:nvSpPr>
        <dsp:cNvPr id="0" name=""/>
        <dsp:cNvSpPr/>
      </dsp:nvSpPr>
      <dsp:spPr>
        <a:xfrm rot="8968056">
          <a:off x="2188471" y="2897698"/>
          <a:ext cx="259945" cy="29091"/>
        </a:xfrm>
        <a:custGeom>
          <a:avLst/>
          <a:gdLst/>
          <a:ahLst/>
          <a:cxnLst/>
          <a:rect l="0" t="0" r="0" b="0"/>
          <a:pathLst>
            <a:path>
              <a:moveTo>
                <a:pt x="0" y="14545"/>
              </a:moveTo>
              <a:lnTo>
                <a:pt x="259945" y="145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311945" y="2905745"/>
        <a:ext cx="12997" cy="12997"/>
      </dsp:txXfrm>
    </dsp:sp>
    <dsp:sp modelId="{4C2C5F45-3145-432C-8781-1BC235470050}">
      <dsp:nvSpPr>
        <dsp:cNvPr id="0" name=""/>
        <dsp:cNvSpPr/>
      </dsp:nvSpPr>
      <dsp:spPr>
        <a:xfrm>
          <a:off x="736656" y="2548845"/>
          <a:ext cx="1568239" cy="166773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a:t>cost-plus pricing</a:t>
          </a:r>
        </a:p>
      </dsp:txBody>
      <dsp:txXfrm>
        <a:off x="966319" y="2793079"/>
        <a:ext cx="1108913" cy="1179268"/>
      </dsp:txXfrm>
    </dsp:sp>
    <dsp:sp modelId="{EED5E962-9EBE-4ED8-BDCE-595AFA10183C}">
      <dsp:nvSpPr>
        <dsp:cNvPr id="0" name=""/>
        <dsp:cNvSpPr/>
      </dsp:nvSpPr>
      <dsp:spPr>
        <a:xfrm rot="11400000">
          <a:off x="1750073" y="2216057"/>
          <a:ext cx="589327" cy="29091"/>
        </a:xfrm>
        <a:custGeom>
          <a:avLst/>
          <a:gdLst/>
          <a:ahLst/>
          <a:cxnLst/>
          <a:rect l="0" t="0" r="0" b="0"/>
          <a:pathLst>
            <a:path>
              <a:moveTo>
                <a:pt x="0" y="14545"/>
              </a:moveTo>
              <a:lnTo>
                <a:pt x="589327" y="145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030004" y="2215869"/>
        <a:ext cx="29466" cy="29466"/>
      </dsp:txXfrm>
    </dsp:sp>
    <dsp:sp modelId="{5E6C967B-DF58-4A29-A3DB-8C95A3F02B76}">
      <dsp:nvSpPr>
        <dsp:cNvPr id="0" name=""/>
        <dsp:cNvSpPr/>
      </dsp:nvSpPr>
      <dsp:spPr>
        <a:xfrm>
          <a:off x="754031" y="1587812"/>
          <a:ext cx="1008177" cy="100817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penetration pricing</a:t>
          </a:r>
        </a:p>
      </dsp:txBody>
      <dsp:txXfrm>
        <a:off x="901675" y="1735456"/>
        <a:ext cx="712889" cy="712889"/>
      </dsp:txXfrm>
    </dsp:sp>
    <dsp:sp modelId="{581CD018-8B89-448E-AC0B-FC3A6A890348}">
      <dsp:nvSpPr>
        <dsp:cNvPr id="0" name=""/>
        <dsp:cNvSpPr/>
      </dsp:nvSpPr>
      <dsp:spPr>
        <a:xfrm rot="13800000">
          <a:off x="2135401" y="1547348"/>
          <a:ext cx="571673" cy="29091"/>
        </a:xfrm>
        <a:custGeom>
          <a:avLst/>
          <a:gdLst/>
          <a:ahLst/>
          <a:cxnLst/>
          <a:rect l="0" t="0" r="0" b="0"/>
          <a:pathLst>
            <a:path>
              <a:moveTo>
                <a:pt x="0" y="14545"/>
              </a:moveTo>
              <a:lnTo>
                <a:pt x="571673" y="145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406946" y="1547602"/>
        <a:ext cx="28583" cy="28583"/>
      </dsp:txXfrm>
    </dsp:sp>
    <dsp:sp modelId="{A70A12DC-C86A-418F-B269-A0EC6EF9409F}">
      <dsp:nvSpPr>
        <dsp:cNvPr id="0" name=""/>
        <dsp:cNvSpPr/>
      </dsp:nvSpPr>
      <dsp:spPr>
        <a:xfrm>
          <a:off x="1409395" y="452688"/>
          <a:ext cx="1008177" cy="10081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a:t>contribution pricing</a:t>
          </a:r>
        </a:p>
      </dsp:txBody>
      <dsp:txXfrm>
        <a:off x="1557039" y="600332"/>
        <a:ext cx="712889" cy="71288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6323C-8EE2-418A-B98A-CAD928F1C68A}" type="datetimeFigureOut">
              <a:rPr lang="en-US" smtClean="0"/>
              <a:pPr/>
              <a:t>7/8/2022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127C0-4311-41D4-9D2B-843FAD8ECE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6624C-ADF9-44F5-8349-D44794CAB10E}" type="slidenum">
              <a:rPr lang="en-US"/>
              <a:pPr/>
              <a:t>174</a:t>
            </a:fld>
            <a:endParaRPr lang="en-US"/>
          </a:p>
        </p:txBody>
      </p:sp>
      <p:sp>
        <p:nvSpPr>
          <p:cNvPr id="174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864416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43B5F-187B-4A66-805B-9709489282B2}" type="slidenum">
              <a:rPr lang="en-US"/>
              <a:pPr/>
              <a:t>208</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813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2D2A7-0255-47A5-B554-38732EAE7A6F}" type="slidenum">
              <a:rPr lang="en-US"/>
              <a:pPr/>
              <a:t>209</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23932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84421-20CF-4B86-B168-785BBABB34F1}" type="slidenum">
              <a:rPr lang="en-US"/>
              <a:pPr/>
              <a:t>210</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66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80AFF-AEC2-4A94-A7E1-C4F6166EAD41}" type="slidenum">
              <a:rPr lang="en-US"/>
              <a:pPr/>
              <a:t>211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746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D9D56-14DB-4749-B5BC-C8E57DC28B62}" type="slidenum">
              <a:rPr lang="en-US"/>
              <a:pPr/>
              <a:t>212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631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3983D-DF98-4762-8509-E75127DDB34D}" type="slidenum">
              <a:rPr lang="en-US"/>
              <a:pPr/>
              <a:t>213</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024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D0B3B-C350-49B7-A3A2-079DE1422708}" type="slidenum">
              <a:rPr lang="en-US"/>
              <a:pPr/>
              <a:t>214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2126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46321-F25C-47FD-9356-97279048F072}" type="slidenum">
              <a:rPr lang="en-US"/>
              <a:pPr/>
              <a:t>215</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889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612B5-EB09-4E09-9FC3-A1299A398277}" type="slidenum">
              <a:rPr lang="en-US"/>
              <a:pPr/>
              <a:t>216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826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DF437-6222-4DEC-817F-0F2FA738D3D6}" type="slidenum">
              <a:rPr lang="en-US"/>
              <a:pPr/>
              <a:t>177</a:t>
            </a:fld>
            <a:endParaRPr lang="en-US"/>
          </a:p>
        </p:txBody>
      </p:sp>
      <p:sp>
        <p:nvSpPr>
          <p:cNvPr id="112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95150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4F30F-97CA-43F1-A95C-92E1D4AF660E}" type="slidenum">
              <a:rPr lang="en-US"/>
              <a:pPr/>
              <a:t>178</a:t>
            </a:fld>
            <a:endParaRPr lang="en-US"/>
          </a:p>
        </p:txBody>
      </p:sp>
      <p:sp>
        <p:nvSpPr>
          <p:cNvPr id="133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95739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C2B3B-6F27-4929-B66B-7F9589853EA6}" type="slidenum">
              <a:rPr lang="en-US"/>
              <a:pPr/>
              <a:t>179</a:t>
            </a:fld>
            <a:endParaRPr lang="en-US"/>
          </a:p>
        </p:txBody>
      </p:sp>
      <p:sp>
        <p:nvSpPr>
          <p:cNvPr id="153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52479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FA806-7009-4288-81B1-33F70BB02512}" type="slidenum">
              <a:rPr lang="en-US"/>
              <a:pPr/>
              <a:t>203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962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E42AC-8736-4814-80DB-40A5EF813D97}" type="slidenum">
              <a:rPr lang="en-US"/>
              <a:pPr/>
              <a:t>204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906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9270F-1400-428C-9520-83D8938ACA50}" type="slidenum">
              <a:rPr lang="en-US"/>
              <a:pPr/>
              <a:t>205</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062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258CE-99F7-489F-9FAA-C43BDC757D88}" type="slidenum">
              <a:rPr lang="en-US"/>
              <a:pPr/>
              <a:t>206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467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061BB-DFF8-45D9-880B-6F9C23390743}" type="slidenum">
              <a:rPr lang="en-US"/>
              <a:pPr/>
              <a:t>207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874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762000"/>
          </a:xfrm>
        </p:spPr>
        <p:txBody>
          <a:bodyPr/>
          <a:lstStyle/>
          <a:p>
            <a:r>
              <a:rPr lang="en-US" smtClean="0"/>
              <a:t>Click to edit Master title style</a:t>
            </a:r>
            <a:endParaRPr lang="en-ZA"/>
          </a:p>
        </p:txBody>
      </p:sp>
      <p:sp>
        <p:nvSpPr>
          <p:cNvPr id="3" name="ClipArt Placeholder 2"/>
          <p:cNvSpPr>
            <a:spLocks noGrp="1"/>
          </p:cNvSpPr>
          <p:nvPr>
            <p:ph type="clipArt" sz="half" idx="1"/>
          </p:nvPr>
        </p:nvSpPr>
        <p:spPr>
          <a:xfrm>
            <a:off x="685800" y="1981200"/>
            <a:ext cx="3810000" cy="4114800"/>
          </a:xfrm>
        </p:spPr>
        <p:txBody>
          <a:bodyPr/>
          <a:lstStyle/>
          <a:p>
            <a:endParaRPr lang="en-ZA"/>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GB" smtClean="0"/>
              <a:t>ARC Consulting cc 2009</a:t>
            </a:r>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CB683E9-3307-4B0D-9A0E-88FCBF819CA3}" type="slidenum">
              <a:rPr lang="en-GB"/>
              <a:pPr/>
              <a:t>‹#›</a:t>
            </a:fld>
            <a:endParaRPr lang="en-GB"/>
          </a:p>
        </p:txBody>
      </p:sp>
    </p:spTree>
    <p:extLst>
      <p:ext uri="{BB962C8B-B14F-4D97-AF65-F5344CB8AC3E}">
        <p14:creationId xmlns:p14="http://schemas.microsoft.com/office/powerpoint/2010/main" val="3176248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762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4648200" y="1981200"/>
            <a:ext cx="3810000" cy="4114800"/>
          </a:xfrm>
        </p:spPr>
        <p:txBody>
          <a:bodyPr/>
          <a:lstStyle/>
          <a:p>
            <a:endParaRPr lang="en-Z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GB" smtClean="0"/>
              <a:t>ARC Consulting cc 2009</a:t>
            </a:r>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DDEDF46-12EB-42E9-B7B8-2DC577FBF455}" type="slidenum">
              <a:rPr lang="en-GB"/>
              <a:pPr/>
              <a:t>‹#›</a:t>
            </a:fld>
            <a:endParaRPr lang="en-GB"/>
          </a:p>
        </p:txBody>
      </p:sp>
    </p:spTree>
    <p:extLst>
      <p:ext uri="{BB962C8B-B14F-4D97-AF65-F5344CB8AC3E}">
        <p14:creationId xmlns:p14="http://schemas.microsoft.com/office/powerpoint/2010/main" val="1491095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878B97-C3CE-414E-86F2-A7C75BDA3F73}" type="slidenum">
              <a:rPr lang="en-US" altLang="en-US"/>
              <a:pPr/>
              <a:t>‹#›</a:t>
            </a:fld>
            <a:endParaRPr lang="en-US" altLang="en-US"/>
          </a:p>
        </p:txBody>
      </p:sp>
    </p:spTree>
    <p:extLst>
      <p:ext uri="{BB962C8B-B14F-4D97-AF65-F5344CB8AC3E}">
        <p14:creationId xmlns:p14="http://schemas.microsoft.com/office/powerpoint/2010/main" val="4242320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6E3B7C5F-F2F1-4840-B414-43CF34C28F50}" type="slidenum">
              <a:rPr lang="en-US" altLang="en-US"/>
              <a:pPr/>
              <a:t>‹#›</a:t>
            </a:fld>
            <a:endParaRPr lang="en-US" altLang="en-US"/>
          </a:p>
        </p:txBody>
      </p:sp>
    </p:spTree>
    <p:extLst>
      <p:ext uri="{BB962C8B-B14F-4D97-AF65-F5344CB8AC3E}">
        <p14:creationId xmlns:p14="http://schemas.microsoft.com/office/powerpoint/2010/main" val="70534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0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0.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52.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53.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154.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162.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167.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1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2.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3" Type="http://schemas.openxmlformats.org/officeDocument/2006/relationships/diagramData" Target="../diagrams/data87.xml"/><Relationship Id="rId7" Type="http://schemas.microsoft.com/office/2007/relationships/diagramDrawing" Target="../diagrams/drawing8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7.xml"/><Relationship Id="rId5" Type="http://schemas.openxmlformats.org/officeDocument/2006/relationships/diagramQuickStyle" Target="../diagrams/quickStyle87.xml"/><Relationship Id="rId4" Type="http://schemas.openxmlformats.org/officeDocument/2006/relationships/diagramLayout" Target="../diagrams/layout87.xml"/></Relationships>
</file>

<file path=ppt/slides/_rels/slide205.xml.rels><?xml version="1.0" encoding="UTF-8" standalone="yes"?>
<Relationships xmlns="http://schemas.openxmlformats.org/package/2006/relationships"><Relationship Id="rId3" Type="http://schemas.openxmlformats.org/officeDocument/2006/relationships/diagramData" Target="../diagrams/data88.xml"/><Relationship Id="rId7" Type="http://schemas.microsoft.com/office/2007/relationships/diagramDrawing" Target="../diagrams/drawing8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diagramData" Target="../diagrams/data89.xml"/><Relationship Id="rId7" Type="http://schemas.microsoft.com/office/2007/relationships/diagramDrawing" Target="../diagrams/drawing8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9.xml"/><Relationship Id="rId5" Type="http://schemas.openxmlformats.org/officeDocument/2006/relationships/diagramQuickStyle" Target="../diagrams/quickStyle89.xml"/><Relationship Id="rId4" Type="http://schemas.openxmlformats.org/officeDocument/2006/relationships/diagramLayout" Target="../diagrams/layout89.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3" Type="http://schemas.openxmlformats.org/officeDocument/2006/relationships/diagramData" Target="../diagrams/data90.xml"/><Relationship Id="rId7" Type="http://schemas.microsoft.com/office/2007/relationships/diagramDrawing" Target="../diagrams/drawing9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0.xml"/><Relationship Id="rId5" Type="http://schemas.openxmlformats.org/officeDocument/2006/relationships/diagramQuickStyle" Target="../diagrams/quickStyle90.xml"/><Relationship Id="rId4" Type="http://schemas.openxmlformats.org/officeDocument/2006/relationships/diagramLayout" Target="../diagrams/layout90.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3" Type="http://schemas.openxmlformats.org/officeDocument/2006/relationships/diagramData" Target="../diagrams/data91.xml"/><Relationship Id="rId7" Type="http://schemas.microsoft.com/office/2007/relationships/diagramDrawing" Target="../diagrams/drawing9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1.xml"/><Relationship Id="rId5" Type="http://schemas.openxmlformats.org/officeDocument/2006/relationships/diagramQuickStyle" Target="../diagrams/quickStyle91.xml"/><Relationship Id="rId4" Type="http://schemas.openxmlformats.org/officeDocument/2006/relationships/diagramLayout" Target="../diagrams/layout9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diagramData" Target="../diagrams/data92.xml"/><Relationship Id="rId7" Type="http://schemas.microsoft.com/office/2007/relationships/diagramDrawing" Target="../diagrams/drawing9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2.xml"/><Relationship Id="rId5" Type="http://schemas.openxmlformats.org/officeDocument/2006/relationships/diagramQuickStyle" Target="../diagrams/quickStyle92.xml"/><Relationship Id="rId4" Type="http://schemas.openxmlformats.org/officeDocument/2006/relationships/diagramLayout" Target="../diagrams/layout9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diagramData" Target="../diagrams/data93.xml"/><Relationship Id="rId7" Type="http://schemas.microsoft.com/office/2007/relationships/diagramDrawing" Target="../diagrams/drawing9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3.xml"/><Relationship Id="rId5" Type="http://schemas.openxmlformats.org/officeDocument/2006/relationships/diagramQuickStyle" Target="../diagrams/quickStyle93.xml"/><Relationship Id="rId4" Type="http://schemas.openxmlformats.org/officeDocument/2006/relationships/diagramLayout" Target="../diagrams/layout9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2.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2.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2.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3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4.xml"/></Relationships>
</file>

<file path=ppt/slides/_rels/slide23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4.xml"/></Relationships>
</file>

<file path=ppt/slides/_rels/slide2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0.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4.xml"/></Relationships>
</file>

<file path=ppt/slides/_rels/slide241.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4.xml"/></Relationships>
</file>

<file path=ppt/slides/_rels/slide242.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1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4.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5.xml"/></Relationships>
</file>

<file path=ppt/slides/_rels/slide245.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4.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14.xml"/></Relationships>
</file>

<file path=ppt/slides/_rels/slide248.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12.jpe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faculty.msb.edu/homak/homahelpsite/webhelp/Content/Growth%20Matrix%20-%20Ansoff%20Growth%20Matrix.pdf"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8382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1676400" y="5105400"/>
            <a:ext cx="5867400" cy="1208023"/>
          </a:xfrm>
          <a:prstGeom prst="rect">
            <a:avLst/>
          </a:prstGeom>
          <a:noFill/>
        </p:spPr>
        <p:txBody>
          <a:bodyPr wrap="square" rtlCol="0">
            <a:spAutoFit/>
          </a:bodyPr>
          <a:lstStyle/>
          <a:p>
            <a:pPr algn="ctr">
              <a:lnSpc>
                <a:spcPct val="150000"/>
              </a:lnSpc>
            </a:pPr>
            <a:r>
              <a:rPr lang="en-US" sz="3000" dirty="0" smtClean="0">
                <a:ln w="38100">
                  <a:solidFill>
                    <a:schemeClr val="tx1"/>
                  </a:solidFill>
                </a:ln>
                <a:latin typeface="Lucida Sans Unicode" pitchFamily="34" charset="0"/>
                <a:cs typeface="Lucida Sans Unicode" pitchFamily="34" charset="0"/>
              </a:rPr>
              <a:t>Marketing – Basic Concepts</a:t>
            </a:r>
          </a:p>
          <a:p>
            <a:pPr algn="ctr">
              <a:lnSpc>
                <a:spcPct val="150000"/>
              </a:lnSpc>
            </a:pP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5" name="Diagram 4"/>
          <p:cNvGraphicFramePr/>
          <p:nvPr>
            <p:extLst>
              <p:ext uri="{D42A27DB-BD31-4B8C-83A1-F6EECF244321}">
                <p14:modId xmlns:p14="http://schemas.microsoft.com/office/powerpoint/2010/main" val="2477912617"/>
              </p:ext>
            </p:extLst>
          </p:nvPr>
        </p:nvGraphicFramePr>
        <p:xfrm>
          <a:off x="533400" y="1470811"/>
          <a:ext cx="8153400" cy="891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11"/>
          <p:cNvSpPr txBox="1"/>
          <p:nvPr/>
        </p:nvSpPr>
        <p:spPr>
          <a:xfrm>
            <a:off x="457200" y="609600"/>
            <a:ext cx="8305800" cy="627736"/>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4000" b="1" i="1" dirty="0" smtClean="0">
                <a:latin typeface="Georgia" pitchFamily="18" charset="0"/>
                <a:cs typeface="Times New Roman"/>
              </a:rPr>
              <a:t>Marketing Concepts</a:t>
            </a:r>
            <a:endParaRPr sz="4000">
              <a:latin typeface="Georgia" pitchFamily="18" charset="0"/>
              <a:cs typeface="Times New Roman"/>
            </a:endParaRPr>
          </a:p>
        </p:txBody>
      </p:sp>
      <p:graphicFrame>
        <p:nvGraphicFramePr>
          <p:cNvPr id="8" name="Diagram 7"/>
          <p:cNvGraphicFramePr/>
          <p:nvPr>
            <p:extLst>
              <p:ext uri="{D42A27DB-BD31-4B8C-83A1-F6EECF244321}">
                <p14:modId xmlns:p14="http://schemas.microsoft.com/office/powerpoint/2010/main" val="3607747631"/>
              </p:ext>
            </p:extLst>
          </p:nvPr>
        </p:nvGraphicFramePr>
        <p:xfrm>
          <a:off x="838200" y="2743200"/>
          <a:ext cx="7620000" cy="3276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100</a:t>
            </a:fld>
            <a:endParaRPr lang="en-US" smtClean="0"/>
          </a:p>
        </p:txBody>
      </p:sp>
      <p:sp>
        <p:nvSpPr>
          <p:cNvPr id="18" name="object 11"/>
          <p:cNvSpPr txBox="1"/>
          <p:nvPr/>
        </p:nvSpPr>
        <p:spPr>
          <a:xfrm>
            <a:off x="609600" y="838200"/>
            <a:ext cx="8001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Market Development</a:t>
            </a:r>
            <a:endParaRPr sz="2800" dirty="0">
              <a:latin typeface="Georgia" pitchFamily="18" charset="0"/>
              <a:cs typeface="Times New Roman"/>
            </a:endParaRPr>
          </a:p>
        </p:txBody>
      </p:sp>
      <p:sp>
        <p:nvSpPr>
          <p:cNvPr id="8" name="Rectangle 7"/>
          <p:cNvSpPr/>
          <p:nvPr/>
        </p:nvSpPr>
        <p:spPr>
          <a:xfrm>
            <a:off x="762000" y="1600200"/>
            <a:ext cx="7543800" cy="3477875"/>
          </a:xfrm>
          <a:prstGeom prst="rect">
            <a:avLst/>
          </a:prstGeom>
        </p:spPr>
        <p:txBody>
          <a:bodyPr wrap="square">
            <a:spAutoFit/>
          </a:bodyPr>
          <a:lstStyle/>
          <a:p>
            <a:pPr algn="just"/>
            <a:r>
              <a:rPr lang="en-IN" sz="2200" dirty="0" smtClean="0">
                <a:latin typeface="Georgia" pitchFamily="18" charset="0"/>
              </a:rPr>
              <a:t>The market development strategy can be executed in a number of ways:</a:t>
            </a:r>
          </a:p>
          <a:p>
            <a:pPr algn="just"/>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Catering to a different customer segment</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Entering into a new domestic market (expanding regionally)</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Entering into a foreign market (expanding internationally)</a:t>
            </a:r>
            <a:endParaRPr lang="en-IN" sz="2200" dirty="0">
              <a:latin typeface="Georgia" pitchFamily="18" charset="0"/>
            </a:endParaRPr>
          </a:p>
        </p:txBody>
      </p:sp>
    </p:spTree>
    <p:extLst>
      <p:ext uri="{BB962C8B-B14F-4D97-AF65-F5344CB8AC3E}">
        <p14:creationId xmlns:p14="http://schemas.microsoft.com/office/powerpoint/2010/main" val="36205986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101</a:t>
            </a:fld>
            <a:endParaRPr lang="en-US" smtClean="0"/>
          </a:p>
        </p:txBody>
      </p:sp>
      <p:sp>
        <p:nvSpPr>
          <p:cNvPr id="18" name="object 11"/>
          <p:cNvSpPr txBox="1"/>
          <p:nvPr/>
        </p:nvSpPr>
        <p:spPr>
          <a:xfrm>
            <a:off x="609600" y="838200"/>
            <a:ext cx="8001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Diversification</a:t>
            </a:r>
            <a:endParaRPr sz="2800" dirty="0">
              <a:latin typeface="Georgia" pitchFamily="18" charset="0"/>
              <a:cs typeface="Times New Roman"/>
            </a:endParaRPr>
          </a:p>
        </p:txBody>
      </p:sp>
      <p:sp>
        <p:nvSpPr>
          <p:cNvPr id="8" name="Rectangle 7"/>
          <p:cNvSpPr/>
          <p:nvPr/>
        </p:nvSpPr>
        <p:spPr>
          <a:xfrm>
            <a:off x="762000" y="1600200"/>
            <a:ext cx="7543800" cy="3477875"/>
          </a:xfrm>
          <a:prstGeom prst="rect">
            <a:avLst/>
          </a:prstGeom>
        </p:spPr>
        <p:txBody>
          <a:bodyPr wrap="square">
            <a:spAutoFit/>
          </a:bodyPr>
          <a:lstStyle/>
          <a:p>
            <a:pPr algn="just"/>
            <a:r>
              <a:rPr lang="en-IN" sz="2200" dirty="0" smtClean="0">
                <a:latin typeface="Georgia" pitchFamily="18" charset="0"/>
              </a:rPr>
              <a:t>The diversification strategy can be executed in a number of ways:</a:t>
            </a:r>
          </a:p>
          <a:p>
            <a:pPr algn="just"/>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a:t>
            </a:r>
            <a:r>
              <a:rPr lang="en-IN" sz="2200" b="1" dirty="0" smtClean="0">
                <a:latin typeface="Georgia" pitchFamily="18" charset="0"/>
              </a:rPr>
              <a:t>Related diversification</a:t>
            </a:r>
            <a:r>
              <a:rPr lang="en-IN" sz="2200" dirty="0" smtClean="0">
                <a:latin typeface="Georgia" pitchFamily="18" charset="0"/>
              </a:rPr>
              <a:t>: There are potential synergies to be realized between the existing business and the new product/market.</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a:t>
            </a:r>
            <a:r>
              <a:rPr lang="en-IN" sz="2200" b="1" dirty="0" smtClean="0">
                <a:latin typeface="Georgia" pitchFamily="18" charset="0"/>
              </a:rPr>
              <a:t>Unrelated diversification</a:t>
            </a:r>
            <a:r>
              <a:rPr lang="en-IN" sz="2200" dirty="0" smtClean="0">
                <a:latin typeface="Georgia" pitchFamily="18" charset="0"/>
              </a:rPr>
              <a:t>: There are no potential synergies to be realized between the existing business and the new product/market.</a:t>
            </a:r>
            <a:endParaRPr lang="en-IN" sz="2200" dirty="0">
              <a:latin typeface="Georgia" pitchFamily="18" charset="0"/>
            </a:endParaRPr>
          </a:p>
        </p:txBody>
      </p:sp>
    </p:spTree>
    <p:extLst>
      <p:ext uri="{BB962C8B-B14F-4D97-AF65-F5344CB8AC3E}">
        <p14:creationId xmlns:p14="http://schemas.microsoft.com/office/powerpoint/2010/main" val="21252199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dirty="0" smtClean="0">
                <a:ln w="38100">
                  <a:solidFill>
                    <a:schemeClr val="tx1"/>
                  </a:solidFill>
                </a:ln>
                <a:latin typeface="Georgia" pitchFamily="18" charset="0"/>
              </a:rPr>
              <a:t>Thank you</a:t>
            </a:r>
          </a:p>
        </p:txBody>
      </p:sp>
    </p:spTree>
    <p:extLst>
      <p:ext uri="{BB962C8B-B14F-4D97-AF65-F5344CB8AC3E}">
        <p14:creationId xmlns:p14="http://schemas.microsoft.com/office/powerpoint/2010/main" val="56102509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6858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990600" y="4961945"/>
            <a:ext cx="7315200" cy="1015663"/>
          </a:xfrm>
          <a:prstGeom prst="rect">
            <a:avLst/>
          </a:prstGeom>
          <a:noFill/>
        </p:spPr>
        <p:txBody>
          <a:bodyPr wrap="square" rtlCol="0">
            <a:spAutoFit/>
          </a:bodyPr>
          <a:lstStyle/>
          <a:p>
            <a:pPr algn="ctr"/>
            <a:r>
              <a:rPr lang="en-US" sz="3000" dirty="0" smtClean="0">
                <a:ln w="38100">
                  <a:solidFill>
                    <a:schemeClr val="tx1"/>
                  </a:solidFill>
                </a:ln>
                <a:latin typeface="Lucida Sans Unicode" pitchFamily="34" charset="0"/>
                <a:cs typeface="Lucida Sans Unicode" pitchFamily="34" charset="0"/>
              </a:rPr>
              <a:t>Competitive Market Strategies</a:t>
            </a:r>
          </a:p>
          <a:p>
            <a:pPr algn="ctr">
              <a:lnSpc>
                <a:spcPct val="150000"/>
              </a:lnSpc>
            </a:pP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9617488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41711165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75084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Porter's Generic Competitive Strategies</a:t>
            </a:r>
            <a:endParaRPr sz="2400" dirty="0">
              <a:latin typeface="Georgia" pitchFamily="18" charset="0"/>
              <a:cs typeface="Times New Roman"/>
            </a:endParaRPr>
          </a:p>
        </p:txBody>
      </p:sp>
      <p:sp>
        <p:nvSpPr>
          <p:cNvPr id="5" name="Rectangle 4"/>
          <p:cNvSpPr/>
          <p:nvPr/>
        </p:nvSpPr>
        <p:spPr>
          <a:xfrm>
            <a:off x="609600" y="1932325"/>
            <a:ext cx="7924800" cy="3477875"/>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A firm's relative position within its industry determines whether a firm's profitability is above or below the industry average. </a:t>
            </a:r>
          </a:p>
          <a:p>
            <a:pPr marL="144000" algn="just">
              <a:buFont typeface="Arial" pitchFamily="34" charset="0"/>
              <a:buChar char="•"/>
            </a:pPr>
            <a:endParaRPr lang="en-IN" sz="2200" dirty="0" smtClean="0">
              <a:latin typeface="Georgia" pitchFamily="18" charset="0"/>
            </a:endParaRPr>
          </a:p>
          <a:p>
            <a:pPr marL="144000" algn="just">
              <a:buFont typeface="Arial" pitchFamily="34" charset="0"/>
              <a:buChar char="•"/>
            </a:pPr>
            <a:r>
              <a:rPr lang="en-IN" sz="2200" dirty="0" smtClean="0">
                <a:latin typeface="Georgia" pitchFamily="18" charset="0"/>
              </a:rPr>
              <a:t>     The fundamental basis of above average profitability in the long run is sustainable competitive advantage. </a:t>
            </a:r>
          </a:p>
          <a:p>
            <a:pPr marL="144000" algn="just">
              <a:buFont typeface="Arial" pitchFamily="34" charset="0"/>
              <a:buChar char="•"/>
            </a:pPr>
            <a:endParaRPr lang="en-IN" sz="2200" dirty="0" smtClean="0">
              <a:latin typeface="Georgia" pitchFamily="18" charset="0"/>
            </a:endParaRPr>
          </a:p>
          <a:p>
            <a:pPr marL="144000" algn="just">
              <a:buFont typeface="Arial" pitchFamily="34" charset="0"/>
              <a:buChar char="•"/>
            </a:pPr>
            <a:r>
              <a:rPr lang="en-IN" sz="2200" dirty="0" smtClean="0">
                <a:latin typeface="Georgia" pitchFamily="18" charset="0"/>
              </a:rPr>
              <a:t>     There are two basic types of competitive advantage a firm can possess: low cost or differentiation.</a:t>
            </a:r>
          </a:p>
          <a:p>
            <a:pPr marL="144000" algn="just">
              <a:buFont typeface="Arial" pitchFamily="34" charset="0"/>
              <a:buChar char="•"/>
            </a:pPr>
            <a:endParaRPr lang="en-IN" sz="2200" dirty="0" smtClean="0">
              <a:latin typeface="Georgia" pitchFamily="18" charset="0"/>
            </a:endParaRPr>
          </a:p>
        </p:txBody>
      </p:sp>
    </p:spTree>
    <p:extLst>
      <p:ext uri="{BB962C8B-B14F-4D97-AF65-F5344CB8AC3E}">
        <p14:creationId xmlns:p14="http://schemas.microsoft.com/office/powerpoint/2010/main" val="22867550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75084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Porter's Generic Competitive Strategies</a:t>
            </a:r>
            <a:endParaRPr sz="2400" dirty="0">
              <a:latin typeface="Georgia" pitchFamily="18" charset="0"/>
              <a:cs typeface="Times New Roman"/>
            </a:endParaRPr>
          </a:p>
        </p:txBody>
      </p:sp>
      <p:sp>
        <p:nvSpPr>
          <p:cNvPr id="5" name="Rectangle 4"/>
          <p:cNvSpPr/>
          <p:nvPr/>
        </p:nvSpPr>
        <p:spPr>
          <a:xfrm>
            <a:off x="609600" y="1676400"/>
            <a:ext cx="7924800" cy="3816429"/>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The two basic types of competitive advantage combined with the scope of activities for which a firm seeks to achieve them, lead to three generic strategies for achieving above average performance in an industry</a:t>
            </a:r>
          </a:p>
          <a:p>
            <a:pPr marL="144000" algn="just">
              <a:buFont typeface="Arial" pitchFamily="34" charset="0"/>
              <a:buChar char="•"/>
            </a:pPr>
            <a:endParaRPr lang="en-IN" sz="2200" dirty="0" smtClean="0">
              <a:latin typeface="Georgia" pitchFamily="18" charset="0"/>
            </a:endParaRPr>
          </a:p>
          <a:p>
            <a:pPr marL="601200" lvl="1" algn="just">
              <a:buFont typeface="Arial" pitchFamily="34" charset="0"/>
              <a:buChar char="•"/>
            </a:pPr>
            <a:r>
              <a:rPr lang="en-IN" sz="2200" dirty="0" smtClean="0">
                <a:latin typeface="Georgia" pitchFamily="18" charset="0"/>
              </a:rPr>
              <a:t> Cost Leadership</a:t>
            </a:r>
          </a:p>
          <a:p>
            <a:pPr marL="601200" lvl="1" algn="just">
              <a:buFont typeface="Arial" pitchFamily="34" charset="0"/>
              <a:buChar char="•"/>
            </a:pPr>
            <a:r>
              <a:rPr lang="en-IN" sz="2200" dirty="0" smtClean="0">
                <a:latin typeface="Georgia" pitchFamily="18" charset="0"/>
              </a:rPr>
              <a:t> Differentiation, </a:t>
            </a:r>
          </a:p>
          <a:p>
            <a:pPr marL="601200" lvl="1" algn="just">
              <a:buFont typeface="Arial" pitchFamily="34" charset="0"/>
              <a:buChar char="•"/>
            </a:pPr>
            <a:r>
              <a:rPr lang="en-IN" sz="2200" dirty="0" smtClean="0">
                <a:latin typeface="Georgia" pitchFamily="18" charset="0"/>
              </a:rPr>
              <a:t> Focus</a:t>
            </a:r>
          </a:p>
          <a:p>
            <a:pPr marL="601200" lvl="1" algn="just"/>
            <a:r>
              <a:rPr lang="en-IN" sz="2200" dirty="0" smtClean="0">
                <a:latin typeface="Georgia" pitchFamily="18" charset="0"/>
              </a:rPr>
              <a:t> </a:t>
            </a:r>
          </a:p>
          <a:p>
            <a:pPr marL="144000" algn="just">
              <a:buFont typeface="Arial" pitchFamily="34" charset="0"/>
              <a:buChar char="•"/>
            </a:pPr>
            <a:r>
              <a:rPr lang="en-IN" sz="2200" dirty="0" smtClean="0">
                <a:latin typeface="Georgia" pitchFamily="18" charset="0"/>
              </a:rPr>
              <a:t>     The focus strategy has two variants, </a:t>
            </a:r>
            <a:r>
              <a:rPr lang="en-IN" sz="2200" b="1" dirty="0" smtClean="0">
                <a:latin typeface="Georgia" pitchFamily="18" charset="0"/>
              </a:rPr>
              <a:t>cost</a:t>
            </a:r>
            <a:r>
              <a:rPr lang="en-IN" sz="2200" dirty="0" smtClean="0">
                <a:latin typeface="Georgia" pitchFamily="18" charset="0"/>
              </a:rPr>
              <a:t> focus and </a:t>
            </a:r>
            <a:r>
              <a:rPr lang="en-IN" sz="2200" b="1" dirty="0" smtClean="0">
                <a:latin typeface="Georgia" pitchFamily="18" charset="0"/>
              </a:rPr>
              <a:t>differentiation</a:t>
            </a:r>
            <a:r>
              <a:rPr lang="en-IN" sz="2200" dirty="0" smtClean="0">
                <a:latin typeface="Georgia" pitchFamily="18" charset="0"/>
              </a:rPr>
              <a:t> focus.</a:t>
            </a:r>
            <a:endParaRPr lang="en-IN" sz="2200" dirty="0">
              <a:latin typeface="Georgia" pitchFamily="18" charset="0"/>
            </a:endParaRPr>
          </a:p>
        </p:txBody>
      </p:sp>
    </p:spTree>
    <p:extLst>
      <p:ext uri="{BB962C8B-B14F-4D97-AF65-F5344CB8AC3E}">
        <p14:creationId xmlns:p14="http://schemas.microsoft.com/office/powerpoint/2010/main" val="1301846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75084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Porter's Generic Competitive Strategies</a:t>
            </a:r>
            <a:endParaRPr sz="2400" dirty="0">
              <a:latin typeface="Georgia" pitchFamily="18" charset="0"/>
              <a:cs typeface="Times New Roman"/>
            </a:endParaRPr>
          </a:p>
        </p:txBody>
      </p:sp>
      <p:pic>
        <p:nvPicPr>
          <p:cNvPr id="1028" name="Picture 4"/>
          <p:cNvPicPr>
            <a:picLocks noChangeAspect="1" noChangeArrowheads="1"/>
          </p:cNvPicPr>
          <p:nvPr/>
        </p:nvPicPr>
        <p:blipFill>
          <a:blip r:embed="rId2"/>
          <a:srcRect/>
          <a:stretch>
            <a:fillRect/>
          </a:stretch>
        </p:blipFill>
        <p:spPr bwMode="auto">
          <a:xfrm>
            <a:off x="838200" y="1676400"/>
            <a:ext cx="7467600" cy="4343399"/>
          </a:xfrm>
          <a:prstGeom prst="rect">
            <a:avLst/>
          </a:prstGeom>
          <a:noFill/>
          <a:ln w="9525">
            <a:noFill/>
            <a:miter lim="800000"/>
            <a:headEnd/>
            <a:tailEnd/>
          </a:ln>
          <a:effectLst/>
        </p:spPr>
      </p:pic>
    </p:spTree>
    <p:extLst>
      <p:ext uri="{BB962C8B-B14F-4D97-AF65-F5344CB8AC3E}">
        <p14:creationId xmlns:p14="http://schemas.microsoft.com/office/powerpoint/2010/main" val="42113134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108</a:t>
            </a:fld>
            <a:endParaRPr lang="en-US" smtClean="0"/>
          </a:p>
        </p:txBody>
      </p:sp>
      <p:sp>
        <p:nvSpPr>
          <p:cNvPr id="18" name="object 11"/>
          <p:cNvSpPr txBox="1"/>
          <p:nvPr/>
        </p:nvSpPr>
        <p:spPr>
          <a:xfrm>
            <a:off x="609600" y="838200"/>
            <a:ext cx="8001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Cost Leadership</a:t>
            </a:r>
            <a:endParaRPr sz="2800" dirty="0">
              <a:latin typeface="Georgia" pitchFamily="18" charset="0"/>
              <a:cs typeface="Times New Roman"/>
            </a:endParaRPr>
          </a:p>
        </p:txBody>
      </p:sp>
      <p:sp>
        <p:nvSpPr>
          <p:cNvPr id="8" name="Rectangle 7"/>
          <p:cNvSpPr/>
          <p:nvPr/>
        </p:nvSpPr>
        <p:spPr>
          <a:xfrm>
            <a:off x="762000" y="1371600"/>
            <a:ext cx="7543800" cy="4832092"/>
          </a:xfrm>
          <a:prstGeom prst="rect">
            <a:avLst/>
          </a:prstGeom>
        </p:spPr>
        <p:txBody>
          <a:bodyPr wrap="square">
            <a:spAutoFit/>
          </a:bodyPr>
          <a:lstStyle/>
          <a:p>
            <a:pPr algn="just">
              <a:buFont typeface="Arial" pitchFamily="34" charset="0"/>
              <a:buChar char="•"/>
            </a:pPr>
            <a:r>
              <a:rPr lang="en-IN" sz="2200" dirty="0" smtClean="0">
                <a:latin typeface="Georgia" pitchFamily="18" charset="0"/>
              </a:rPr>
              <a:t>     In cost leadership, a firm sets out to become the low cost producer in its industry</a:t>
            </a:r>
          </a:p>
          <a:p>
            <a:pPr algn="just"/>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The sources of cost advantage include the pursuit of economies of scale, proprietary technology, preferential access to raw materials and other factors</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A low cost producer must find and exploit all sources of cost advantage</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If a firm can achieve and sustain overall cost leadership, then it will be an above average performer in its industry, provided it can command prices at or near the industry average.</a:t>
            </a:r>
            <a:endParaRPr lang="en-IN" sz="2200" dirty="0">
              <a:latin typeface="Georgia" pitchFamily="18" charset="0"/>
            </a:endParaRPr>
          </a:p>
        </p:txBody>
      </p:sp>
    </p:spTree>
    <p:extLst>
      <p:ext uri="{BB962C8B-B14F-4D97-AF65-F5344CB8AC3E}">
        <p14:creationId xmlns:p14="http://schemas.microsoft.com/office/powerpoint/2010/main" val="21116287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109</a:t>
            </a:fld>
            <a:endParaRPr lang="en-US" smtClean="0"/>
          </a:p>
        </p:txBody>
      </p:sp>
      <p:sp>
        <p:nvSpPr>
          <p:cNvPr id="18" name="object 11"/>
          <p:cNvSpPr txBox="1"/>
          <p:nvPr/>
        </p:nvSpPr>
        <p:spPr>
          <a:xfrm>
            <a:off x="609600" y="838200"/>
            <a:ext cx="8001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Differentiation</a:t>
            </a:r>
            <a:endParaRPr sz="2800" dirty="0">
              <a:latin typeface="Georgia" pitchFamily="18" charset="0"/>
              <a:cs typeface="Times New Roman"/>
            </a:endParaRPr>
          </a:p>
        </p:txBody>
      </p:sp>
      <p:sp>
        <p:nvSpPr>
          <p:cNvPr id="8" name="Rectangle 7"/>
          <p:cNvSpPr/>
          <p:nvPr/>
        </p:nvSpPr>
        <p:spPr>
          <a:xfrm>
            <a:off x="762000" y="1661279"/>
            <a:ext cx="7543800" cy="3139321"/>
          </a:xfrm>
          <a:prstGeom prst="rect">
            <a:avLst/>
          </a:prstGeom>
        </p:spPr>
        <p:txBody>
          <a:bodyPr wrap="square">
            <a:spAutoFit/>
          </a:bodyPr>
          <a:lstStyle/>
          <a:p>
            <a:pPr algn="just">
              <a:buFont typeface="Arial" pitchFamily="34" charset="0"/>
              <a:buChar char="•"/>
            </a:pPr>
            <a:r>
              <a:rPr lang="en-IN" sz="2200" dirty="0" smtClean="0">
                <a:latin typeface="Georgia" pitchFamily="18" charset="0"/>
              </a:rPr>
              <a:t>     In a differentiation strategy a firm seeks to be unique in its industry along some dimensions that are widely valued by buyers. </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It selects one or more attributes that many buyers in an industry perceive as important, and uniquely positions itself to meet those needs. </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It is rewarded for its uniqueness with a premium price.</a:t>
            </a:r>
            <a:endParaRPr lang="en-IN" sz="2200" dirty="0">
              <a:latin typeface="Georgia" pitchFamily="18" charset="0"/>
            </a:endParaRPr>
          </a:p>
        </p:txBody>
      </p:sp>
    </p:spTree>
    <p:extLst>
      <p:ext uri="{BB962C8B-B14F-4D97-AF65-F5344CB8AC3E}">
        <p14:creationId xmlns:p14="http://schemas.microsoft.com/office/powerpoint/2010/main" val="3100230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5" name="Diagram 4"/>
          <p:cNvGraphicFramePr/>
          <p:nvPr>
            <p:extLst>
              <p:ext uri="{D42A27DB-BD31-4B8C-83A1-F6EECF244321}">
                <p14:modId xmlns:p14="http://schemas.microsoft.com/office/powerpoint/2010/main" val="906072218"/>
              </p:ext>
            </p:extLst>
          </p:nvPr>
        </p:nvGraphicFramePr>
        <p:xfrm>
          <a:off x="533400" y="1470811"/>
          <a:ext cx="8153400" cy="967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11"/>
          <p:cNvSpPr txBox="1"/>
          <p:nvPr/>
        </p:nvSpPr>
        <p:spPr>
          <a:xfrm>
            <a:off x="457200" y="609600"/>
            <a:ext cx="8305800" cy="627736"/>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4000" b="1" i="1" dirty="0" smtClean="0">
                <a:latin typeface="Georgia" pitchFamily="18" charset="0"/>
                <a:cs typeface="Times New Roman"/>
              </a:rPr>
              <a:t>Marketing Concepts</a:t>
            </a:r>
            <a:endParaRPr sz="4000">
              <a:latin typeface="Georgia" pitchFamily="18" charset="0"/>
              <a:cs typeface="Times New Roman"/>
            </a:endParaRPr>
          </a:p>
        </p:txBody>
      </p:sp>
      <mc:AlternateContent xmlns:mc="http://schemas.openxmlformats.org/markup-compatibility/2006" xmlns:a14="http://schemas.microsoft.com/office/drawing/2010/main">
        <mc:Choice Requires="a14">
          <p:graphicFrame>
            <p:nvGraphicFramePr>
              <p:cNvPr id="3" name="Diagram 2"/>
              <p:cNvGraphicFramePr/>
              <p:nvPr>
                <p:extLst>
                  <p:ext uri="{D42A27DB-BD31-4B8C-83A1-F6EECF244321}">
                    <p14:modId xmlns:p14="http://schemas.microsoft.com/office/powerpoint/2010/main" val="2849299259"/>
                  </p:ext>
                </p:extLst>
              </p:nvPr>
            </p:nvGraphicFramePr>
            <p:xfrm>
              <a:off x="914400" y="2671875"/>
              <a:ext cx="7696200" cy="31955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Choice>
        <mc:Fallback xmlns="">
          <p:graphicFrame>
            <p:nvGraphicFramePr>
              <p:cNvPr id="3" name="Diagram 2"/>
              <p:cNvGraphicFramePr/>
              <p:nvPr>
                <p:extLst>
                  <p:ext uri="{D42A27DB-BD31-4B8C-83A1-F6EECF244321}">
                    <p14:modId xmlns:p14="http://schemas.microsoft.com/office/powerpoint/2010/main" xmlns="" xmlns:a14="http://schemas.microsoft.com/office/drawing/2010/main" val="2849299259"/>
                  </p:ext>
                </p:extLst>
              </p:nvPr>
            </p:nvGraphicFramePr>
            <p:xfrm>
              <a:off x="914400" y="2671875"/>
              <a:ext cx="7696200" cy="31955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mc:Fallback>
      </mc:AlternateContent>
    </p:spTree>
    <p:extLst>
      <p:ext uri="{BB962C8B-B14F-4D97-AF65-F5344CB8AC3E}">
        <p14:creationId xmlns:p14="http://schemas.microsoft.com/office/powerpoint/2010/main" val="41704585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110</a:t>
            </a:fld>
            <a:endParaRPr lang="en-US" smtClean="0"/>
          </a:p>
        </p:txBody>
      </p:sp>
      <p:sp>
        <p:nvSpPr>
          <p:cNvPr id="18" name="object 11"/>
          <p:cNvSpPr txBox="1"/>
          <p:nvPr/>
        </p:nvSpPr>
        <p:spPr>
          <a:xfrm>
            <a:off x="609600" y="838200"/>
            <a:ext cx="8001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Focus</a:t>
            </a:r>
            <a:endParaRPr sz="2800" dirty="0">
              <a:latin typeface="Georgia" pitchFamily="18" charset="0"/>
              <a:cs typeface="Times New Roman"/>
            </a:endParaRPr>
          </a:p>
        </p:txBody>
      </p:sp>
      <p:sp>
        <p:nvSpPr>
          <p:cNvPr id="8" name="Rectangle 7"/>
          <p:cNvSpPr/>
          <p:nvPr/>
        </p:nvSpPr>
        <p:spPr>
          <a:xfrm>
            <a:off x="762000" y="1447800"/>
            <a:ext cx="7543800" cy="4832092"/>
          </a:xfrm>
          <a:prstGeom prst="rect">
            <a:avLst/>
          </a:prstGeom>
        </p:spPr>
        <p:txBody>
          <a:bodyPr wrap="square">
            <a:spAutoFit/>
          </a:bodyPr>
          <a:lstStyle/>
          <a:p>
            <a:pPr algn="just">
              <a:buFont typeface="Arial" pitchFamily="34" charset="0"/>
              <a:buChar char="•"/>
            </a:pPr>
            <a:r>
              <a:rPr lang="en-IN" sz="2200" dirty="0" smtClean="0">
                <a:latin typeface="Georgia" pitchFamily="18" charset="0"/>
              </a:rPr>
              <a:t>     The generic strategy of focus rests on the choice of a narrow competitive scope within an industry. </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The focuser selects a segment or group of segments in the industry and tailors its strategy to serving them to the exclusion of others.</a:t>
            </a:r>
          </a:p>
          <a:p>
            <a:pPr algn="just">
              <a:buFont typeface="Arial" pitchFamily="34" charset="0"/>
              <a:buChar char="•"/>
            </a:pPr>
            <a:endParaRPr lang="en-US" sz="2200" dirty="0" smtClean="0">
              <a:latin typeface="Georgia" pitchFamily="18" charset="0"/>
            </a:endParaRPr>
          </a:p>
          <a:p>
            <a:pPr algn="just">
              <a:buFont typeface="Arial" pitchFamily="34" charset="0"/>
              <a:buChar char="•"/>
            </a:pPr>
            <a:r>
              <a:rPr lang="en-IN" sz="2200" dirty="0" smtClean="0">
                <a:latin typeface="Georgia" pitchFamily="18" charset="0"/>
              </a:rPr>
              <a:t>     The focus strategy has two variants.</a:t>
            </a:r>
          </a:p>
          <a:p>
            <a:pPr algn="just">
              <a:buFont typeface="Arial" pitchFamily="34" charset="0"/>
              <a:buChar char="•"/>
            </a:pPr>
            <a:endParaRPr lang="en-IN" sz="2200" dirty="0" smtClean="0">
              <a:latin typeface="Georgia" pitchFamily="18" charset="0"/>
            </a:endParaRPr>
          </a:p>
          <a:p>
            <a:pPr algn="just"/>
            <a:r>
              <a:rPr lang="en-IN" sz="2200" dirty="0" smtClean="0">
                <a:latin typeface="Georgia" pitchFamily="18" charset="0"/>
              </a:rPr>
              <a:t>(a) In cost focus, a firm seeks a cost advantage in its target segment </a:t>
            </a:r>
          </a:p>
          <a:p>
            <a:pPr algn="just">
              <a:buFont typeface="Arial" pitchFamily="34" charset="0"/>
              <a:buChar char="•"/>
            </a:pPr>
            <a:endParaRPr lang="en-IN" sz="2200" dirty="0" smtClean="0">
              <a:latin typeface="Georgia" pitchFamily="18" charset="0"/>
            </a:endParaRPr>
          </a:p>
          <a:p>
            <a:pPr algn="just"/>
            <a:r>
              <a:rPr lang="en-IN" sz="2200" dirty="0" smtClean="0">
                <a:latin typeface="Georgia" pitchFamily="18" charset="0"/>
              </a:rPr>
              <a:t>(b) In differentiation focus, a firm seeks differentiation in its target segment.</a:t>
            </a:r>
            <a:endParaRPr lang="en-IN" sz="2200" dirty="0">
              <a:latin typeface="Georgia" pitchFamily="18" charset="0"/>
            </a:endParaRPr>
          </a:p>
        </p:txBody>
      </p:sp>
    </p:spTree>
    <p:extLst>
      <p:ext uri="{BB962C8B-B14F-4D97-AF65-F5344CB8AC3E}">
        <p14:creationId xmlns:p14="http://schemas.microsoft.com/office/powerpoint/2010/main" val="106949887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111</a:t>
            </a:fld>
            <a:endParaRPr lang="en-US" smtClean="0"/>
          </a:p>
        </p:txBody>
      </p:sp>
      <p:sp>
        <p:nvSpPr>
          <p:cNvPr id="18" name="object 11"/>
          <p:cNvSpPr txBox="1"/>
          <p:nvPr/>
        </p:nvSpPr>
        <p:spPr>
          <a:xfrm>
            <a:off x="609600" y="838200"/>
            <a:ext cx="8001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Diversification</a:t>
            </a:r>
            <a:endParaRPr sz="2800" dirty="0">
              <a:latin typeface="Georgia" pitchFamily="18" charset="0"/>
              <a:cs typeface="Times New Roman"/>
            </a:endParaRPr>
          </a:p>
        </p:txBody>
      </p:sp>
      <p:sp>
        <p:nvSpPr>
          <p:cNvPr id="8" name="Rectangle 7"/>
          <p:cNvSpPr/>
          <p:nvPr/>
        </p:nvSpPr>
        <p:spPr>
          <a:xfrm>
            <a:off x="762000" y="1600200"/>
            <a:ext cx="7543800" cy="3477875"/>
          </a:xfrm>
          <a:prstGeom prst="rect">
            <a:avLst/>
          </a:prstGeom>
        </p:spPr>
        <p:txBody>
          <a:bodyPr wrap="square">
            <a:spAutoFit/>
          </a:bodyPr>
          <a:lstStyle/>
          <a:p>
            <a:pPr algn="just"/>
            <a:r>
              <a:rPr lang="en-IN" sz="2200" dirty="0" smtClean="0">
                <a:latin typeface="Georgia" pitchFamily="18" charset="0"/>
              </a:rPr>
              <a:t>The diversification strategy can be executed in a number of ways:</a:t>
            </a:r>
          </a:p>
          <a:p>
            <a:pPr algn="just"/>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a:t>
            </a:r>
            <a:r>
              <a:rPr lang="en-IN" sz="2200" b="1" dirty="0" smtClean="0">
                <a:latin typeface="Georgia" pitchFamily="18" charset="0"/>
              </a:rPr>
              <a:t>Related diversification</a:t>
            </a:r>
            <a:r>
              <a:rPr lang="en-IN" sz="2200" dirty="0" smtClean="0">
                <a:latin typeface="Georgia" pitchFamily="18" charset="0"/>
              </a:rPr>
              <a:t>: There are potential synergies to be realized between the existing business and the new product/market.</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a:t>
            </a:r>
            <a:r>
              <a:rPr lang="en-IN" sz="2200" b="1" dirty="0" smtClean="0">
                <a:latin typeface="Georgia" pitchFamily="18" charset="0"/>
              </a:rPr>
              <a:t>Unrelated diversification</a:t>
            </a:r>
            <a:r>
              <a:rPr lang="en-IN" sz="2200" dirty="0" smtClean="0">
                <a:latin typeface="Georgia" pitchFamily="18" charset="0"/>
              </a:rPr>
              <a:t>: There are no potential synergies to be realized between the existing business and the new product/market.</a:t>
            </a:r>
            <a:endParaRPr lang="en-IN" sz="2200" dirty="0">
              <a:latin typeface="Georgia" pitchFamily="18" charset="0"/>
            </a:endParaRPr>
          </a:p>
        </p:txBody>
      </p:sp>
    </p:spTree>
    <p:extLst>
      <p:ext uri="{BB962C8B-B14F-4D97-AF65-F5344CB8AC3E}">
        <p14:creationId xmlns:p14="http://schemas.microsoft.com/office/powerpoint/2010/main" val="27477002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dirty="0" smtClean="0">
                <a:ln w="38100">
                  <a:solidFill>
                    <a:schemeClr val="tx1"/>
                  </a:solidFill>
                </a:ln>
                <a:latin typeface="Georgia" pitchFamily="18" charset="0"/>
              </a:rPr>
              <a:t>Thank you</a:t>
            </a:r>
          </a:p>
        </p:txBody>
      </p:sp>
    </p:spTree>
    <p:extLst>
      <p:ext uri="{BB962C8B-B14F-4D97-AF65-F5344CB8AC3E}">
        <p14:creationId xmlns:p14="http://schemas.microsoft.com/office/powerpoint/2010/main" val="42855360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UNIT 3</a:t>
            </a:r>
            <a:endParaRPr lang="en-IN" dirty="0"/>
          </a:p>
        </p:txBody>
      </p:sp>
      <p:sp>
        <p:nvSpPr>
          <p:cNvPr id="3" name="Content Placeholder 2"/>
          <p:cNvSpPr>
            <a:spLocks noGrp="1"/>
          </p:cNvSpPr>
          <p:nvPr>
            <p:ph idx="1"/>
          </p:nvPr>
        </p:nvSpPr>
        <p:spPr/>
        <p:txBody>
          <a:bodyPr/>
          <a:lstStyle/>
          <a:p>
            <a:endParaRPr lang="en-IN" dirty="0"/>
          </a:p>
        </p:txBody>
      </p:sp>
    </p:spTree>
    <p:extLst>
      <p:ext uri="{BB962C8B-B14F-4D97-AF65-F5344CB8AC3E}">
        <p14:creationId xmlns:p14="http://schemas.microsoft.com/office/powerpoint/2010/main" val="4879271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6858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990600" y="4961945"/>
            <a:ext cx="7315200" cy="861774"/>
          </a:xfrm>
          <a:prstGeom prst="rect">
            <a:avLst/>
          </a:prstGeom>
          <a:noFill/>
        </p:spPr>
        <p:txBody>
          <a:bodyPr wrap="square" rtlCol="0">
            <a:spAutoFit/>
          </a:bodyPr>
          <a:lstStyle/>
          <a:p>
            <a:pPr algn="ctr"/>
            <a:r>
              <a:rPr lang="en-US" sz="3000" dirty="0" smtClean="0">
                <a:ln w="38100">
                  <a:solidFill>
                    <a:schemeClr val="tx1"/>
                  </a:solidFill>
                </a:ln>
                <a:latin typeface="Lucida Sans Unicode" pitchFamily="34" charset="0"/>
                <a:cs typeface="Lucida Sans Unicode" pitchFamily="34" charset="0"/>
              </a:rPr>
              <a:t>Marketing information system</a:t>
            </a:r>
          </a:p>
          <a:p>
            <a:pPr algn="ct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r>
              <a:rPr lang="en-US" sz="2000" dirty="0" smtClean="0">
                <a:ln w="38100">
                  <a:solidFill>
                    <a:schemeClr val="tx1"/>
                  </a:solidFill>
                </a:ln>
                <a:latin typeface="Lucida Sans Unicode" pitchFamily="34" charset="0"/>
                <a:cs typeface="Lucida Sans Unicode" pitchFamily="34" charset="0"/>
              </a:rPr>
              <a:t>/ Dr. S. BHUVANESWARI</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5775593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33068879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Marketing Information System</a:t>
            </a:r>
            <a:endParaRPr sz="2400" dirty="0">
              <a:latin typeface="Georgia" pitchFamily="18" charset="0"/>
              <a:cs typeface="Times New Roman"/>
            </a:endParaRPr>
          </a:p>
        </p:txBody>
      </p:sp>
      <p:sp>
        <p:nvSpPr>
          <p:cNvPr id="5" name="Rectangle 4"/>
          <p:cNvSpPr/>
          <p:nvPr/>
        </p:nvSpPr>
        <p:spPr>
          <a:xfrm>
            <a:off x="609600" y="1932325"/>
            <a:ext cx="7924800" cy="4154984"/>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A Marketing Information System (MIS) consists of people, equipment, and procedures to gather, sort, analyze, evaluate, and distribute needed, timely, and accurate information to marketing decision makers.</a:t>
            </a:r>
          </a:p>
          <a:p>
            <a:pPr marL="144000" algn="just">
              <a:buFont typeface="Arial" pitchFamily="34" charset="0"/>
              <a:buChar char="•"/>
            </a:pPr>
            <a:r>
              <a:rPr lang="en-US" sz="2200" dirty="0" smtClean="0">
                <a:latin typeface="Georgia" pitchFamily="18" charset="0"/>
              </a:rPr>
              <a:t> The degree of marketing excellence achieved by a firm has a direct relationship with the marketing information system operated by it.</a:t>
            </a:r>
          </a:p>
          <a:p>
            <a:pPr marL="144000" algn="just">
              <a:buFont typeface="Arial" pitchFamily="34" charset="0"/>
              <a:buChar char="•"/>
            </a:pPr>
            <a:r>
              <a:rPr lang="en-US" sz="2200" dirty="0" smtClean="0">
                <a:latin typeface="Georgia" pitchFamily="18" charset="0"/>
              </a:rPr>
              <a:t>Marketing excellence is the net outcome of correct marketing decisions and the decisions can be corrected only when they are information based.</a:t>
            </a:r>
          </a:p>
          <a:p>
            <a:pPr marL="144000" algn="just">
              <a:buFont typeface="Arial" pitchFamily="34" charset="0"/>
              <a:buChar char="•"/>
            </a:pPr>
            <a:r>
              <a:rPr lang="en-US" sz="2200" dirty="0" smtClean="0">
                <a:latin typeface="Georgia" pitchFamily="18" charset="0"/>
              </a:rPr>
              <a:t>MIS can make the crucial difference between winning and losing.</a:t>
            </a:r>
            <a:endParaRPr lang="en-IN" sz="2200" dirty="0" smtClean="0">
              <a:latin typeface="Georgia" pitchFamily="18" charset="0"/>
            </a:endParaRPr>
          </a:p>
        </p:txBody>
      </p:sp>
    </p:spTree>
    <p:extLst>
      <p:ext uri="{BB962C8B-B14F-4D97-AF65-F5344CB8AC3E}">
        <p14:creationId xmlns:p14="http://schemas.microsoft.com/office/powerpoint/2010/main" val="29090333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pic>
        <p:nvPicPr>
          <p:cNvPr id="1027" name="Picture 3"/>
          <p:cNvPicPr>
            <a:picLocks noChangeAspect="1" noChangeArrowheads="1"/>
          </p:cNvPicPr>
          <p:nvPr/>
        </p:nvPicPr>
        <p:blipFill>
          <a:blip r:embed="rId2"/>
          <a:srcRect/>
          <a:stretch>
            <a:fillRect/>
          </a:stretch>
        </p:blipFill>
        <p:spPr bwMode="auto">
          <a:xfrm>
            <a:off x="609600" y="838200"/>
            <a:ext cx="8077200" cy="5410200"/>
          </a:xfrm>
          <a:prstGeom prst="rect">
            <a:avLst/>
          </a:prstGeom>
          <a:noFill/>
          <a:ln w="9525">
            <a:noFill/>
            <a:miter lim="800000"/>
            <a:headEnd/>
            <a:tailEnd/>
          </a:ln>
          <a:effectLst/>
        </p:spPr>
      </p:pic>
    </p:spTree>
    <p:extLst>
      <p:ext uri="{BB962C8B-B14F-4D97-AF65-F5344CB8AC3E}">
        <p14:creationId xmlns:p14="http://schemas.microsoft.com/office/powerpoint/2010/main" val="21571102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75084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Marketing Information System Benefits</a:t>
            </a:r>
            <a:endParaRPr sz="2400" dirty="0">
              <a:latin typeface="Georgia" pitchFamily="18" charset="0"/>
              <a:cs typeface="Times New Roman"/>
            </a:endParaRPr>
          </a:p>
        </p:txBody>
      </p:sp>
      <p:sp>
        <p:nvSpPr>
          <p:cNvPr id="5" name="Rectangle 4"/>
          <p:cNvSpPr/>
          <p:nvPr/>
        </p:nvSpPr>
        <p:spPr>
          <a:xfrm>
            <a:off x="609600" y="1932325"/>
            <a:ext cx="7924800" cy="2800767"/>
          </a:xfrm>
          <a:prstGeom prst="rect">
            <a:avLst/>
          </a:prstGeom>
        </p:spPr>
        <p:txBody>
          <a:bodyPr wrap="square">
            <a:spAutoFit/>
          </a:bodyPr>
          <a:lstStyle/>
          <a:p>
            <a:pPr marL="144000" algn="just">
              <a:buFont typeface="Arial" pitchFamily="34" charset="0"/>
              <a:buChar char="•"/>
            </a:pPr>
            <a:r>
              <a:rPr lang="en-US" sz="2200" dirty="0" smtClean="0">
                <a:latin typeface="Georgia" pitchFamily="18" charset="0"/>
              </a:rPr>
              <a:t>It helps marketing planning by making reliable information on the external environment and the internal realities of the company.</a:t>
            </a:r>
          </a:p>
          <a:p>
            <a:pPr marL="144000" algn="just">
              <a:buFont typeface="Arial" pitchFamily="34" charset="0"/>
              <a:buChar char="•"/>
            </a:pPr>
            <a:r>
              <a:rPr lang="en-US" sz="2200" dirty="0" smtClean="0">
                <a:latin typeface="Georgia" pitchFamily="18" charset="0"/>
              </a:rPr>
              <a:t>It helps effective tapping of marketing opportunities and provides effective </a:t>
            </a:r>
            <a:r>
              <a:rPr lang="en-US" sz="2200" dirty="0" err="1" smtClean="0">
                <a:latin typeface="Georgia" pitchFamily="18" charset="0"/>
              </a:rPr>
              <a:t>defence</a:t>
            </a:r>
            <a:r>
              <a:rPr lang="en-US" sz="2200" dirty="0" smtClean="0">
                <a:latin typeface="Georgia" pitchFamily="18" charset="0"/>
              </a:rPr>
              <a:t> against emerging marketing threats.</a:t>
            </a:r>
          </a:p>
          <a:p>
            <a:pPr marL="144000" algn="just">
              <a:buFont typeface="Arial" pitchFamily="34" charset="0"/>
              <a:buChar char="•"/>
            </a:pPr>
            <a:r>
              <a:rPr lang="en-US" sz="2200" dirty="0" smtClean="0">
                <a:latin typeface="Georgia" pitchFamily="18" charset="0"/>
              </a:rPr>
              <a:t>It helps early spotting of changing trends; it provides market intelligence to the firm.</a:t>
            </a:r>
          </a:p>
        </p:txBody>
      </p:sp>
    </p:spTree>
    <p:extLst>
      <p:ext uri="{BB962C8B-B14F-4D97-AF65-F5344CB8AC3E}">
        <p14:creationId xmlns:p14="http://schemas.microsoft.com/office/powerpoint/2010/main" val="14996705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144000" algn="just"/>
            <a:r>
              <a:rPr lang="en-US" dirty="0" smtClean="0">
                <a:latin typeface="Georgia" pitchFamily="18" charset="0"/>
              </a:rPr>
              <a:t>It facilities the development of action </a:t>
            </a:r>
            <a:r>
              <a:rPr lang="en-US" dirty="0" err="1" smtClean="0">
                <a:latin typeface="Georgia" pitchFamily="18" charset="0"/>
              </a:rPr>
              <a:t>programmes</a:t>
            </a:r>
            <a:r>
              <a:rPr lang="en-US" dirty="0" smtClean="0">
                <a:latin typeface="Georgia" pitchFamily="18" charset="0"/>
              </a:rPr>
              <a:t> for achieving goals.</a:t>
            </a:r>
          </a:p>
          <a:p>
            <a:pPr marL="144000" algn="just"/>
            <a:r>
              <a:rPr lang="en-US" dirty="0" smtClean="0">
                <a:latin typeface="Georgia" pitchFamily="18" charset="0"/>
              </a:rPr>
              <a:t>It helps the firm adjust its products and services to the needs and tastes of the customers.</a:t>
            </a:r>
          </a:p>
          <a:p>
            <a:pPr marL="144000" algn="just"/>
            <a:r>
              <a:rPr lang="en-US" dirty="0" smtClean="0">
                <a:latin typeface="Georgia" pitchFamily="18" charset="0"/>
              </a:rPr>
              <a:t>It helps the firm control its marketing activities</a:t>
            </a:r>
          </a:p>
          <a:p>
            <a:pPr marL="144000" algn="just"/>
            <a:r>
              <a:rPr lang="en-US" dirty="0" smtClean="0">
                <a:latin typeface="Georgia" pitchFamily="18" charset="0"/>
              </a:rPr>
              <a:t>The quality of marketing decisions are decided to a great extent by the quality of marketing information available to the decision maker</a:t>
            </a:r>
            <a:endParaRPr lang="en-IN" dirty="0" smtClean="0">
              <a:latin typeface="Georgia" pitchFamily="18" charset="0"/>
            </a:endParaRPr>
          </a:p>
          <a:p>
            <a:endParaRPr lang="en-IN" dirty="0"/>
          </a:p>
        </p:txBody>
      </p:sp>
    </p:spTree>
    <p:extLst>
      <p:ext uri="{BB962C8B-B14F-4D97-AF65-F5344CB8AC3E}">
        <p14:creationId xmlns:p14="http://schemas.microsoft.com/office/powerpoint/2010/main" val="295103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5" name="Diagram 4"/>
          <p:cNvGraphicFramePr/>
          <p:nvPr>
            <p:extLst>
              <p:ext uri="{D42A27DB-BD31-4B8C-83A1-F6EECF244321}">
                <p14:modId xmlns:p14="http://schemas.microsoft.com/office/powerpoint/2010/main" val="10970988"/>
              </p:ext>
            </p:extLst>
          </p:nvPr>
        </p:nvGraphicFramePr>
        <p:xfrm>
          <a:off x="533400" y="1219200"/>
          <a:ext cx="8153400" cy="111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11"/>
          <p:cNvSpPr txBox="1"/>
          <p:nvPr/>
        </p:nvSpPr>
        <p:spPr>
          <a:xfrm>
            <a:off x="457200" y="609600"/>
            <a:ext cx="8305800" cy="627736"/>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4000" b="1" i="1" dirty="0" smtClean="0">
                <a:latin typeface="Georgia" pitchFamily="18" charset="0"/>
                <a:cs typeface="Times New Roman"/>
              </a:rPr>
              <a:t>Marketing Concepts</a:t>
            </a:r>
            <a:endParaRPr sz="4000">
              <a:latin typeface="Georgia" pitchFamily="18" charset="0"/>
              <a:cs typeface="Times New Roman"/>
            </a:endParaRPr>
          </a:p>
        </p:txBody>
      </p:sp>
      <p:graphicFrame>
        <p:nvGraphicFramePr>
          <p:cNvPr id="6" name="Diagram 5"/>
          <p:cNvGraphicFramePr/>
          <p:nvPr>
            <p:extLst>
              <p:ext uri="{D42A27DB-BD31-4B8C-83A1-F6EECF244321}">
                <p14:modId xmlns:p14="http://schemas.microsoft.com/office/powerpoint/2010/main" val="3566179110"/>
              </p:ext>
            </p:extLst>
          </p:nvPr>
        </p:nvGraphicFramePr>
        <p:xfrm>
          <a:off x="838200" y="2514600"/>
          <a:ext cx="7620000" cy="3809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493650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Marketing Information</a:t>
            </a:r>
            <a:endParaRPr lang="en-IN" dirty="0"/>
          </a:p>
        </p:txBody>
      </p:sp>
      <p:sp>
        <p:nvSpPr>
          <p:cNvPr id="3" name="Content Placeholder 2"/>
          <p:cNvSpPr>
            <a:spLocks noGrp="1"/>
          </p:cNvSpPr>
          <p:nvPr>
            <p:ph idx="1"/>
          </p:nvPr>
        </p:nvSpPr>
        <p:spPr/>
        <p:txBody>
          <a:bodyPr>
            <a:normAutofit fontScale="85000" lnSpcReduction="20000"/>
          </a:bodyPr>
          <a:lstStyle/>
          <a:p>
            <a:r>
              <a:rPr lang="en-US" dirty="0" smtClean="0"/>
              <a:t>Classification based on the end use (or purpose) of the information</a:t>
            </a:r>
          </a:p>
          <a:p>
            <a:pPr lvl="1"/>
            <a:r>
              <a:rPr lang="en-US" dirty="0" smtClean="0"/>
              <a:t>Information for marketing planning</a:t>
            </a:r>
          </a:p>
          <a:p>
            <a:pPr lvl="1"/>
            <a:r>
              <a:rPr lang="en-US" dirty="0" smtClean="0"/>
              <a:t>Information for marketing operation</a:t>
            </a:r>
          </a:p>
          <a:p>
            <a:pPr lvl="1"/>
            <a:r>
              <a:rPr lang="en-US" dirty="0" smtClean="0"/>
              <a:t>Information for key decisions in marketing</a:t>
            </a:r>
          </a:p>
          <a:p>
            <a:pPr lvl="1"/>
            <a:r>
              <a:rPr lang="en-US" dirty="0" smtClean="0"/>
              <a:t>Information for marketing control</a:t>
            </a:r>
          </a:p>
          <a:p>
            <a:r>
              <a:rPr lang="en-US" dirty="0" smtClean="0"/>
              <a:t>Classification based on the subject matter of the information</a:t>
            </a:r>
          </a:p>
          <a:p>
            <a:pPr lvl="1"/>
            <a:r>
              <a:rPr lang="en-US" dirty="0" smtClean="0"/>
              <a:t>Product, consumer, pricing, distribution channels, promotion sales force, competition, sales methods</a:t>
            </a:r>
          </a:p>
          <a:p>
            <a:pPr lvl="1"/>
            <a:r>
              <a:rPr lang="en-US" dirty="0" smtClean="0"/>
              <a:t>Internal operations of the firm</a:t>
            </a:r>
          </a:p>
          <a:p>
            <a:pPr lvl="1"/>
            <a:r>
              <a:rPr lang="en-US" dirty="0" smtClean="0"/>
              <a:t>External environment of </a:t>
            </a:r>
            <a:r>
              <a:rPr lang="en-US" smtClean="0"/>
              <a:t>the firm</a:t>
            </a:r>
            <a:endParaRPr lang="en-US" dirty="0" smtClean="0"/>
          </a:p>
          <a:p>
            <a:endParaRPr lang="en-IN" dirty="0"/>
          </a:p>
        </p:txBody>
      </p:sp>
    </p:spTree>
    <p:extLst>
      <p:ext uri="{BB962C8B-B14F-4D97-AF65-F5344CB8AC3E}">
        <p14:creationId xmlns:p14="http://schemas.microsoft.com/office/powerpoint/2010/main" val="9443806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76400" y="913885"/>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Internal Records System</a:t>
            </a:r>
            <a:endParaRPr sz="2400" dirty="0">
              <a:latin typeface="Georgia" pitchFamily="18" charset="0"/>
              <a:cs typeface="Times New Roman"/>
            </a:endParaRPr>
          </a:p>
        </p:txBody>
      </p:sp>
      <p:graphicFrame>
        <p:nvGraphicFramePr>
          <p:cNvPr id="6" name="Diagram 5"/>
          <p:cNvGraphicFramePr/>
          <p:nvPr/>
        </p:nvGraphicFramePr>
        <p:xfrm>
          <a:off x="1524000" y="1752600"/>
          <a:ext cx="60960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404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76400" y="913885"/>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Marketing Intelligence System</a:t>
            </a:r>
            <a:endParaRPr sz="2400" dirty="0">
              <a:latin typeface="Georgia" pitchFamily="18" charset="0"/>
              <a:cs typeface="Times New Roman"/>
            </a:endParaRPr>
          </a:p>
        </p:txBody>
      </p:sp>
      <p:sp>
        <p:nvSpPr>
          <p:cNvPr id="5" name="Rectangle 4"/>
          <p:cNvSpPr/>
          <p:nvPr/>
        </p:nvSpPr>
        <p:spPr>
          <a:xfrm>
            <a:off x="609600" y="1932325"/>
            <a:ext cx="7924800" cy="1785104"/>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A marketing intelligence system is a set of procedures and sources used by managers to obtain their everyday information about pertinent developments in the marketing environment</a:t>
            </a:r>
          </a:p>
          <a:p>
            <a:pPr marL="144000" algn="just">
              <a:buFont typeface="Arial" pitchFamily="34" charset="0"/>
              <a:buChar char="•"/>
            </a:pPr>
            <a:endParaRPr lang="en-IN" sz="2200" dirty="0" smtClean="0">
              <a:latin typeface="Georgia" pitchFamily="18" charset="0"/>
            </a:endParaRPr>
          </a:p>
        </p:txBody>
      </p:sp>
    </p:spTree>
    <p:extLst>
      <p:ext uri="{BB962C8B-B14F-4D97-AF65-F5344CB8AC3E}">
        <p14:creationId xmlns:p14="http://schemas.microsoft.com/office/powerpoint/2010/main" val="1041002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75084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Managers scan the environment in four ways</a:t>
            </a:r>
            <a:endParaRPr sz="2400" dirty="0">
              <a:latin typeface="Georgia" pitchFamily="18" charset="0"/>
              <a:cs typeface="Times New Roman"/>
            </a:endParaRPr>
          </a:p>
        </p:txBody>
      </p:sp>
      <p:graphicFrame>
        <p:nvGraphicFramePr>
          <p:cNvPr id="6" name="Diagram 5"/>
          <p:cNvGraphicFramePr/>
          <p:nvPr/>
        </p:nvGraphicFramePr>
        <p:xfrm>
          <a:off x="1524000" y="1879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7319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Marketing Research System</a:t>
            </a:r>
            <a:endParaRPr sz="2400" dirty="0">
              <a:latin typeface="Georgia" pitchFamily="18" charset="0"/>
              <a:cs typeface="Times New Roman"/>
            </a:endParaRPr>
          </a:p>
        </p:txBody>
      </p:sp>
      <p:sp>
        <p:nvSpPr>
          <p:cNvPr id="5" name="Rectangle 4"/>
          <p:cNvSpPr/>
          <p:nvPr/>
        </p:nvSpPr>
        <p:spPr>
          <a:xfrm>
            <a:off x="609600" y="1932325"/>
            <a:ext cx="7924800" cy="1446550"/>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Marketing research is the systematic design, collection, analysis, and reporting of data and findings to a specific marketing situation facing the company</a:t>
            </a:r>
          </a:p>
          <a:p>
            <a:pPr marL="144000" algn="just">
              <a:buFont typeface="Arial" pitchFamily="34" charset="0"/>
              <a:buChar char="•"/>
            </a:pPr>
            <a:endParaRPr lang="en-IN" sz="2200" dirty="0" smtClean="0">
              <a:latin typeface="Georgia" pitchFamily="18" charset="0"/>
            </a:endParaRPr>
          </a:p>
        </p:txBody>
      </p:sp>
      <p:graphicFrame>
        <p:nvGraphicFramePr>
          <p:cNvPr id="6" name="Diagram 5"/>
          <p:cNvGraphicFramePr/>
          <p:nvPr/>
        </p:nvGraphicFramePr>
        <p:xfrm>
          <a:off x="762000" y="3733800"/>
          <a:ext cx="7696200" cy="172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13995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Marketing Research Process</a:t>
            </a:r>
            <a:endParaRPr sz="2400" dirty="0">
              <a:latin typeface="Georgia" pitchFamily="18" charset="0"/>
              <a:cs typeface="Times New Roman"/>
            </a:endParaRPr>
          </a:p>
        </p:txBody>
      </p:sp>
      <p:graphicFrame>
        <p:nvGraphicFramePr>
          <p:cNvPr id="7" name="Diagram 6"/>
          <p:cNvGraphicFramePr/>
          <p:nvPr/>
        </p:nvGraphicFramePr>
        <p:xfrm>
          <a:off x="685800" y="1397000"/>
          <a:ext cx="79248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49326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913885"/>
            <a:ext cx="5715000" cy="75084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Characteristics of Good Marketing Research</a:t>
            </a:r>
            <a:endParaRPr sz="2400" dirty="0">
              <a:latin typeface="Georgia" pitchFamily="18" charset="0"/>
              <a:cs typeface="Times New Roman"/>
            </a:endParaRPr>
          </a:p>
        </p:txBody>
      </p:sp>
      <p:graphicFrame>
        <p:nvGraphicFramePr>
          <p:cNvPr id="6" name="Diagram 5"/>
          <p:cNvGraphicFramePr/>
          <p:nvPr/>
        </p:nvGraphicFramePr>
        <p:xfrm>
          <a:off x="1524000" y="1955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6395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dirty="0" smtClean="0">
                <a:ln w="38100">
                  <a:solidFill>
                    <a:schemeClr val="tx1"/>
                  </a:solidFill>
                </a:ln>
                <a:latin typeface="Georgia" pitchFamily="18" charset="0"/>
              </a:rPr>
              <a:t>Thank you</a:t>
            </a:r>
          </a:p>
        </p:txBody>
      </p:sp>
    </p:spTree>
    <p:extLst>
      <p:ext uri="{BB962C8B-B14F-4D97-AF65-F5344CB8AC3E}">
        <p14:creationId xmlns:p14="http://schemas.microsoft.com/office/powerpoint/2010/main" val="379978734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6858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990600" y="4961945"/>
            <a:ext cx="7315200" cy="861774"/>
          </a:xfrm>
          <a:prstGeom prst="rect">
            <a:avLst/>
          </a:prstGeom>
          <a:noFill/>
        </p:spPr>
        <p:txBody>
          <a:bodyPr wrap="square" rtlCol="0">
            <a:spAutoFit/>
          </a:bodyPr>
          <a:lstStyle/>
          <a:p>
            <a:pPr algn="ctr"/>
            <a:r>
              <a:rPr lang="en-US" sz="3000" dirty="0" smtClean="0">
                <a:ln w="38100">
                  <a:solidFill>
                    <a:schemeClr val="tx1"/>
                  </a:solidFill>
                </a:ln>
                <a:latin typeface="Lucida Sans Unicode" pitchFamily="34" charset="0"/>
                <a:cs typeface="Lucida Sans Unicode" pitchFamily="34" charset="0"/>
              </a:rPr>
              <a:t>Marketing metrics &amp; analytics</a:t>
            </a:r>
          </a:p>
          <a:p>
            <a:pPr algn="ct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27691823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666061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5" name="Diagram 4"/>
          <p:cNvGraphicFramePr/>
          <p:nvPr>
            <p:extLst>
              <p:ext uri="{D42A27DB-BD31-4B8C-83A1-F6EECF244321}">
                <p14:modId xmlns:p14="http://schemas.microsoft.com/office/powerpoint/2010/main" val="2361307999"/>
              </p:ext>
            </p:extLst>
          </p:nvPr>
        </p:nvGraphicFramePr>
        <p:xfrm>
          <a:off x="533400" y="1219200"/>
          <a:ext cx="8153400" cy="111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11"/>
          <p:cNvSpPr txBox="1"/>
          <p:nvPr/>
        </p:nvSpPr>
        <p:spPr>
          <a:xfrm>
            <a:off x="457200" y="609600"/>
            <a:ext cx="8305800" cy="627736"/>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4000" b="1" i="1" dirty="0" smtClean="0">
                <a:latin typeface="Georgia" pitchFamily="18" charset="0"/>
                <a:cs typeface="Times New Roman"/>
              </a:rPr>
              <a:t>Marketing Concepts</a:t>
            </a:r>
            <a:endParaRPr sz="4000">
              <a:latin typeface="Georgia" pitchFamily="18" charset="0"/>
              <a:cs typeface="Times New Roman"/>
            </a:endParaRPr>
          </a:p>
        </p:txBody>
      </p:sp>
      <p:graphicFrame>
        <p:nvGraphicFramePr>
          <p:cNvPr id="6" name="Diagram 5"/>
          <p:cNvGraphicFramePr/>
          <p:nvPr>
            <p:extLst>
              <p:ext uri="{D42A27DB-BD31-4B8C-83A1-F6EECF244321}">
                <p14:modId xmlns:p14="http://schemas.microsoft.com/office/powerpoint/2010/main" val="1101297984"/>
              </p:ext>
            </p:extLst>
          </p:nvPr>
        </p:nvGraphicFramePr>
        <p:xfrm>
          <a:off x="838200" y="2514600"/>
          <a:ext cx="7620000" cy="3809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370813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Marketing Metrics</a:t>
            </a:r>
            <a:endParaRPr sz="2400" dirty="0">
              <a:latin typeface="Georgia" pitchFamily="18" charset="0"/>
              <a:cs typeface="Times New Roman"/>
            </a:endParaRPr>
          </a:p>
        </p:txBody>
      </p:sp>
      <p:sp>
        <p:nvSpPr>
          <p:cNvPr id="5" name="Rectangle 4"/>
          <p:cNvSpPr/>
          <p:nvPr/>
        </p:nvSpPr>
        <p:spPr>
          <a:xfrm>
            <a:off x="609600" y="1932325"/>
            <a:ext cx="7924800" cy="3139321"/>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Marketing metrics are what marketers use to monitor, record, and measure progress over time. </a:t>
            </a:r>
          </a:p>
          <a:p>
            <a:pPr marL="144000" algn="just">
              <a:buFont typeface="Arial" pitchFamily="34" charset="0"/>
              <a:buChar char="•"/>
            </a:pPr>
            <a:endParaRPr lang="en-IN" sz="2200" dirty="0" smtClean="0">
              <a:latin typeface="Georgia" pitchFamily="18" charset="0"/>
            </a:endParaRPr>
          </a:p>
          <a:p>
            <a:pPr marL="144000" algn="just">
              <a:buFont typeface="Arial" pitchFamily="34" charset="0"/>
              <a:buChar char="•"/>
            </a:pPr>
            <a:r>
              <a:rPr lang="en-IN" sz="2200" dirty="0" smtClean="0">
                <a:latin typeface="Georgia" pitchFamily="18" charset="0"/>
              </a:rPr>
              <a:t>     The metrics themselves are varied and can change from platform to platform. </a:t>
            </a:r>
          </a:p>
          <a:p>
            <a:pPr marL="144000" algn="just">
              <a:buFont typeface="Arial" pitchFamily="34" charset="0"/>
              <a:buChar char="•"/>
            </a:pPr>
            <a:endParaRPr lang="en-IN" sz="2200" dirty="0" smtClean="0">
              <a:latin typeface="Georgia" pitchFamily="18" charset="0"/>
            </a:endParaRPr>
          </a:p>
          <a:p>
            <a:pPr marL="144000" algn="just">
              <a:buFont typeface="Arial" pitchFamily="34" charset="0"/>
              <a:buChar char="•"/>
            </a:pPr>
            <a:r>
              <a:rPr lang="en-IN" sz="2200" dirty="0" smtClean="0">
                <a:latin typeface="Georgia" pitchFamily="18" charset="0"/>
              </a:rPr>
              <a:t>     Marketers need to hone in on their goals and choose the metrics that will track their successes and failures.</a:t>
            </a:r>
          </a:p>
          <a:p>
            <a:pPr marL="144000" algn="just">
              <a:buFont typeface="Arial" pitchFamily="34" charset="0"/>
              <a:buChar char="•"/>
            </a:pPr>
            <a:endParaRPr lang="en-IN" sz="2200" dirty="0" smtClean="0">
              <a:latin typeface="Georgia" pitchFamily="18" charset="0"/>
            </a:endParaRPr>
          </a:p>
        </p:txBody>
      </p:sp>
    </p:spTree>
    <p:extLst>
      <p:ext uri="{BB962C8B-B14F-4D97-AF65-F5344CB8AC3E}">
        <p14:creationId xmlns:p14="http://schemas.microsoft.com/office/powerpoint/2010/main" val="17218391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Marketing Metrics</a:t>
            </a:r>
            <a:endParaRPr sz="2400" dirty="0">
              <a:latin typeface="Georgia" pitchFamily="18" charset="0"/>
              <a:cs typeface="Times New Roman"/>
            </a:endParaRPr>
          </a:p>
        </p:txBody>
      </p:sp>
      <p:sp>
        <p:nvSpPr>
          <p:cNvPr id="5" name="Rectangle 4"/>
          <p:cNvSpPr/>
          <p:nvPr/>
        </p:nvSpPr>
        <p:spPr>
          <a:xfrm>
            <a:off x="609600" y="1932325"/>
            <a:ext cx="7924800" cy="3139321"/>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Marketing metrics are what marketers use to monitor, record, and measure progress over time. </a:t>
            </a:r>
          </a:p>
          <a:p>
            <a:pPr marL="144000" algn="just">
              <a:buFont typeface="Arial" pitchFamily="34" charset="0"/>
              <a:buChar char="•"/>
            </a:pPr>
            <a:endParaRPr lang="en-IN" sz="2200" dirty="0" smtClean="0">
              <a:latin typeface="Georgia" pitchFamily="18" charset="0"/>
            </a:endParaRPr>
          </a:p>
          <a:p>
            <a:pPr marL="144000" algn="just">
              <a:buFont typeface="Arial" pitchFamily="34" charset="0"/>
              <a:buChar char="•"/>
            </a:pPr>
            <a:r>
              <a:rPr lang="en-IN" sz="2200" dirty="0" smtClean="0">
                <a:latin typeface="Georgia" pitchFamily="18" charset="0"/>
              </a:rPr>
              <a:t>     The metrics themselves are varied and can change from platform to platform. </a:t>
            </a:r>
          </a:p>
          <a:p>
            <a:pPr marL="144000" algn="just">
              <a:buFont typeface="Arial" pitchFamily="34" charset="0"/>
              <a:buChar char="•"/>
            </a:pPr>
            <a:endParaRPr lang="en-IN" sz="2200" dirty="0" smtClean="0">
              <a:latin typeface="Georgia" pitchFamily="18" charset="0"/>
            </a:endParaRPr>
          </a:p>
          <a:p>
            <a:pPr marL="144000" algn="just">
              <a:buFont typeface="Arial" pitchFamily="34" charset="0"/>
              <a:buChar char="•"/>
            </a:pPr>
            <a:r>
              <a:rPr lang="en-IN" sz="2200" dirty="0" smtClean="0">
                <a:latin typeface="Georgia" pitchFamily="18" charset="0"/>
              </a:rPr>
              <a:t>     Marketers need to hone in on their goals and choose the metrics that will track their successes and failures.</a:t>
            </a:r>
          </a:p>
          <a:p>
            <a:pPr marL="144000" algn="just">
              <a:buFont typeface="Arial" pitchFamily="34" charset="0"/>
              <a:buChar char="•"/>
            </a:pPr>
            <a:endParaRPr lang="en-IN" sz="2200" dirty="0" smtClean="0">
              <a:latin typeface="Georgia" pitchFamily="18" charset="0"/>
            </a:endParaRPr>
          </a:p>
        </p:txBody>
      </p:sp>
    </p:spTree>
    <p:extLst>
      <p:ext uri="{BB962C8B-B14F-4D97-AF65-F5344CB8AC3E}">
        <p14:creationId xmlns:p14="http://schemas.microsoft.com/office/powerpoint/2010/main" val="30666723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dirty="0" smtClean="0">
                <a:ln w="38100">
                  <a:solidFill>
                    <a:schemeClr val="tx1"/>
                  </a:solidFill>
                </a:ln>
                <a:latin typeface="Georgia" pitchFamily="18" charset="0"/>
              </a:rPr>
              <a:t>Thank you</a:t>
            </a:r>
          </a:p>
        </p:txBody>
      </p:sp>
    </p:spTree>
    <p:extLst>
      <p:ext uri="{BB962C8B-B14F-4D97-AF65-F5344CB8AC3E}">
        <p14:creationId xmlns:p14="http://schemas.microsoft.com/office/powerpoint/2010/main" val="4114337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6858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990600" y="4961945"/>
            <a:ext cx="7315200" cy="861774"/>
          </a:xfrm>
          <a:prstGeom prst="rect">
            <a:avLst/>
          </a:prstGeom>
          <a:noFill/>
        </p:spPr>
        <p:txBody>
          <a:bodyPr wrap="square" rtlCol="0">
            <a:spAutoFit/>
          </a:bodyPr>
          <a:lstStyle/>
          <a:p>
            <a:pPr algn="ctr"/>
            <a:r>
              <a:rPr lang="en-US" sz="3000" dirty="0" smtClean="0">
                <a:ln w="38100">
                  <a:solidFill>
                    <a:schemeClr val="tx1"/>
                  </a:solidFill>
                </a:ln>
                <a:latin typeface="Lucida Sans Unicode" pitchFamily="34" charset="0"/>
                <a:cs typeface="Lucida Sans Unicode" pitchFamily="34" charset="0"/>
              </a:rPr>
              <a:t>Consumer Buying Behaviour</a:t>
            </a:r>
          </a:p>
          <a:p>
            <a:pPr algn="ct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15424472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5771116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Consumer Behaviour</a:t>
            </a:r>
            <a:endParaRPr sz="3000" dirty="0">
              <a:latin typeface="Georgia" pitchFamily="18" charset="0"/>
              <a:cs typeface="Times New Roman"/>
            </a:endParaRPr>
          </a:p>
        </p:txBody>
      </p:sp>
      <p:sp>
        <p:nvSpPr>
          <p:cNvPr id="5" name="Rectangle 4"/>
          <p:cNvSpPr/>
          <p:nvPr/>
        </p:nvSpPr>
        <p:spPr>
          <a:xfrm>
            <a:off x="609600" y="1932325"/>
            <a:ext cx="7924800" cy="3785652"/>
          </a:xfrm>
          <a:prstGeom prst="rect">
            <a:avLst/>
          </a:prstGeom>
        </p:spPr>
        <p:txBody>
          <a:bodyPr wrap="square">
            <a:spAutoFit/>
          </a:bodyPr>
          <a:lstStyle/>
          <a:p>
            <a:pPr marL="144000" algn="just">
              <a:buFont typeface="Arial" pitchFamily="34" charset="0"/>
              <a:buChar char="•"/>
            </a:pPr>
            <a:r>
              <a:rPr lang="en-IN" sz="2400" dirty="0" smtClean="0">
                <a:latin typeface="Georgia" pitchFamily="18" charset="0"/>
              </a:rPr>
              <a:t>   </a:t>
            </a:r>
            <a:r>
              <a:rPr lang="en-US" sz="2400" dirty="0" smtClean="0">
                <a:latin typeface="Georgia" pitchFamily="18" charset="0"/>
              </a:rPr>
              <a:t> The field of consumer behavior studies how individuals, groups, and organizations select, buy, use, and dispose of goods, services, ideas, or experiences to satisfy their needs and desires</a:t>
            </a:r>
            <a:r>
              <a:rPr lang="en-IN" sz="2400" dirty="0" smtClean="0">
                <a:latin typeface="Georgia" pitchFamily="18" charset="0"/>
              </a:rPr>
              <a:t>  </a:t>
            </a:r>
          </a:p>
          <a:p>
            <a:pPr marL="144000" algn="just">
              <a:buFont typeface="Arial" pitchFamily="34" charset="0"/>
              <a:buChar char="•"/>
            </a:pPr>
            <a:endParaRPr lang="en-IN" sz="2400" dirty="0" smtClean="0">
              <a:latin typeface="Georgia" pitchFamily="18" charset="0"/>
            </a:endParaRPr>
          </a:p>
          <a:p>
            <a:pPr marL="144000" algn="just">
              <a:buFont typeface="Arial" pitchFamily="34" charset="0"/>
              <a:buChar char="•"/>
            </a:pPr>
            <a:r>
              <a:rPr lang="en-IN" sz="2400" dirty="0" smtClean="0">
                <a:latin typeface="Georgia" pitchFamily="18" charset="0"/>
              </a:rPr>
              <a:t>    </a:t>
            </a:r>
            <a:r>
              <a:rPr lang="en-US" sz="2400" dirty="0" smtClean="0">
                <a:latin typeface="Georgia" pitchFamily="18" charset="0"/>
              </a:rPr>
              <a:t> Marketers can profit from understanding how and why consumers buy</a:t>
            </a:r>
          </a:p>
          <a:p>
            <a:pPr marL="144000" algn="just">
              <a:buFont typeface="Arial" pitchFamily="34" charset="0"/>
              <a:buChar char="•"/>
            </a:pPr>
            <a:endParaRPr lang="en-US" sz="2400" dirty="0" smtClean="0">
              <a:latin typeface="Georgia" pitchFamily="18" charset="0"/>
            </a:endParaRPr>
          </a:p>
          <a:p>
            <a:pPr marL="144000" algn="just">
              <a:buFont typeface="Arial" pitchFamily="34" charset="0"/>
              <a:buChar char="•"/>
            </a:pPr>
            <a:r>
              <a:rPr lang="en-US" sz="2400" smtClean="0">
                <a:latin typeface="Georgia" pitchFamily="18" charset="0"/>
              </a:rPr>
              <a:t>     Not </a:t>
            </a:r>
            <a:r>
              <a:rPr lang="en-US" sz="2400" dirty="0" smtClean="0">
                <a:latin typeface="Georgia" pitchFamily="18" charset="0"/>
              </a:rPr>
              <a:t>understanding your customer’s motivations, needs, </a:t>
            </a:r>
            <a:r>
              <a:rPr lang="en-US" sz="2400" smtClean="0">
                <a:latin typeface="Georgia" pitchFamily="18" charset="0"/>
              </a:rPr>
              <a:t>and preferences can </a:t>
            </a:r>
            <a:r>
              <a:rPr lang="en-US" sz="2400" dirty="0" smtClean="0">
                <a:latin typeface="Georgia" pitchFamily="18" charset="0"/>
              </a:rPr>
              <a:t>lead to major mistakes</a:t>
            </a:r>
            <a:r>
              <a:rPr lang="en-IN" sz="2400" dirty="0" smtClean="0">
                <a:latin typeface="Georgia" pitchFamily="18" charset="0"/>
              </a:rPr>
              <a:t>  </a:t>
            </a:r>
          </a:p>
        </p:txBody>
      </p:sp>
    </p:spTree>
    <p:extLst>
      <p:ext uri="{BB962C8B-B14F-4D97-AF65-F5344CB8AC3E}">
        <p14:creationId xmlns:p14="http://schemas.microsoft.com/office/powerpoint/2010/main" val="6563728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935513"/>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Model of Consumer Behaviour</a:t>
            </a:r>
            <a:endParaRPr sz="3000" dirty="0">
              <a:latin typeface="Georgia" pitchFamily="18" charset="0"/>
              <a:cs typeface="Times New Roman"/>
            </a:endParaRPr>
          </a:p>
        </p:txBody>
      </p:sp>
      <p:graphicFrame>
        <p:nvGraphicFramePr>
          <p:cNvPr id="12" name="Table 11"/>
          <p:cNvGraphicFramePr>
            <a:graphicFrameLocks noGrp="1"/>
          </p:cNvGraphicFramePr>
          <p:nvPr/>
        </p:nvGraphicFramePr>
        <p:xfrm>
          <a:off x="609600" y="2057400"/>
          <a:ext cx="2590800" cy="3733800"/>
        </p:xfrm>
        <a:graphic>
          <a:graphicData uri="http://schemas.openxmlformats.org/drawingml/2006/table">
            <a:tbl>
              <a:tblPr firstRow="1" bandRow="1">
                <a:tableStyleId>{93296810-A885-4BE3-A3E7-6D5BEEA58F35}</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746760">
                <a:tc>
                  <a:txBody>
                    <a:bodyPr/>
                    <a:lstStyle/>
                    <a:p>
                      <a:pPr algn="ctr"/>
                      <a:r>
                        <a:rPr lang="en-US" sz="1600" dirty="0" smtClean="0">
                          <a:solidFill>
                            <a:schemeClr val="tx1"/>
                          </a:solidFill>
                          <a:latin typeface="Georgia" pitchFamily="18" charset="0"/>
                        </a:rPr>
                        <a:t>Marketing Stimuli</a:t>
                      </a:r>
                      <a:endParaRPr lang="en-IN" sz="1600" dirty="0">
                        <a:solidFill>
                          <a:schemeClr val="tx1"/>
                        </a:solidFill>
                        <a:latin typeface="Georgia" pitchFamily="18" charset="0"/>
                      </a:endParaRPr>
                    </a:p>
                  </a:txBody>
                  <a:tcPr/>
                </a:tc>
                <a:tc>
                  <a:txBody>
                    <a:bodyPr/>
                    <a:lstStyle/>
                    <a:p>
                      <a:pPr algn="ctr"/>
                      <a:r>
                        <a:rPr lang="en-US" sz="1600" dirty="0" smtClean="0">
                          <a:solidFill>
                            <a:schemeClr val="tx1"/>
                          </a:solidFill>
                          <a:latin typeface="Georgia" pitchFamily="18" charset="0"/>
                        </a:rPr>
                        <a:t>Other Stimuli</a:t>
                      </a:r>
                      <a:endParaRPr lang="en-IN" sz="1600" dirty="0">
                        <a:solidFill>
                          <a:schemeClr val="tx1"/>
                        </a:solidFill>
                        <a:latin typeface="Georgia" pitchFamily="18" charset="0"/>
                      </a:endParaRPr>
                    </a:p>
                  </a:txBody>
                  <a:tcPr/>
                </a:tc>
                <a:extLst>
                  <a:ext uri="{0D108BD9-81ED-4DB2-BD59-A6C34878D82A}">
                    <a16:rowId xmlns:a16="http://schemas.microsoft.com/office/drawing/2014/main" val="10000"/>
                  </a:ext>
                </a:extLst>
              </a:tr>
              <a:tr h="746760">
                <a:tc>
                  <a:txBody>
                    <a:bodyPr/>
                    <a:lstStyle/>
                    <a:p>
                      <a:pPr algn="ctr"/>
                      <a:r>
                        <a:rPr lang="en-US" sz="1600" dirty="0" smtClean="0">
                          <a:solidFill>
                            <a:schemeClr val="tx1"/>
                          </a:solidFill>
                          <a:latin typeface="Georgia" pitchFamily="18" charset="0"/>
                        </a:rPr>
                        <a:t>Product</a:t>
                      </a:r>
                      <a:endParaRPr lang="en-IN" sz="1600" dirty="0">
                        <a:solidFill>
                          <a:schemeClr val="tx1"/>
                        </a:solidFill>
                        <a:latin typeface="Georgia" pitchFamily="18" charset="0"/>
                      </a:endParaRPr>
                    </a:p>
                  </a:txBody>
                  <a:tcPr/>
                </a:tc>
                <a:tc>
                  <a:txBody>
                    <a:bodyPr/>
                    <a:lstStyle/>
                    <a:p>
                      <a:pPr algn="ctr"/>
                      <a:r>
                        <a:rPr lang="en-US" sz="1600" dirty="0" smtClean="0">
                          <a:solidFill>
                            <a:schemeClr val="tx1"/>
                          </a:solidFill>
                          <a:latin typeface="Georgia" pitchFamily="18" charset="0"/>
                        </a:rPr>
                        <a:t>Economic</a:t>
                      </a:r>
                      <a:endParaRPr lang="en-IN" sz="1600" dirty="0">
                        <a:solidFill>
                          <a:schemeClr val="tx1"/>
                        </a:solidFill>
                        <a:latin typeface="Georgia" pitchFamily="18" charset="0"/>
                      </a:endParaRPr>
                    </a:p>
                  </a:txBody>
                  <a:tcPr/>
                </a:tc>
                <a:extLst>
                  <a:ext uri="{0D108BD9-81ED-4DB2-BD59-A6C34878D82A}">
                    <a16:rowId xmlns:a16="http://schemas.microsoft.com/office/drawing/2014/main" val="10001"/>
                  </a:ext>
                </a:extLst>
              </a:tr>
              <a:tr h="746760">
                <a:tc>
                  <a:txBody>
                    <a:bodyPr/>
                    <a:lstStyle/>
                    <a:p>
                      <a:pPr algn="ctr"/>
                      <a:r>
                        <a:rPr lang="en-US" sz="1600" dirty="0" smtClean="0">
                          <a:solidFill>
                            <a:schemeClr val="tx1"/>
                          </a:solidFill>
                          <a:latin typeface="Georgia" pitchFamily="18" charset="0"/>
                        </a:rPr>
                        <a:t>Price </a:t>
                      </a:r>
                      <a:endParaRPr lang="en-IN" sz="1600" dirty="0">
                        <a:solidFill>
                          <a:schemeClr val="tx1"/>
                        </a:solidFill>
                        <a:latin typeface="Georgia" pitchFamily="18" charset="0"/>
                      </a:endParaRPr>
                    </a:p>
                  </a:txBody>
                  <a:tcPr/>
                </a:tc>
                <a:tc>
                  <a:txBody>
                    <a:bodyPr/>
                    <a:lstStyle/>
                    <a:p>
                      <a:pPr algn="ctr"/>
                      <a:r>
                        <a:rPr lang="en-US" sz="1600" dirty="0" smtClean="0">
                          <a:solidFill>
                            <a:schemeClr val="tx1"/>
                          </a:solidFill>
                          <a:latin typeface="Georgia" pitchFamily="18" charset="0"/>
                        </a:rPr>
                        <a:t>Technological</a:t>
                      </a:r>
                      <a:endParaRPr lang="en-IN" sz="1600" dirty="0">
                        <a:solidFill>
                          <a:schemeClr val="tx1"/>
                        </a:solidFill>
                        <a:latin typeface="Georgia" pitchFamily="18" charset="0"/>
                      </a:endParaRPr>
                    </a:p>
                  </a:txBody>
                  <a:tcPr/>
                </a:tc>
                <a:extLst>
                  <a:ext uri="{0D108BD9-81ED-4DB2-BD59-A6C34878D82A}">
                    <a16:rowId xmlns:a16="http://schemas.microsoft.com/office/drawing/2014/main" val="10002"/>
                  </a:ext>
                </a:extLst>
              </a:tr>
              <a:tr h="746760">
                <a:tc>
                  <a:txBody>
                    <a:bodyPr/>
                    <a:lstStyle/>
                    <a:p>
                      <a:pPr algn="ctr"/>
                      <a:r>
                        <a:rPr lang="en-US" sz="1600" dirty="0" smtClean="0">
                          <a:solidFill>
                            <a:schemeClr val="tx1"/>
                          </a:solidFill>
                          <a:latin typeface="Georgia" pitchFamily="18" charset="0"/>
                        </a:rPr>
                        <a:t>Place</a:t>
                      </a:r>
                      <a:endParaRPr lang="en-IN" sz="1600" dirty="0">
                        <a:solidFill>
                          <a:schemeClr val="tx1"/>
                        </a:solidFill>
                        <a:latin typeface="Georgia" pitchFamily="18" charset="0"/>
                      </a:endParaRPr>
                    </a:p>
                  </a:txBody>
                  <a:tcPr/>
                </a:tc>
                <a:tc>
                  <a:txBody>
                    <a:bodyPr/>
                    <a:lstStyle/>
                    <a:p>
                      <a:pPr algn="ctr"/>
                      <a:r>
                        <a:rPr lang="en-US" sz="1600" dirty="0" smtClean="0">
                          <a:solidFill>
                            <a:schemeClr val="tx1"/>
                          </a:solidFill>
                          <a:latin typeface="Georgia" pitchFamily="18" charset="0"/>
                        </a:rPr>
                        <a:t>Political</a:t>
                      </a:r>
                      <a:endParaRPr lang="en-IN" sz="1600" dirty="0">
                        <a:solidFill>
                          <a:schemeClr val="tx1"/>
                        </a:solidFill>
                        <a:latin typeface="Georgia" pitchFamily="18" charset="0"/>
                      </a:endParaRPr>
                    </a:p>
                  </a:txBody>
                  <a:tcPr/>
                </a:tc>
                <a:extLst>
                  <a:ext uri="{0D108BD9-81ED-4DB2-BD59-A6C34878D82A}">
                    <a16:rowId xmlns:a16="http://schemas.microsoft.com/office/drawing/2014/main" val="10003"/>
                  </a:ext>
                </a:extLst>
              </a:tr>
              <a:tr h="746760">
                <a:tc>
                  <a:txBody>
                    <a:bodyPr/>
                    <a:lstStyle/>
                    <a:p>
                      <a:pPr algn="ctr"/>
                      <a:r>
                        <a:rPr lang="en-US" sz="1600" dirty="0" smtClean="0">
                          <a:solidFill>
                            <a:schemeClr val="tx1"/>
                          </a:solidFill>
                          <a:latin typeface="Georgia" pitchFamily="18" charset="0"/>
                        </a:rPr>
                        <a:t>Promotion</a:t>
                      </a:r>
                      <a:endParaRPr lang="en-IN" sz="1600" dirty="0">
                        <a:solidFill>
                          <a:schemeClr val="tx1"/>
                        </a:solidFill>
                        <a:latin typeface="Georgia" pitchFamily="18" charset="0"/>
                      </a:endParaRPr>
                    </a:p>
                  </a:txBody>
                  <a:tcPr/>
                </a:tc>
                <a:tc>
                  <a:txBody>
                    <a:bodyPr/>
                    <a:lstStyle/>
                    <a:p>
                      <a:pPr algn="ctr"/>
                      <a:r>
                        <a:rPr lang="en-US" sz="1600" dirty="0" smtClean="0">
                          <a:solidFill>
                            <a:schemeClr val="tx1"/>
                          </a:solidFill>
                          <a:latin typeface="Georgia" pitchFamily="18" charset="0"/>
                        </a:rPr>
                        <a:t>Cultural</a:t>
                      </a:r>
                      <a:endParaRPr lang="en-IN" sz="1600" dirty="0">
                        <a:solidFill>
                          <a:schemeClr val="tx1"/>
                        </a:solidFill>
                        <a:latin typeface="Georgia" pitchFamily="18" charset="0"/>
                      </a:endParaRPr>
                    </a:p>
                  </a:txBody>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nvGraphicFramePr>
        <p:xfrm>
          <a:off x="3505200" y="2057400"/>
          <a:ext cx="3200400" cy="4160520"/>
        </p:xfrm>
        <a:graphic>
          <a:graphicData uri="http://schemas.openxmlformats.org/drawingml/2006/table">
            <a:tbl>
              <a:tblPr firstRow="1" bandRow="1">
                <a:tableStyleId>{21E4AEA4-8DFA-4A89-87EB-49C32662AFE0}</a:tableStyleId>
              </a:tblPr>
              <a:tblGrid>
                <a:gridCol w="1828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628650">
                <a:tc>
                  <a:txBody>
                    <a:bodyPr/>
                    <a:lstStyle/>
                    <a:p>
                      <a:r>
                        <a:rPr lang="en-US" sz="1600" dirty="0" smtClean="0">
                          <a:solidFill>
                            <a:schemeClr val="tx1"/>
                          </a:solidFill>
                          <a:latin typeface="Georgia" pitchFamily="18" charset="0"/>
                        </a:rPr>
                        <a:t>Buyer’s Characteristics</a:t>
                      </a:r>
                      <a:endParaRPr lang="en-IN" sz="1600" dirty="0">
                        <a:solidFill>
                          <a:schemeClr val="tx1"/>
                        </a:solidFill>
                        <a:latin typeface="Georgia" pitchFamily="18" charset="0"/>
                      </a:endParaRPr>
                    </a:p>
                  </a:txBody>
                  <a:tcPr/>
                </a:tc>
                <a:tc>
                  <a:txBody>
                    <a:bodyPr/>
                    <a:lstStyle/>
                    <a:p>
                      <a:r>
                        <a:rPr lang="en-US" sz="1600" dirty="0" smtClean="0">
                          <a:solidFill>
                            <a:schemeClr val="tx1"/>
                          </a:solidFill>
                          <a:latin typeface="Georgia" pitchFamily="18" charset="0"/>
                        </a:rPr>
                        <a:t>Buyer’s Decision</a:t>
                      </a:r>
                      <a:r>
                        <a:rPr lang="en-US" sz="1600" baseline="0" dirty="0" smtClean="0">
                          <a:solidFill>
                            <a:schemeClr val="tx1"/>
                          </a:solidFill>
                          <a:latin typeface="Georgia" pitchFamily="18" charset="0"/>
                        </a:rPr>
                        <a:t> Process</a:t>
                      </a:r>
                      <a:endParaRPr lang="en-IN" sz="1600" dirty="0">
                        <a:solidFill>
                          <a:schemeClr val="tx1"/>
                        </a:solidFill>
                        <a:latin typeface="Georgia" pitchFamily="18" charset="0"/>
                      </a:endParaRPr>
                    </a:p>
                  </a:txBody>
                  <a:tcPr/>
                </a:tc>
                <a:extLst>
                  <a:ext uri="{0D108BD9-81ED-4DB2-BD59-A6C34878D82A}">
                    <a16:rowId xmlns:a16="http://schemas.microsoft.com/office/drawing/2014/main" val="10000"/>
                  </a:ext>
                </a:extLst>
              </a:tr>
              <a:tr h="628650">
                <a:tc>
                  <a:txBody>
                    <a:bodyPr/>
                    <a:lstStyle/>
                    <a:p>
                      <a:r>
                        <a:rPr lang="en-US" sz="1600" dirty="0" smtClean="0">
                          <a:solidFill>
                            <a:schemeClr val="tx1"/>
                          </a:solidFill>
                          <a:latin typeface="Georgia" pitchFamily="18" charset="0"/>
                        </a:rPr>
                        <a:t>Cultural</a:t>
                      </a:r>
                      <a:endParaRPr lang="en-IN" sz="1600" dirty="0">
                        <a:solidFill>
                          <a:schemeClr val="tx1"/>
                        </a:solidFill>
                        <a:latin typeface="Georgia" pitchFamily="18" charset="0"/>
                      </a:endParaRPr>
                    </a:p>
                  </a:txBody>
                  <a:tcPr/>
                </a:tc>
                <a:tc>
                  <a:txBody>
                    <a:bodyPr/>
                    <a:lstStyle/>
                    <a:p>
                      <a:r>
                        <a:rPr lang="en-US" sz="1600" dirty="0" smtClean="0">
                          <a:solidFill>
                            <a:schemeClr val="tx1"/>
                          </a:solidFill>
                          <a:latin typeface="Georgia" pitchFamily="18" charset="0"/>
                        </a:rPr>
                        <a:t>Problem</a:t>
                      </a:r>
                      <a:r>
                        <a:rPr lang="en-US" sz="1600" baseline="0" dirty="0" smtClean="0">
                          <a:solidFill>
                            <a:schemeClr val="tx1"/>
                          </a:solidFill>
                          <a:latin typeface="Georgia" pitchFamily="18" charset="0"/>
                        </a:rPr>
                        <a:t> Recognition</a:t>
                      </a:r>
                      <a:endParaRPr lang="en-IN" sz="1600" dirty="0">
                        <a:solidFill>
                          <a:schemeClr val="tx1"/>
                        </a:solidFill>
                        <a:latin typeface="Georgia" pitchFamily="18" charset="0"/>
                      </a:endParaRPr>
                    </a:p>
                  </a:txBody>
                  <a:tcPr/>
                </a:tc>
                <a:extLst>
                  <a:ext uri="{0D108BD9-81ED-4DB2-BD59-A6C34878D82A}">
                    <a16:rowId xmlns:a16="http://schemas.microsoft.com/office/drawing/2014/main" val="10001"/>
                  </a:ext>
                </a:extLst>
              </a:tr>
              <a:tr h="628650">
                <a:tc>
                  <a:txBody>
                    <a:bodyPr/>
                    <a:lstStyle/>
                    <a:p>
                      <a:r>
                        <a:rPr lang="en-US" sz="1600" dirty="0" smtClean="0">
                          <a:solidFill>
                            <a:schemeClr val="tx1"/>
                          </a:solidFill>
                          <a:latin typeface="Georgia" pitchFamily="18" charset="0"/>
                        </a:rPr>
                        <a:t>Social </a:t>
                      </a:r>
                      <a:endParaRPr lang="en-IN" sz="1600" dirty="0">
                        <a:solidFill>
                          <a:schemeClr val="tx1"/>
                        </a:solidFill>
                        <a:latin typeface="Georgia" pitchFamily="18" charset="0"/>
                      </a:endParaRPr>
                    </a:p>
                  </a:txBody>
                  <a:tcPr/>
                </a:tc>
                <a:tc>
                  <a:txBody>
                    <a:bodyPr/>
                    <a:lstStyle/>
                    <a:p>
                      <a:r>
                        <a:rPr lang="en-US" sz="1600" dirty="0" smtClean="0">
                          <a:solidFill>
                            <a:schemeClr val="tx1"/>
                          </a:solidFill>
                          <a:latin typeface="Georgia" pitchFamily="18" charset="0"/>
                        </a:rPr>
                        <a:t>Information Search</a:t>
                      </a:r>
                      <a:endParaRPr lang="en-IN" sz="1600" dirty="0">
                        <a:solidFill>
                          <a:schemeClr val="tx1"/>
                        </a:solidFill>
                        <a:latin typeface="Georgia" pitchFamily="18" charset="0"/>
                      </a:endParaRPr>
                    </a:p>
                  </a:txBody>
                  <a:tcPr/>
                </a:tc>
                <a:extLst>
                  <a:ext uri="{0D108BD9-81ED-4DB2-BD59-A6C34878D82A}">
                    <a16:rowId xmlns:a16="http://schemas.microsoft.com/office/drawing/2014/main" val="10002"/>
                  </a:ext>
                </a:extLst>
              </a:tr>
              <a:tr h="628650">
                <a:tc>
                  <a:txBody>
                    <a:bodyPr/>
                    <a:lstStyle/>
                    <a:p>
                      <a:r>
                        <a:rPr lang="en-US" sz="1600" dirty="0" smtClean="0">
                          <a:solidFill>
                            <a:schemeClr val="tx1"/>
                          </a:solidFill>
                          <a:latin typeface="Georgia" pitchFamily="18" charset="0"/>
                        </a:rPr>
                        <a:t>Personal</a:t>
                      </a:r>
                      <a:endParaRPr lang="en-IN" sz="1600" dirty="0">
                        <a:solidFill>
                          <a:schemeClr val="tx1"/>
                        </a:solidFill>
                        <a:latin typeface="Georgia" pitchFamily="18" charset="0"/>
                      </a:endParaRPr>
                    </a:p>
                  </a:txBody>
                  <a:tcPr/>
                </a:tc>
                <a:tc>
                  <a:txBody>
                    <a:bodyPr/>
                    <a:lstStyle/>
                    <a:p>
                      <a:r>
                        <a:rPr lang="en-US" sz="1600" dirty="0" smtClean="0">
                          <a:solidFill>
                            <a:schemeClr val="tx1"/>
                          </a:solidFill>
                          <a:latin typeface="Georgia" pitchFamily="18" charset="0"/>
                        </a:rPr>
                        <a:t>Evaluation</a:t>
                      </a:r>
                      <a:endParaRPr lang="en-IN" sz="1600" dirty="0">
                        <a:solidFill>
                          <a:schemeClr val="tx1"/>
                        </a:solidFill>
                        <a:latin typeface="Georgia" pitchFamily="18" charset="0"/>
                      </a:endParaRPr>
                    </a:p>
                  </a:txBody>
                  <a:tcPr/>
                </a:tc>
                <a:extLst>
                  <a:ext uri="{0D108BD9-81ED-4DB2-BD59-A6C34878D82A}">
                    <a16:rowId xmlns:a16="http://schemas.microsoft.com/office/drawing/2014/main" val="10003"/>
                  </a:ext>
                </a:extLst>
              </a:tr>
              <a:tr h="628650">
                <a:tc>
                  <a:txBody>
                    <a:bodyPr/>
                    <a:lstStyle/>
                    <a:p>
                      <a:r>
                        <a:rPr lang="en-US" sz="1600" dirty="0" smtClean="0">
                          <a:solidFill>
                            <a:schemeClr val="tx1"/>
                          </a:solidFill>
                          <a:latin typeface="Georgia" pitchFamily="18" charset="0"/>
                        </a:rPr>
                        <a:t>Psychological</a:t>
                      </a:r>
                      <a:endParaRPr lang="en-IN" sz="1600" dirty="0">
                        <a:solidFill>
                          <a:schemeClr val="tx1"/>
                        </a:solidFill>
                        <a:latin typeface="Georgia" pitchFamily="18" charset="0"/>
                      </a:endParaRPr>
                    </a:p>
                  </a:txBody>
                  <a:tcPr/>
                </a:tc>
                <a:tc>
                  <a:txBody>
                    <a:bodyPr/>
                    <a:lstStyle/>
                    <a:p>
                      <a:r>
                        <a:rPr lang="en-US" sz="1600" dirty="0" smtClean="0">
                          <a:solidFill>
                            <a:schemeClr val="tx1"/>
                          </a:solidFill>
                          <a:latin typeface="Georgia" pitchFamily="18" charset="0"/>
                        </a:rPr>
                        <a:t>Decision</a:t>
                      </a:r>
                      <a:endParaRPr lang="en-IN" sz="1600" dirty="0">
                        <a:solidFill>
                          <a:schemeClr val="tx1"/>
                        </a:solidFill>
                        <a:latin typeface="Georgia" pitchFamily="18" charset="0"/>
                      </a:endParaRPr>
                    </a:p>
                  </a:txBody>
                  <a:tcPr/>
                </a:tc>
                <a:extLst>
                  <a:ext uri="{0D108BD9-81ED-4DB2-BD59-A6C34878D82A}">
                    <a16:rowId xmlns:a16="http://schemas.microsoft.com/office/drawing/2014/main" val="10004"/>
                  </a:ext>
                </a:extLst>
              </a:tr>
              <a:tr h="628650">
                <a:tc>
                  <a:txBody>
                    <a:bodyPr/>
                    <a:lstStyle/>
                    <a:p>
                      <a:endParaRPr lang="en-IN" sz="1600" dirty="0">
                        <a:solidFill>
                          <a:schemeClr val="tx1"/>
                        </a:solidFill>
                        <a:latin typeface="Georgia" pitchFamily="18" charset="0"/>
                      </a:endParaRPr>
                    </a:p>
                  </a:txBody>
                  <a:tcPr/>
                </a:tc>
                <a:tc>
                  <a:txBody>
                    <a:bodyPr/>
                    <a:lstStyle/>
                    <a:p>
                      <a:r>
                        <a:rPr lang="en-US" sz="1600" dirty="0" smtClean="0">
                          <a:solidFill>
                            <a:schemeClr val="tx1"/>
                          </a:solidFill>
                          <a:latin typeface="Georgia" pitchFamily="18" charset="0"/>
                        </a:rPr>
                        <a:t>Post Purchase Behaviour</a:t>
                      </a:r>
                      <a:endParaRPr lang="en-IN" sz="1600" dirty="0">
                        <a:solidFill>
                          <a:schemeClr val="tx1"/>
                        </a:solidFill>
                        <a:latin typeface="Georgia" pitchFamily="18" charset="0"/>
                      </a:endParaRPr>
                    </a:p>
                  </a:txBody>
                  <a:tcP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nvGraphicFramePr>
        <p:xfrm>
          <a:off x="7010400" y="2133600"/>
          <a:ext cx="1409700" cy="3657600"/>
        </p:xfrm>
        <a:graphic>
          <a:graphicData uri="http://schemas.openxmlformats.org/drawingml/2006/table">
            <a:tbl>
              <a:tblPr firstRow="1" bandRow="1">
                <a:tableStyleId>{7DF18680-E054-41AD-8BC1-D1AEF772440D}</a:tableStyleId>
              </a:tblPr>
              <a:tblGrid>
                <a:gridCol w="1409700">
                  <a:extLst>
                    <a:ext uri="{9D8B030D-6E8A-4147-A177-3AD203B41FA5}">
                      <a16:colId xmlns:a16="http://schemas.microsoft.com/office/drawing/2014/main" val="20000"/>
                    </a:ext>
                  </a:extLst>
                </a:gridCol>
              </a:tblGrid>
              <a:tr h="609600">
                <a:tc>
                  <a:txBody>
                    <a:bodyPr/>
                    <a:lstStyle/>
                    <a:p>
                      <a:r>
                        <a:rPr lang="en-US" sz="1600" dirty="0" smtClean="0">
                          <a:solidFill>
                            <a:schemeClr val="tx1"/>
                          </a:solidFill>
                          <a:latin typeface="Georgia" pitchFamily="18" charset="0"/>
                        </a:rPr>
                        <a:t>Buyer’s Decisions</a:t>
                      </a:r>
                      <a:endParaRPr lang="en-IN" sz="1600" dirty="0">
                        <a:solidFill>
                          <a:schemeClr val="tx1"/>
                        </a:solidFill>
                        <a:latin typeface="Georgia" pitchFamily="18" charset="0"/>
                      </a:endParaRPr>
                    </a:p>
                  </a:txBody>
                  <a:tcPr/>
                </a:tc>
                <a:extLst>
                  <a:ext uri="{0D108BD9-81ED-4DB2-BD59-A6C34878D82A}">
                    <a16:rowId xmlns:a16="http://schemas.microsoft.com/office/drawing/2014/main" val="10000"/>
                  </a:ext>
                </a:extLst>
              </a:tr>
              <a:tr h="609600">
                <a:tc>
                  <a:txBody>
                    <a:bodyPr/>
                    <a:lstStyle/>
                    <a:p>
                      <a:r>
                        <a:rPr lang="en-US" sz="1600" dirty="0" smtClean="0">
                          <a:solidFill>
                            <a:schemeClr val="tx1"/>
                          </a:solidFill>
                          <a:latin typeface="Georgia" pitchFamily="18" charset="0"/>
                        </a:rPr>
                        <a:t>Product Choice</a:t>
                      </a:r>
                      <a:endParaRPr lang="en-IN" sz="1600" dirty="0">
                        <a:solidFill>
                          <a:schemeClr val="tx1"/>
                        </a:solidFill>
                        <a:latin typeface="Georgia" pitchFamily="18" charset="0"/>
                      </a:endParaRPr>
                    </a:p>
                  </a:txBody>
                  <a:tcPr/>
                </a:tc>
                <a:extLst>
                  <a:ext uri="{0D108BD9-81ED-4DB2-BD59-A6C34878D82A}">
                    <a16:rowId xmlns:a16="http://schemas.microsoft.com/office/drawing/2014/main" val="10001"/>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Brand Choice</a:t>
                      </a:r>
                      <a:endParaRPr lang="en-IN" sz="1600" dirty="0" smtClean="0">
                        <a:solidFill>
                          <a:schemeClr val="tx1"/>
                        </a:solidFill>
                        <a:latin typeface="Georgia" pitchFamily="18" charset="0"/>
                      </a:endParaRPr>
                    </a:p>
                    <a:p>
                      <a:endParaRPr lang="en-IN" sz="1600" dirty="0">
                        <a:solidFill>
                          <a:schemeClr val="tx1"/>
                        </a:solidFill>
                        <a:latin typeface="Georgia" pitchFamily="18" charset="0"/>
                      </a:endParaRPr>
                    </a:p>
                  </a:txBody>
                  <a:tcPr/>
                </a:tc>
                <a:extLst>
                  <a:ext uri="{0D108BD9-81ED-4DB2-BD59-A6C34878D82A}">
                    <a16:rowId xmlns:a16="http://schemas.microsoft.com/office/drawing/2014/main" val="10002"/>
                  </a:ext>
                </a:extLst>
              </a:tr>
              <a:tr h="609600">
                <a:tc>
                  <a:txBody>
                    <a:bodyPr/>
                    <a:lstStyle/>
                    <a:p>
                      <a:r>
                        <a:rPr lang="en-US" sz="1600" dirty="0" smtClean="0">
                          <a:solidFill>
                            <a:schemeClr val="tx1"/>
                          </a:solidFill>
                          <a:latin typeface="Georgia" pitchFamily="18" charset="0"/>
                        </a:rPr>
                        <a:t>Dealer Choice</a:t>
                      </a:r>
                      <a:endParaRPr lang="en-IN" sz="1600" dirty="0">
                        <a:solidFill>
                          <a:schemeClr val="tx1"/>
                        </a:solidFill>
                        <a:latin typeface="Georgia" pitchFamily="18" charset="0"/>
                      </a:endParaRPr>
                    </a:p>
                  </a:txBody>
                  <a:tcPr/>
                </a:tc>
                <a:extLst>
                  <a:ext uri="{0D108BD9-81ED-4DB2-BD59-A6C34878D82A}">
                    <a16:rowId xmlns:a16="http://schemas.microsoft.com/office/drawing/2014/main" val="10003"/>
                  </a:ext>
                </a:extLst>
              </a:tr>
              <a:tr h="609600">
                <a:tc>
                  <a:txBody>
                    <a:bodyPr/>
                    <a:lstStyle/>
                    <a:p>
                      <a:r>
                        <a:rPr lang="en-US" sz="1600" dirty="0" smtClean="0">
                          <a:solidFill>
                            <a:schemeClr val="tx1"/>
                          </a:solidFill>
                          <a:latin typeface="Georgia" pitchFamily="18" charset="0"/>
                        </a:rPr>
                        <a:t>Purchase Timing</a:t>
                      </a:r>
                      <a:endParaRPr lang="en-IN" sz="1600" dirty="0">
                        <a:solidFill>
                          <a:schemeClr val="tx1"/>
                        </a:solidFill>
                        <a:latin typeface="Georgia" pitchFamily="18" charset="0"/>
                      </a:endParaRPr>
                    </a:p>
                  </a:txBody>
                  <a:tcPr/>
                </a:tc>
                <a:extLst>
                  <a:ext uri="{0D108BD9-81ED-4DB2-BD59-A6C34878D82A}">
                    <a16:rowId xmlns:a16="http://schemas.microsoft.com/office/drawing/2014/main" val="10004"/>
                  </a:ext>
                </a:extLst>
              </a:tr>
              <a:tr h="609600">
                <a:tc>
                  <a:txBody>
                    <a:bodyPr/>
                    <a:lstStyle/>
                    <a:p>
                      <a:r>
                        <a:rPr lang="en-US" sz="1600" dirty="0" smtClean="0">
                          <a:solidFill>
                            <a:schemeClr val="tx1"/>
                          </a:solidFill>
                          <a:latin typeface="Georgia" pitchFamily="18" charset="0"/>
                        </a:rPr>
                        <a:t>Purchase Amount</a:t>
                      </a:r>
                      <a:endParaRPr lang="en-IN" sz="1600" dirty="0">
                        <a:solidFill>
                          <a:schemeClr val="tx1"/>
                        </a:solidFill>
                        <a:latin typeface="Georgia" pitchFamily="18" charset="0"/>
                      </a:endParaRPr>
                    </a:p>
                  </a:txBody>
                  <a:tcPr/>
                </a:tc>
                <a:extLst>
                  <a:ext uri="{0D108BD9-81ED-4DB2-BD59-A6C34878D82A}">
                    <a16:rowId xmlns:a16="http://schemas.microsoft.com/office/drawing/2014/main" val="10005"/>
                  </a:ext>
                </a:extLst>
              </a:tr>
            </a:tbl>
          </a:graphicData>
        </a:graphic>
      </p:graphicFrame>
      <p:sp>
        <p:nvSpPr>
          <p:cNvPr id="17" name="Right Arrow 16"/>
          <p:cNvSpPr/>
          <p:nvPr/>
        </p:nvSpPr>
        <p:spPr>
          <a:xfrm>
            <a:off x="3200400" y="37338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ight Arrow 17"/>
          <p:cNvSpPr/>
          <p:nvPr/>
        </p:nvSpPr>
        <p:spPr>
          <a:xfrm>
            <a:off x="6629400" y="38100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151403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762000" y="762000"/>
            <a:ext cx="7620000" cy="935513"/>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Factors influencing consumer buying behaviour</a:t>
            </a:r>
            <a:endParaRPr sz="3000" dirty="0">
              <a:latin typeface="Georgia" pitchFamily="18" charset="0"/>
              <a:cs typeface="Times New Roman"/>
            </a:endParaRPr>
          </a:p>
        </p:txBody>
      </p:sp>
      <p:graphicFrame>
        <p:nvGraphicFramePr>
          <p:cNvPr id="8" name="Diagram 7"/>
          <p:cNvGraphicFramePr/>
          <p:nvPr/>
        </p:nvGraphicFramePr>
        <p:xfrm>
          <a:off x="1524000" y="2057400"/>
          <a:ext cx="6096000" cy="340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85788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Cultural factors</a:t>
            </a:r>
            <a:endParaRPr sz="3000" dirty="0">
              <a:latin typeface="Georgia" pitchFamily="18" charset="0"/>
              <a:cs typeface="Times New Roman"/>
            </a:endParaRPr>
          </a:p>
        </p:txBody>
      </p:sp>
      <p:graphicFrame>
        <p:nvGraphicFramePr>
          <p:cNvPr id="8" name="Diagram 7"/>
          <p:cNvGraphicFramePr/>
          <p:nvPr/>
        </p:nvGraphicFramePr>
        <p:xfrm>
          <a:off x="1524000" y="2057400"/>
          <a:ext cx="6096000" cy="340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2022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Social factors</a:t>
            </a:r>
            <a:endParaRPr sz="3000" dirty="0">
              <a:latin typeface="Georgia" pitchFamily="18" charset="0"/>
              <a:cs typeface="Times New Roman"/>
            </a:endParaRPr>
          </a:p>
        </p:txBody>
      </p:sp>
      <p:graphicFrame>
        <p:nvGraphicFramePr>
          <p:cNvPr id="8" name="Diagram 7"/>
          <p:cNvGraphicFramePr/>
          <p:nvPr/>
        </p:nvGraphicFramePr>
        <p:xfrm>
          <a:off x="914400" y="1524000"/>
          <a:ext cx="7543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923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533400" y="1470810"/>
            <a:ext cx="8153400" cy="443070"/>
          </a:xfrm>
          <a:prstGeom prst="rect">
            <a:avLst/>
          </a:prstGeom>
        </p:spPr>
        <p:txBody>
          <a:bodyPr vert="horz" wrap="square" lIns="0" tIns="12065" rIns="0" bIns="0" rtlCol="0">
            <a:spAutoFit/>
          </a:bodyPr>
          <a:lstStyle/>
          <a:p>
            <a:pPr marL="121920" marR="26034" indent="-914400" algn="just">
              <a:lnSpc>
                <a:spcPct val="100000"/>
              </a:lnSpc>
              <a:spcBef>
                <a:spcPts val="95"/>
              </a:spcBef>
              <a:tabLst>
                <a:tab pos="1109980" algn="l"/>
              </a:tabLst>
            </a:pPr>
            <a:endParaRPr lang="en-US" sz="2800" b="1" i="1" spc="-5" dirty="0" smtClean="0">
              <a:latin typeface="Times New Roman"/>
              <a:cs typeface="Times New Roman"/>
            </a:endParaRPr>
          </a:p>
        </p:txBody>
      </p:sp>
      <p:sp>
        <p:nvSpPr>
          <p:cNvPr id="4" name="object 11"/>
          <p:cNvSpPr txBox="1"/>
          <p:nvPr/>
        </p:nvSpPr>
        <p:spPr>
          <a:xfrm>
            <a:off x="457200" y="609600"/>
            <a:ext cx="8305800" cy="627736"/>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4000" b="1" i="1" dirty="0" smtClean="0">
                <a:latin typeface="Georgia" pitchFamily="18" charset="0"/>
                <a:cs typeface="Times New Roman"/>
              </a:rPr>
              <a:t>A Simple Marketing System</a:t>
            </a:r>
            <a:endParaRPr sz="4000">
              <a:latin typeface="Georgia" pitchFamily="18" charset="0"/>
              <a:cs typeface="Times New Roman"/>
            </a:endParaRPr>
          </a:p>
        </p:txBody>
      </p:sp>
      <p:pic>
        <p:nvPicPr>
          <p:cNvPr id="1026" name="Picture 2"/>
          <p:cNvPicPr>
            <a:picLocks noChangeAspect="1" noChangeArrowheads="1"/>
          </p:cNvPicPr>
          <p:nvPr/>
        </p:nvPicPr>
        <p:blipFill>
          <a:blip r:embed="rId2"/>
          <a:srcRect l="6983" r="7980" b="34703"/>
          <a:stretch>
            <a:fillRect/>
          </a:stretch>
        </p:blipFill>
        <p:spPr bwMode="auto">
          <a:xfrm>
            <a:off x="533400" y="1698624"/>
            <a:ext cx="7981798" cy="4321176"/>
          </a:xfrm>
          <a:prstGeom prst="rect">
            <a:avLst/>
          </a:prstGeom>
          <a:solidFill>
            <a:srgbClr val="00B0F0"/>
          </a:solidFill>
          <a:ln w="9525">
            <a:noFill/>
            <a:miter lim="800000"/>
            <a:headEnd/>
            <a:tailEnd/>
          </a:ln>
          <a:effectLst/>
        </p:spPr>
      </p:pic>
    </p:spTree>
    <p:extLst>
      <p:ext uri="{BB962C8B-B14F-4D97-AF65-F5344CB8AC3E}">
        <p14:creationId xmlns:p14="http://schemas.microsoft.com/office/powerpoint/2010/main" val="250858274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Personal factors</a:t>
            </a:r>
            <a:endParaRPr sz="3000" dirty="0">
              <a:latin typeface="Georgia" pitchFamily="18" charset="0"/>
              <a:cs typeface="Times New Roman"/>
            </a:endParaRPr>
          </a:p>
        </p:txBody>
      </p:sp>
      <p:graphicFrame>
        <p:nvGraphicFramePr>
          <p:cNvPr id="8" name="Diagram 7"/>
          <p:cNvGraphicFramePr/>
          <p:nvPr/>
        </p:nvGraphicFramePr>
        <p:xfrm>
          <a:off x="609600" y="1676400"/>
          <a:ext cx="8077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0494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Psychological factors</a:t>
            </a:r>
            <a:endParaRPr sz="3000" dirty="0">
              <a:latin typeface="Georgia" pitchFamily="18" charset="0"/>
              <a:cs typeface="Times New Roman"/>
            </a:endParaRPr>
          </a:p>
        </p:txBody>
      </p:sp>
      <p:graphicFrame>
        <p:nvGraphicFramePr>
          <p:cNvPr id="8" name="Diagram 7"/>
          <p:cNvGraphicFramePr/>
          <p:nvPr/>
        </p:nvGraphicFramePr>
        <p:xfrm>
          <a:off x="838200" y="1524000"/>
          <a:ext cx="7543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8006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6858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990600" y="4961945"/>
            <a:ext cx="7315200" cy="861774"/>
          </a:xfrm>
          <a:prstGeom prst="rect">
            <a:avLst/>
          </a:prstGeom>
          <a:noFill/>
        </p:spPr>
        <p:txBody>
          <a:bodyPr wrap="square" rtlCol="0">
            <a:spAutoFit/>
          </a:bodyPr>
          <a:lstStyle/>
          <a:p>
            <a:pPr algn="ctr"/>
            <a:r>
              <a:rPr lang="en-US" sz="3000" dirty="0" smtClean="0">
                <a:ln w="38100">
                  <a:solidFill>
                    <a:schemeClr val="tx1"/>
                  </a:solidFill>
                </a:ln>
                <a:latin typeface="Lucida Sans Unicode" pitchFamily="34" charset="0"/>
                <a:cs typeface="Lucida Sans Unicode" pitchFamily="34" charset="0"/>
              </a:rPr>
              <a:t>Industrial Buying Behaviour</a:t>
            </a:r>
          </a:p>
          <a:p>
            <a:pPr algn="ct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r>
              <a:rPr lang="en-US" sz="2000" dirty="0" smtClean="0">
                <a:ln w="38100">
                  <a:solidFill>
                    <a:schemeClr val="tx1"/>
                  </a:solidFill>
                </a:ln>
                <a:latin typeface="Lucida Sans Unicode" pitchFamily="34" charset="0"/>
                <a:cs typeface="Lucida Sans Unicode" pitchFamily="34" charset="0"/>
              </a:rPr>
              <a:t> / Dr. BHUVANESWARI S</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38840716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14527661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Business Market</a:t>
            </a:r>
            <a:endParaRPr sz="3000" dirty="0">
              <a:latin typeface="Georgia" pitchFamily="18" charset="0"/>
              <a:cs typeface="Times New Roman"/>
            </a:endParaRPr>
          </a:p>
        </p:txBody>
      </p:sp>
      <p:sp>
        <p:nvSpPr>
          <p:cNvPr id="6" name="object 11"/>
          <p:cNvSpPr txBox="1"/>
          <p:nvPr/>
        </p:nvSpPr>
        <p:spPr>
          <a:xfrm>
            <a:off x="762000" y="1981200"/>
            <a:ext cx="7772400" cy="2782172"/>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lang="en-US" sz="3000" b="1" i="1" dirty="0" smtClean="0">
                <a:latin typeface="Georgia" pitchFamily="18" charset="0"/>
                <a:cs typeface="Times New Roman"/>
              </a:rPr>
              <a:t>The business market consists of all of the organizations that acquire goods and services used in the production of other products or services that are sold, rented, or supplied to other customers. </a:t>
            </a:r>
            <a:endParaRPr sz="3000" dirty="0">
              <a:latin typeface="Georgia" pitchFamily="18" charset="0"/>
              <a:cs typeface="Times New Roman"/>
            </a:endParaRPr>
          </a:p>
        </p:txBody>
      </p:sp>
    </p:spTree>
    <p:extLst>
      <p:ext uri="{BB962C8B-B14F-4D97-AF65-F5344CB8AC3E}">
        <p14:creationId xmlns:p14="http://schemas.microsoft.com/office/powerpoint/2010/main" val="26943499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609600" y="762000"/>
            <a:ext cx="79248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Characteristics of Business Markets</a:t>
            </a:r>
            <a:endParaRPr sz="3000" dirty="0">
              <a:latin typeface="Georgia" pitchFamily="18" charset="0"/>
              <a:cs typeface="Times New Roman"/>
            </a:endParaRPr>
          </a:p>
        </p:txBody>
      </p:sp>
      <p:graphicFrame>
        <p:nvGraphicFramePr>
          <p:cNvPr id="5" name="Diagram 4"/>
          <p:cNvGraphicFramePr/>
          <p:nvPr/>
        </p:nvGraphicFramePr>
        <p:xfrm>
          <a:off x="609600" y="1447800"/>
          <a:ext cx="8077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59350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762000" y="1050152"/>
            <a:ext cx="7620000" cy="1871666"/>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Business Markets</a:t>
            </a:r>
          </a:p>
          <a:p>
            <a:pPr marL="121920" marR="26034" indent="-109855" algn="ctr">
              <a:lnSpc>
                <a:spcPct val="100000"/>
              </a:lnSpc>
              <a:spcBef>
                <a:spcPts val="95"/>
              </a:spcBef>
              <a:tabLst>
                <a:tab pos="1109980" algn="l"/>
              </a:tabLst>
            </a:pPr>
            <a:r>
              <a:rPr lang="en-IN" sz="2400" dirty="0" smtClean="0"/>
              <a:t># Environmental factors</a:t>
            </a:r>
            <a:br>
              <a:rPr lang="en-IN" sz="2400" dirty="0" smtClean="0"/>
            </a:br>
            <a:r>
              <a:rPr lang="en-IN" sz="2400" dirty="0" smtClean="0"/>
              <a:t># Organizational factors</a:t>
            </a:r>
            <a:br>
              <a:rPr lang="en-IN" sz="2400" dirty="0" smtClean="0"/>
            </a:br>
            <a:r>
              <a:rPr lang="en-IN" sz="2400" dirty="0" smtClean="0"/>
              <a:t># Interpersonal factors</a:t>
            </a:r>
            <a:br>
              <a:rPr lang="en-IN" sz="2400" dirty="0" smtClean="0"/>
            </a:br>
            <a:r>
              <a:rPr lang="en-IN" sz="2400" dirty="0" smtClean="0"/>
              <a:t># Individual factors</a:t>
            </a:r>
            <a:endParaRPr sz="2400" dirty="0">
              <a:latin typeface="Georgia" pitchFamily="18" charset="0"/>
              <a:cs typeface="Times New Roman"/>
            </a:endParaRPr>
          </a:p>
        </p:txBody>
      </p:sp>
      <p:graphicFrame>
        <p:nvGraphicFramePr>
          <p:cNvPr id="8" name="Diagram 7"/>
          <p:cNvGraphicFramePr/>
          <p:nvPr/>
        </p:nvGraphicFramePr>
        <p:xfrm>
          <a:off x="1524000" y="3048000"/>
          <a:ext cx="6096000" cy="30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6334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413662"/>
            <a:ext cx="8305800" cy="5301338"/>
          </a:xfrm>
          <a:prstGeom prst="rect">
            <a:avLst/>
          </a:prstGeom>
          <a:noFill/>
          <a:ln w="9525">
            <a:noFill/>
            <a:miter lim="800000"/>
            <a:headEnd/>
            <a:tailEnd/>
          </a:ln>
          <a:effectLst/>
        </p:spPr>
      </p:pic>
      <p:sp>
        <p:nvSpPr>
          <p:cNvPr id="5" name="Rectangle 4"/>
          <p:cNvSpPr/>
          <p:nvPr/>
        </p:nvSpPr>
        <p:spPr>
          <a:xfrm>
            <a:off x="1676400" y="5943600"/>
            <a:ext cx="6324600" cy="646331"/>
          </a:xfrm>
          <a:prstGeom prst="rect">
            <a:avLst/>
          </a:prstGeom>
        </p:spPr>
        <p:txBody>
          <a:bodyPr wrap="square">
            <a:spAutoFit/>
          </a:bodyPr>
          <a:lstStyle/>
          <a:p>
            <a:r>
              <a:rPr lang="en-IN" dirty="0" smtClean="0"/>
              <a:t>Source: R.E. Webster, </a:t>
            </a:r>
            <a:r>
              <a:rPr lang="en-IN" dirty="0" err="1" smtClean="0"/>
              <a:t>Jr</a:t>
            </a:r>
            <a:r>
              <a:rPr lang="en-IN" dirty="0" smtClean="0"/>
              <a:t> and Y Wind, journal of Marketing, 36, pp 12-17, April, 1972.</a:t>
            </a:r>
            <a:endParaRPr lang="en-IN" dirty="0"/>
          </a:p>
        </p:txBody>
      </p:sp>
    </p:spTree>
    <p:extLst>
      <p:ext uri="{BB962C8B-B14F-4D97-AF65-F5344CB8AC3E}">
        <p14:creationId xmlns:p14="http://schemas.microsoft.com/office/powerpoint/2010/main" val="7952382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Business buying situations</a:t>
            </a:r>
            <a:endParaRPr sz="3000" dirty="0">
              <a:latin typeface="Georgia" pitchFamily="18" charset="0"/>
              <a:cs typeface="Times New Roman"/>
            </a:endParaRPr>
          </a:p>
        </p:txBody>
      </p:sp>
      <p:graphicFrame>
        <p:nvGraphicFramePr>
          <p:cNvPr id="8" name="Diagram 7"/>
          <p:cNvGraphicFramePr/>
          <p:nvPr/>
        </p:nvGraphicFramePr>
        <p:xfrm>
          <a:off x="1524000" y="2057400"/>
          <a:ext cx="6096000" cy="340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1481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914400" y="685800"/>
            <a:ext cx="7696200" cy="5562600"/>
          </a:xfrm>
          <a:prstGeom prst="rect">
            <a:avLst/>
          </a:prstGeom>
          <a:noFill/>
          <a:ln w="9525">
            <a:noFill/>
            <a:miter lim="800000"/>
            <a:headEnd/>
            <a:tailEnd/>
          </a:ln>
          <a:effectLst/>
        </p:spPr>
      </p:pic>
    </p:spTree>
    <p:extLst>
      <p:ext uri="{BB962C8B-B14F-4D97-AF65-F5344CB8AC3E}">
        <p14:creationId xmlns:p14="http://schemas.microsoft.com/office/powerpoint/2010/main" val="164140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5" name="Diagram 4"/>
          <p:cNvGraphicFramePr/>
          <p:nvPr>
            <p:extLst>
              <p:ext uri="{D42A27DB-BD31-4B8C-83A1-F6EECF244321}">
                <p14:modId xmlns:p14="http://schemas.microsoft.com/office/powerpoint/2010/main" val="2033846538"/>
              </p:ext>
            </p:extLst>
          </p:nvPr>
        </p:nvGraphicFramePr>
        <p:xfrm>
          <a:off x="533400" y="1470811"/>
          <a:ext cx="8153400" cy="111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11"/>
          <p:cNvSpPr txBox="1"/>
          <p:nvPr/>
        </p:nvSpPr>
        <p:spPr>
          <a:xfrm>
            <a:off x="457200" y="609600"/>
            <a:ext cx="8305800" cy="627736"/>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4000" b="1" i="1" dirty="0" smtClean="0">
                <a:latin typeface="Georgia" pitchFamily="18" charset="0"/>
                <a:cs typeface="Times New Roman"/>
              </a:rPr>
              <a:t>Marketing Concepts</a:t>
            </a:r>
            <a:endParaRPr sz="4000">
              <a:latin typeface="Georgia" pitchFamily="18" charset="0"/>
              <a:cs typeface="Times New Roman"/>
            </a:endParaRPr>
          </a:p>
        </p:txBody>
      </p:sp>
      <p:graphicFrame>
        <p:nvGraphicFramePr>
          <p:cNvPr id="6" name="Diagram 5"/>
          <p:cNvGraphicFramePr/>
          <p:nvPr>
            <p:extLst>
              <p:ext uri="{D42A27DB-BD31-4B8C-83A1-F6EECF244321}">
                <p14:modId xmlns:p14="http://schemas.microsoft.com/office/powerpoint/2010/main" val="3038730023"/>
              </p:ext>
            </p:extLst>
          </p:nvPr>
        </p:nvGraphicFramePr>
        <p:xfrm>
          <a:off x="838200" y="2514600"/>
          <a:ext cx="7620000" cy="3809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7590977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935513"/>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Participants in the business buying process</a:t>
            </a:r>
            <a:endParaRPr sz="3000" dirty="0">
              <a:latin typeface="Georgia" pitchFamily="18" charset="0"/>
              <a:cs typeface="Times New Roman"/>
            </a:endParaRPr>
          </a:p>
        </p:txBody>
      </p:sp>
      <p:graphicFrame>
        <p:nvGraphicFramePr>
          <p:cNvPr id="8" name="Diagram 7"/>
          <p:cNvGraphicFramePr/>
          <p:nvPr/>
        </p:nvGraphicFramePr>
        <p:xfrm>
          <a:off x="1524000" y="2057400"/>
          <a:ext cx="6629400" cy="340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8947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935513"/>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Factors influencing business buying behaviour</a:t>
            </a:r>
            <a:endParaRPr sz="3000" dirty="0">
              <a:latin typeface="Georgia" pitchFamily="18" charset="0"/>
              <a:cs typeface="Times New Roman"/>
            </a:endParaRPr>
          </a:p>
        </p:txBody>
      </p:sp>
      <p:graphicFrame>
        <p:nvGraphicFramePr>
          <p:cNvPr id="8" name="Diagram 7"/>
          <p:cNvGraphicFramePr/>
          <p:nvPr/>
        </p:nvGraphicFramePr>
        <p:xfrm>
          <a:off x="609600" y="2057400"/>
          <a:ext cx="8077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6871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Environmental factors</a:t>
            </a:r>
            <a:endParaRPr sz="3000" dirty="0">
              <a:latin typeface="Georgia" pitchFamily="18" charset="0"/>
              <a:cs typeface="Times New Roman"/>
            </a:endParaRPr>
          </a:p>
        </p:txBody>
      </p:sp>
      <p:graphicFrame>
        <p:nvGraphicFramePr>
          <p:cNvPr id="8" name="Diagram 7"/>
          <p:cNvGraphicFramePr/>
          <p:nvPr/>
        </p:nvGraphicFramePr>
        <p:xfrm>
          <a:off x="762000" y="1600200"/>
          <a:ext cx="7848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16904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Organizational factors</a:t>
            </a:r>
            <a:endParaRPr sz="3000" dirty="0">
              <a:latin typeface="Georgia" pitchFamily="18" charset="0"/>
              <a:cs typeface="Times New Roman"/>
            </a:endParaRPr>
          </a:p>
        </p:txBody>
      </p:sp>
      <p:graphicFrame>
        <p:nvGraphicFramePr>
          <p:cNvPr id="8" name="Diagram 7"/>
          <p:cNvGraphicFramePr/>
          <p:nvPr/>
        </p:nvGraphicFramePr>
        <p:xfrm>
          <a:off x="762000" y="1600200"/>
          <a:ext cx="7848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0854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Interpersonal factors</a:t>
            </a:r>
            <a:endParaRPr sz="3000" dirty="0">
              <a:latin typeface="Georgia" pitchFamily="18" charset="0"/>
              <a:cs typeface="Times New Roman"/>
            </a:endParaRPr>
          </a:p>
        </p:txBody>
      </p:sp>
      <p:graphicFrame>
        <p:nvGraphicFramePr>
          <p:cNvPr id="8" name="Diagram 7"/>
          <p:cNvGraphicFramePr/>
          <p:nvPr/>
        </p:nvGraphicFramePr>
        <p:xfrm>
          <a:off x="762000" y="1828800"/>
          <a:ext cx="7848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5473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Individual factors</a:t>
            </a:r>
            <a:endParaRPr sz="3000" dirty="0">
              <a:latin typeface="Georgia" pitchFamily="18" charset="0"/>
              <a:cs typeface="Times New Roman"/>
            </a:endParaRPr>
          </a:p>
        </p:txBody>
      </p:sp>
      <p:graphicFrame>
        <p:nvGraphicFramePr>
          <p:cNvPr id="8" name="Diagram 7"/>
          <p:cNvGraphicFramePr/>
          <p:nvPr/>
        </p:nvGraphicFramePr>
        <p:xfrm>
          <a:off x="762000" y="1600200"/>
          <a:ext cx="7848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03538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7500" lnSpcReduction="20000"/>
          </a:bodyPr>
          <a:lstStyle/>
          <a:p>
            <a:r>
              <a:rPr lang="en-IN" dirty="0" smtClean="0"/>
              <a:t>The </a:t>
            </a:r>
            <a:r>
              <a:rPr lang="en-IN" b="1" dirty="0" smtClean="0"/>
              <a:t>buying decisions of industrial buyers</a:t>
            </a:r>
            <a:r>
              <a:rPr lang="en-IN" dirty="0" smtClean="0"/>
              <a:t> are influenced by many factors. Usually, these are influenced by organisational factors or task-oriented  objectives viz. best product quality, or dependable delivery, or lowest price and  personal factors or non-task objectives viz. like promotion, increments, job  security, personal treatment, or  </a:t>
            </a:r>
            <a:r>
              <a:rPr lang="en-IN" dirty="0" err="1" smtClean="0"/>
              <a:t>favor</a:t>
            </a:r>
            <a:r>
              <a:rPr lang="en-IN" dirty="0" smtClean="0"/>
              <a:t>.   When the suppliers proposals are  substantially similar, organizational buyers can satisfy organisational objectives  with any supplier, and therefore personal factors become more important. When  suppliers offers differ significantly, industrial buyers pay more attention to  organisational factors in order to satisfy the organisational objectives. There are  two models available to provide a comprehensive and integrated picture of the  major factors that combine to explain organisational buying  </a:t>
            </a:r>
            <a:r>
              <a:rPr lang="en-IN" dirty="0" err="1" smtClean="0"/>
              <a:t>behavior</a:t>
            </a:r>
            <a:r>
              <a:rPr lang="en-IN" dirty="0" smtClean="0"/>
              <a:t>.</a:t>
            </a:r>
            <a:endParaRPr lang="en-IN" dirty="0"/>
          </a:p>
        </p:txBody>
      </p:sp>
    </p:spTree>
    <p:extLst>
      <p:ext uri="{BB962C8B-B14F-4D97-AF65-F5344CB8AC3E}">
        <p14:creationId xmlns:p14="http://schemas.microsoft.com/office/powerpoint/2010/main" val="25274087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6858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685800" y="4961945"/>
            <a:ext cx="7848600" cy="861774"/>
          </a:xfrm>
          <a:prstGeom prst="rect">
            <a:avLst/>
          </a:prstGeom>
          <a:noFill/>
        </p:spPr>
        <p:txBody>
          <a:bodyPr wrap="square" rtlCol="0">
            <a:spAutoFit/>
          </a:bodyPr>
          <a:lstStyle/>
          <a:p>
            <a:pPr algn="ctr"/>
            <a:r>
              <a:rPr lang="en-US" sz="3000" dirty="0" smtClean="0">
                <a:ln w="38100">
                  <a:solidFill>
                    <a:schemeClr val="tx1"/>
                  </a:solidFill>
                </a:ln>
                <a:latin typeface="Lucida Sans Unicode" pitchFamily="34" charset="0"/>
                <a:cs typeface="Lucida Sans Unicode" pitchFamily="34" charset="0"/>
              </a:rPr>
              <a:t>The consumer buying decision process</a:t>
            </a:r>
          </a:p>
          <a:p>
            <a:pPr algn="ct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417459582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323075833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295400" y="762000"/>
            <a:ext cx="6858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The Buying Decision Process</a:t>
            </a:r>
            <a:endParaRPr sz="3000" dirty="0">
              <a:latin typeface="Georgia" pitchFamily="18" charset="0"/>
              <a:cs typeface="Times New Roman"/>
            </a:endParaRPr>
          </a:p>
        </p:txBody>
      </p:sp>
      <p:sp>
        <p:nvSpPr>
          <p:cNvPr id="5" name="Rectangle 4"/>
          <p:cNvSpPr/>
          <p:nvPr/>
        </p:nvSpPr>
        <p:spPr>
          <a:xfrm>
            <a:off x="609600" y="1932325"/>
            <a:ext cx="7924800" cy="430887"/>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a:t>
            </a:r>
          </a:p>
        </p:txBody>
      </p:sp>
      <p:graphicFrame>
        <p:nvGraphicFramePr>
          <p:cNvPr id="6" name="Diagram 5"/>
          <p:cNvGraphicFramePr/>
          <p:nvPr/>
        </p:nvGraphicFramePr>
        <p:xfrm>
          <a:off x="762000" y="1651000"/>
          <a:ext cx="7848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5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457200" y="609600"/>
            <a:ext cx="8305800" cy="627736"/>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4000" b="1" i="1" dirty="0" smtClean="0">
                <a:latin typeface="Georgia" pitchFamily="18" charset="0"/>
                <a:cs typeface="Times New Roman"/>
              </a:rPr>
              <a:t>Marketing Environment</a:t>
            </a:r>
          </a:p>
        </p:txBody>
      </p:sp>
      <p:graphicFrame>
        <p:nvGraphicFramePr>
          <p:cNvPr id="6" name="Diagram 5"/>
          <p:cNvGraphicFramePr/>
          <p:nvPr/>
        </p:nvGraphicFramePr>
        <p:xfrm>
          <a:off x="609600" y="1524000"/>
          <a:ext cx="8001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295400" y="762000"/>
            <a:ext cx="6858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Buying Roles</a:t>
            </a:r>
            <a:endParaRPr sz="3000" dirty="0">
              <a:latin typeface="Georgia" pitchFamily="18" charset="0"/>
              <a:cs typeface="Times New Roman"/>
            </a:endParaRPr>
          </a:p>
        </p:txBody>
      </p:sp>
      <p:sp>
        <p:nvSpPr>
          <p:cNvPr id="5" name="Rectangle 4"/>
          <p:cNvSpPr/>
          <p:nvPr/>
        </p:nvSpPr>
        <p:spPr>
          <a:xfrm>
            <a:off x="609600" y="1932325"/>
            <a:ext cx="7924800" cy="430887"/>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a:t>
            </a:r>
          </a:p>
        </p:txBody>
      </p:sp>
      <p:graphicFrame>
        <p:nvGraphicFramePr>
          <p:cNvPr id="6" name="Diagram 5"/>
          <p:cNvGraphicFramePr/>
          <p:nvPr/>
        </p:nvGraphicFramePr>
        <p:xfrm>
          <a:off x="762000" y="1651000"/>
          <a:ext cx="7848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1962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295400" y="762000"/>
            <a:ext cx="6858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Types of Buying Behaviour</a:t>
            </a:r>
            <a:endParaRPr sz="3000" dirty="0">
              <a:latin typeface="Georgia" pitchFamily="18" charset="0"/>
              <a:cs typeface="Times New Roman"/>
            </a:endParaRPr>
          </a:p>
        </p:txBody>
      </p:sp>
      <p:sp>
        <p:nvSpPr>
          <p:cNvPr id="5" name="Rectangle 4"/>
          <p:cNvSpPr/>
          <p:nvPr/>
        </p:nvSpPr>
        <p:spPr>
          <a:xfrm>
            <a:off x="609600" y="1932325"/>
            <a:ext cx="7924800" cy="430887"/>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a:t>
            </a:r>
          </a:p>
        </p:txBody>
      </p:sp>
      <p:graphicFrame>
        <p:nvGraphicFramePr>
          <p:cNvPr id="6" name="Diagram 5"/>
          <p:cNvGraphicFramePr/>
          <p:nvPr/>
        </p:nvGraphicFramePr>
        <p:xfrm>
          <a:off x="762000" y="1651000"/>
          <a:ext cx="7848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2529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990600" y="762000"/>
            <a:ext cx="7391400" cy="935513"/>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The Stages of the Buying Decision Process</a:t>
            </a:r>
            <a:endParaRPr sz="3000" dirty="0">
              <a:latin typeface="Georgia" pitchFamily="18" charset="0"/>
              <a:cs typeface="Times New Roman"/>
            </a:endParaRPr>
          </a:p>
        </p:txBody>
      </p:sp>
      <p:sp>
        <p:nvSpPr>
          <p:cNvPr id="5" name="Rectangle 4"/>
          <p:cNvSpPr/>
          <p:nvPr/>
        </p:nvSpPr>
        <p:spPr>
          <a:xfrm>
            <a:off x="609600" y="1932325"/>
            <a:ext cx="7924800" cy="430887"/>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a:t>
            </a:r>
          </a:p>
        </p:txBody>
      </p:sp>
      <p:graphicFrame>
        <p:nvGraphicFramePr>
          <p:cNvPr id="7" name="Diagram 6"/>
          <p:cNvGraphicFramePr/>
          <p:nvPr/>
        </p:nvGraphicFramePr>
        <p:xfrm>
          <a:off x="1524000" y="1955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55091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6858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685800" y="4961945"/>
            <a:ext cx="7848600" cy="1323439"/>
          </a:xfrm>
          <a:prstGeom prst="rect">
            <a:avLst/>
          </a:prstGeom>
          <a:noFill/>
        </p:spPr>
        <p:txBody>
          <a:bodyPr wrap="square" rtlCol="0">
            <a:spAutoFit/>
          </a:bodyPr>
          <a:lstStyle/>
          <a:p>
            <a:pPr algn="ctr"/>
            <a:r>
              <a:rPr lang="en-US" sz="3000" dirty="0" smtClean="0">
                <a:ln w="38100">
                  <a:solidFill>
                    <a:schemeClr val="tx1"/>
                  </a:solidFill>
                </a:ln>
                <a:latin typeface="Lucida Sans Unicode" pitchFamily="34" charset="0"/>
                <a:cs typeface="Lucida Sans Unicode" pitchFamily="34" charset="0"/>
              </a:rPr>
              <a:t>Consumer adoption process and diffusion</a:t>
            </a:r>
          </a:p>
          <a:p>
            <a:pPr algn="ct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29537965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215186446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990600" y="762000"/>
            <a:ext cx="73914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The Consumer Adoption Process</a:t>
            </a:r>
            <a:endParaRPr lang="en-US" sz="3000" dirty="0">
              <a:latin typeface="Georgia" pitchFamily="18" charset="0"/>
              <a:cs typeface="Times New Roman"/>
            </a:endParaRPr>
          </a:p>
        </p:txBody>
      </p:sp>
      <p:sp>
        <p:nvSpPr>
          <p:cNvPr id="5" name="Rectangle 4"/>
          <p:cNvSpPr/>
          <p:nvPr/>
        </p:nvSpPr>
        <p:spPr>
          <a:xfrm>
            <a:off x="609600" y="1932325"/>
            <a:ext cx="7924800" cy="3416320"/>
          </a:xfrm>
          <a:prstGeom prst="rect">
            <a:avLst/>
          </a:prstGeom>
        </p:spPr>
        <p:txBody>
          <a:bodyPr wrap="square">
            <a:spAutoFit/>
          </a:bodyPr>
          <a:lstStyle/>
          <a:p>
            <a:pPr marL="144000" algn="just">
              <a:buFont typeface="Arial" pitchFamily="34" charset="0"/>
              <a:buChar char="•"/>
            </a:pPr>
            <a:r>
              <a:rPr lang="en-IN" sz="2400" dirty="0" smtClean="0">
                <a:latin typeface="Georgia" pitchFamily="18" charset="0"/>
              </a:rPr>
              <a:t>     </a:t>
            </a:r>
            <a:r>
              <a:rPr lang="en-US" sz="2400" dirty="0" smtClean="0">
                <a:latin typeface="Georgia" pitchFamily="18" charset="0"/>
              </a:rPr>
              <a:t>Adoption is an individual’s decision to become a regular user of a product. </a:t>
            </a:r>
          </a:p>
          <a:p>
            <a:pPr marL="144000" algn="just">
              <a:buFont typeface="Arial" pitchFamily="34" charset="0"/>
              <a:buChar char="•"/>
            </a:pPr>
            <a:endParaRPr lang="en-US" sz="2400" dirty="0" smtClean="0">
              <a:latin typeface="Georgia" pitchFamily="18" charset="0"/>
            </a:endParaRPr>
          </a:p>
          <a:p>
            <a:pPr marL="144000" algn="just">
              <a:buFont typeface="Arial" pitchFamily="34" charset="0"/>
              <a:buChar char="•"/>
            </a:pPr>
            <a:r>
              <a:rPr lang="en-US" sz="2400" dirty="0" smtClean="0">
                <a:latin typeface="Georgia" pitchFamily="18" charset="0"/>
              </a:rPr>
              <a:t>     An innovation refers to any good, service, or idea that is perceived by someone as new</a:t>
            </a:r>
          </a:p>
          <a:p>
            <a:pPr marL="144000" algn="just">
              <a:buFont typeface="Arial" pitchFamily="34" charset="0"/>
              <a:buChar char="•"/>
            </a:pPr>
            <a:endParaRPr lang="en-US" sz="2400" dirty="0" smtClean="0">
              <a:latin typeface="Georgia" pitchFamily="18" charset="0"/>
            </a:endParaRPr>
          </a:p>
          <a:p>
            <a:pPr marL="144000" algn="just">
              <a:buFont typeface="Arial" pitchFamily="34" charset="0"/>
              <a:buChar char="•"/>
            </a:pPr>
            <a:r>
              <a:rPr lang="en-US" sz="2400" dirty="0" smtClean="0">
                <a:latin typeface="Georgia" pitchFamily="18" charset="0"/>
              </a:rPr>
              <a:t>     Rogers defines the innovation diffusion process as “the spread of a new idea from its source of invention or creation to its ultimate users or adopters.</a:t>
            </a:r>
            <a:endParaRPr lang="en-IN" sz="2400" dirty="0" smtClean="0">
              <a:latin typeface="Georgia" pitchFamily="18" charset="0"/>
            </a:endParaRPr>
          </a:p>
        </p:txBody>
      </p:sp>
    </p:spTree>
    <p:extLst>
      <p:ext uri="{BB962C8B-B14F-4D97-AF65-F5344CB8AC3E}">
        <p14:creationId xmlns:p14="http://schemas.microsoft.com/office/powerpoint/2010/main" val="27285085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990600" y="762000"/>
            <a:ext cx="73914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The Consumer Adoption Process</a:t>
            </a:r>
            <a:endParaRPr lang="en-US" sz="3000" dirty="0">
              <a:latin typeface="Georgia" pitchFamily="18" charset="0"/>
              <a:cs typeface="Times New Roman"/>
            </a:endParaRPr>
          </a:p>
        </p:txBody>
      </p:sp>
      <p:graphicFrame>
        <p:nvGraphicFramePr>
          <p:cNvPr id="7" name="Diagram 6"/>
          <p:cNvGraphicFramePr/>
          <p:nvPr/>
        </p:nvGraphicFramePr>
        <p:xfrm>
          <a:off x="1524000" y="1676400"/>
          <a:ext cx="6096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128123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685800" y="762000"/>
            <a:ext cx="7924800" cy="935513"/>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Factors influencing consumer adoption process </a:t>
            </a:r>
            <a:endParaRPr sz="3000" dirty="0">
              <a:latin typeface="Georgia" pitchFamily="18" charset="0"/>
              <a:cs typeface="Times New Roman"/>
            </a:endParaRPr>
          </a:p>
        </p:txBody>
      </p:sp>
      <p:graphicFrame>
        <p:nvGraphicFramePr>
          <p:cNvPr id="5" name="Diagram 4"/>
          <p:cNvGraphicFramePr/>
          <p:nvPr/>
        </p:nvGraphicFramePr>
        <p:xfrm>
          <a:off x="685800" y="1803400"/>
          <a:ext cx="7848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600487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685800" y="762000"/>
            <a:ext cx="7924800" cy="142282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Adopter Categorization on the Basis of Relative Time of Adoption of Innovations</a:t>
            </a:r>
            <a:endParaRPr sz="3000" dirty="0">
              <a:latin typeface="Georgia" pitchFamily="18" charset="0"/>
              <a:cs typeface="Times New Roman"/>
            </a:endParaRPr>
          </a:p>
        </p:txBody>
      </p:sp>
      <p:pic>
        <p:nvPicPr>
          <p:cNvPr id="1029" name="Picture 5"/>
          <p:cNvPicPr>
            <a:picLocks noChangeAspect="1" noChangeArrowheads="1"/>
          </p:cNvPicPr>
          <p:nvPr/>
        </p:nvPicPr>
        <p:blipFill>
          <a:blip r:embed="rId2"/>
          <a:srcRect/>
          <a:stretch>
            <a:fillRect/>
          </a:stretch>
        </p:blipFill>
        <p:spPr bwMode="auto">
          <a:xfrm>
            <a:off x="914400" y="2209800"/>
            <a:ext cx="7162800" cy="3733800"/>
          </a:xfrm>
          <a:prstGeom prst="rect">
            <a:avLst/>
          </a:prstGeom>
          <a:noFill/>
          <a:ln w="9525">
            <a:noFill/>
            <a:miter lim="800000"/>
            <a:headEnd/>
            <a:tailEnd/>
          </a:ln>
          <a:effectLst/>
        </p:spPr>
      </p:pic>
      <p:sp>
        <p:nvSpPr>
          <p:cNvPr id="8" name="TextBox 7"/>
          <p:cNvSpPr txBox="1"/>
          <p:nvPr/>
        </p:nvSpPr>
        <p:spPr>
          <a:xfrm>
            <a:off x="7162800" y="6019801"/>
            <a:ext cx="1600200" cy="276999"/>
          </a:xfrm>
          <a:prstGeom prst="rect">
            <a:avLst/>
          </a:prstGeom>
          <a:noFill/>
        </p:spPr>
        <p:txBody>
          <a:bodyPr wrap="square" rtlCol="0">
            <a:spAutoFit/>
          </a:bodyPr>
          <a:lstStyle/>
          <a:p>
            <a:r>
              <a:rPr lang="en-US" sz="1200" dirty="0" smtClean="0"/>
              <a:t>Source: Research gate</a:t>
            </a:r>
            <a:endParaRPr lang="en-IN" sz="1200" dirty="0"/>
          </a:p>
        </p:txBody>
      </p:sp>
    </p:spTree>
    <p:extLst>
      <p:ext uri="{BB962C8B-B14F-4D97-AF65-F5344CB8AC3E}">
        <p14:creationId xmlns:p14="http://schemas.microsoft.com/office/powerpoint/2010/main" val="137789571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685800" y="762000"/>
            <a:ext cx="7924800" cy="935513"/>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Influence of product characteristics on the rate of adoption</a:t>
            </a:r>
          </a:p>
        </p:txBody>
      </p:sp>
      <p:graphicFrame>
        <p:nvGraphicFramePr>
          <p:cNvPr id="5" name="Diagram 4"/>
          <p:cNvGraphicFramePr/>
          <p:nvPr/>
        </p:nvGraphicFramePr>
        <p:xfrm>
          <a:off x="685800" y="2108200"/>
          <a:ext cx="7848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537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12" name="Diagram 11"/>
          <p:cNvGraphicFramePr/>
          <p:nvPr>
            <p:extLst>
              <p:ext uri="{D42A27DB-BD31-4B8C-83A1-F6EECF244321}">
                <p14:modId xmlns:p14="http://schemas.microsoft.com/office/powerpoint/2010/main" val="4077330707"/>
              </p:ext>
            </p:extLst>
          </p:nvPr>
        </p:nvGraphicFramePr>
        <p:xfrm>
          <a:off x="457200" y="1524000"/>
          <a:ext cx="8153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85800" y="587514"/>
            <a:ext cx="7924800" cy="707886"/>
          </a:xfrm>
          <a:prstGeom prst="rect">
            <a:avLst/>
          </a:prstGeom>
          <a:noFill/>
        </p:spPr>
        <p:txBody>
          <a:bodyPr wrap="square" rtlCol="0">
            <a:spAutoFit/>
          </a:bodyPr>
          <a:lstStyle/>
          <a:p>
            <a:pPr algn="ctr"/>
            <a:r>
              <a:rPr lang="en-IN" sz="2000" dirty="0" smtClean="0">
                <a:latin typeface="Georgia" panose="02040502050405020303" pitchFamily="18" charset="0"/>
              </a:rPr>
              <a:t>Marketing mix is the set of marketing tools that the firm uses to pursue its marketing objectives in the target market</a:t>
            </a:r>
            <a:endParaRPr lang="en-IN" sz="2000" dirty="0">
              <a:latin typeface="Georgia" panose="02040502050405020303" pitchFamily="18"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dirty="0" smtClean="0">
                <a:ln w="38100">
                  <a:solidFill>
                    <a:schemeClr val="tx1"/>
                  </a:solidFill>
                </a:ln>
                <a:latin typeface="Georgia" pitchFamily="18" charset="0"/>
              </a:rPr>
              <a:t>Thank you</a:t>
            </a:r>
          </a:p>
        </p:txBody>
      </p:sp>
    </p:spTree>
    <p:extLst>
      <p:ext uri="{BB962C8B-B14F-4D97-AF65-F5344CB8AC3E}">
        <p14:creationId xmlns:p14="http://schemas.microsoft.com/office/powerpoint/2010/main" val="38442194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MODULE  IV</a:t>
            </a:r>
            <a:r>
              <a:rPr lang="en-IN" dirty="0" smtClean="0"/>
              <a:t/>
            </a:r>
            <a:br>
              <a:rPr lang="en-IN" dirty="0" smtClean="0"/>
            </a:br>
            <a:r>
              <a:rPr lang="en-US" b="1" dirty="0" smtClean="0"/>
              <a:t>PRODUCT AND PRICE</a:t>
            </a:r>
            <a:r>
              <a:rPr lang="en-IN" dirty="0" smtClean="0"/>
              <a:t/>
            </a:r>
            <a:br>
              <a:rPr lang="en-IN" dirty="0" smtClean="0"/>
            </a:br>
            <a:r>
              <a:rPr lang="en-US" b="1" dirty="0" smtClean="0"/>
              <a:t>6+2</a:t>
            </a:r>
            <a:r>
              <a:rPr lang="en-IN" dirty="0" smtClean="0"/>
              <a:t/>
            </a:r>
            <a:br>
              <a:rPr lang="en-IN" dirty="0" smtClean="0"/>
            </a:b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788024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Unit 4</a:t>
            </a:r>
            <a:endParaRPr lang="en-IN"/>
          </a:p>
        </p:txBody>
      </p:sp>
      <p:sp>
        <p:nvSpPr>
          <p:cNvPr id="3" name="Content Placeholder 2"/>
          <p:cNvSpPr>
            <a:spLocks noGrp="1"/>
          </p:cNvSpPr>
          <p:nvPr>
            <p:ph idx="1"/>
          </p:nvPr>
        </p:nvSpPr>
        <p:spPr/>
        <p:txBody>
          <a:bodyPr/>
          <a:lstStyle/>
          <a:p>
            <a:r>
              <a:rPr lang="en-US" dirty="0" smtClean="0"/>
              <a:t>Elements of marketing mix - Product: definition, levels, hierarchy, systems &amp; mix, Product line decisions - New product development stages – Product planning-Product life cycle and Strategies – Packaging- Labeling- Branding - Types of brands - Pricing: objectives, strategies, methods.</a:t>
            </a:r>
            <a:endParaRPr lang="en-IN" dirty="0"/>
          </a:p>
        </p:txBody>
      </p:sp>
    </p:spTree>
    <p:extLst>
      <p:ext uri="{BB962C8B-B14F-4D97-AF65-F5344CB8AC3E}">
        <p14:creationId xmlns:p14="http://schemas.microsoft.com/office/powerpoint/2010/main" val="180523196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IN" dirty="0"/>
          </a:p>
        </p:txBody>
      </p:sp>
      <p:sp>
        <p:nvSpPr>
          <p:cNvPr id="3" name="Content Placeholder 2"/>
          <p:cNvSpPr>
            <a:spLocks noGrp="1"/>
          </p:cNvSpPr>
          <p:nvPr>
            <p:ph idx="1"/>
          </p:nvPr>
        </p:nvSpPr>
        <p:spPr/>
        <p:txBody>
          <a:bodyPr/>
          <a:lstStyle/>
          <a:p>
            <a:r>
              <a:rPr lang="en-IN" dirty="0" smtClean="0"/>
              <a:t>The </a:t>
            </a:r>
            <a:r>
              <a:rPr lang="en-IN" b="1" i="1" dirty="0" smtClean="0"/>
              <a:t>marketing mix</a:t>
            </a:r>
            <a:r>
              <a:rPr lang="en-IN" dirty="0" smtClean="0"/>
              <a:t> refers to the set of actions, or tactics, that a company uses to promote its brand or product in the market. The 4Ps make up a typical marketing mix - Price, Product, Promotion and Place. However, nowadays, the marketing mix increasingly includes several other Ps like Packaging, Positioning, People and even Politics as vital mix elements.</a:t>
            </a:r>
            <a:endParaRPr lang="en-IN" dirty="0"/>
          </a:p>
        </p:txBody>
      </p:sp>
    </p:spTree>
    <p:extLst>
      <p:ext uri="{BB962C8B-B14F-4D97-AF65-F5344CB8AC3E}">
        <p14:creationId xmlns:p14="http://schemas.microsoft.com/office/powerpoint/2010/main" val="357044667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62025" y="76200"/>
            <a:ext cx="8564563" cy="685800"/>
          </a:xfrm>
        </p:spPr>
        <p:txBody>
          <a:bodyPr/>
          <a:lstStyle/>
          <a:p>
            <a:pPr algn="ctr"/>
            <a:r>
              <a:rPr lang="en-US" sz="3200">
                <a:solidFill>
                  <a:schemeClr val="tx1"/>
                </a:solidFill>
              </a:rPr>
              <a:t>The Marketing “Mix”</a:t>
            </a:r>
          </a:p>
        </p:txBody>
      </p:sp>
      <p:pic>
        <p:nvPicPr>
          <p:cNvPr id="16387" name="Picture 3" descr="ker56453_0210"/>
          <p:cNvPicPr>
            <a:picLocks noGrp="1" noChangeAspect="1" noChangeArrowheads="1"/>
          </p:cNvPicPr>
          <p:nvPr>
            <p:ph sz="half" idx="1"/>
          </p:nvPr>
        </p:nvPicPr>
        <p:blipFill>
          <a:blip r:embed="rId3"/>
          <a:srcRect/>
          <a:stretch>
            <a:fillRect/>
          </a:stretch>
        </p:blipFill>
        <p:spPr>
          <a:xfrm>
            <a:off x="1066800" y="1112838"/>
            <a:ext cx="7086600" cy="5316537"/>
          </a:xfrm>
          <a:noFill/>
          <a:ln/>
        </p:spPr>
      </p:pic>
    </p:spTree>
    <p:extLst>
      <p:ext uri="{BB962C8B-B14F-4D97-AF65-F5344CB8AC3E}">
        <p14:creationId xmlns:p14="http://schemas.microsoft.com/office/powerpoint/2010/main" val="615709107"/>
      </p:ext>
    </p:extLst>
  </p:cSld>
  <p:clrMapOvr>
    <a:masterClrMapping/>
  </p:clrMapOvr>
  <p:transition spd="med">
    <p:dissolv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304800"/>
            <a:ext cx="7772400" cy="1905000"/>
          </a:xfrm>
        </p:spPr>
        <p:txBody>
          <a:bodyPr>
            <a:normAutofit fontScale="90000"/>
          </a:bodyPr>
          <a:lstStyle/>
          <a:p>
            <a:pPr algn="ctr"/>
            <a:r>
              <a:rPr lang="en-US" sz="3200"/>
              <a:t>Marketing</a:t>
            </a:r>
            <a:r>
              <a:rPr lang="en-US"/>
              <a:t> Mix – 4Ps</a:t>
            </a:r>
            <a:br>
              <a:rPr lang="en-US"/>
            </a:br>
            <a:r>
              <a:rPr lang="en-US" sz="2400"/>
              <a:t>The marketing mix elements that make up an organization’s marketing program</a:t>
            </a:r>
            <a:r>
              <a:rPr lang="en-US"/>
              <a:t>:</a:t>
            </a:r>
            <a:br>
              <a:rPr lang="en-US"/>
            </a:br>
            <a:endParaRPr lang="en-US"/>
          </a:p>
        </p:txBody>
      </p:sp>
      <p:sp>
        <p:nvSpPr>
          <p:cNvPr id="2051" name="Rectangle 3"/>
          <p:cNvSpPr>
            <a:spLocks noGrp="1" noChangeArrowheads="1"/>
          </p:cNvSpPr>
          <p:nvPr>
            <p:ph type="body" idx="1"/>
          </p:nvPr>
        </p:nvSpPr>
        <p:spPr>
          <a:xfrm>
            <a:off x="685800" y="2286000"/>
            <a:ext cx="7772400" cy="3810000"/>
          </a:xfrm>
        </p:spPr>
        <p:txBody>
          <a:bodyPr/>
          <a:lstStyle/>
          <a:p>
            <a:pPr marL="609600" indent="-609600">
              <a:buFontTx/>
              <a:buAutoNum type="arabicPeriod"/>
            </a:pPr>
            <a:r>
              <a:rPr lang="en-US" sz="3200">
                <a:solidFill>
                  <a:srgbClr val="FF0000"/>
                </a:solidFill>
              </a:rPr>
              <a:t>P</a:t>
            </a:r>
            <a:r>
              <a:rPr lang="en-US"/>
              <a:t>roduct</a:t>
            </a:r>
          </a:p>
          <a:p>
            <a:pPr marL="609600" indent="-609600">
              <a:buFontTx/>
              <a:buAutoNum type="arabicPeriod"/>
            </a:pPr>
            <a:r>
              <a:rPr lang="en-US" sz="3200">
                <a:solidFill>
                  <a:srgbClr val="FF0000"/>
                </a:solidFill>
              </a:rPr>
              <a:t>P</a:t>
            </a:r>
            <a:r>
              <a:rPr lang="en-US"/>
              <a:t>romotion</a:t>
            </a:r>
          </a:p>
          <a:p>
            <a:pPr marL="609600" indent="-609600">
              <a:buFontTx/>
              <a:buAutoNum type="arabicPeriod"/>
            </a:pPr>
            <a:r>
              <a:rPr lang="en-US" sz="3200">
                <a:solidFill>
                  <a:srgbClr val="FF0000"/>
                </a:solidFill>
              </a:rPr>
              <a:t>P</a:t>
            </a:r>
            <a:r>
              <a:rPr lang="en-US"/>
              <a:t>rice</a:t>
            </a:r>
          </a:p>
          <a:p>
            <a:pPr marL="609600" indent="-609600">
              <a:buFontTx/>
              <a:buAutoNum type="arabicPeriod"/>
            </a:pPr>
            <a:r>
              <a:rPr lang="en-US" sz="3200">
                <a:solidFill>
                  <a:srgbClr val="FF0000"/>
                </a:solidFill>
              </a:rPr>
              <a:t>P</a:t>
            </a:r>
            <a:r>
              <a:rPr lang="en-US" sz="3200"/>
              <a:t>lace</a:t>
            </a:r>
          </a:p>
          <a:p>
            <a:pPr marL="609600" indent="-609600" algn="ctr">
              <a:buFont typeface="Wingdings" pitchFamily="2" charset="2"/>
              <a:buNone/>
            </a:pPr>
            <a:r>
              <a:rPr lang="en-US"/>
              <a:t>These are management </a:t>
            </a:r>
            <a:r>
              <a:rPr lang="en-US" b="1" u="sng"/>
              <a:t>decisions</a:t>
            </a:r>
            <a:r>
              <a:rPr lang="en-US"/>
              <a:t>, </a:t>
            </a:r>
            <a:r>
              <a:rPr lang="en-US" b="1" u="sng"/>
              <a:t>controllable</a:t>
            </a:r>
            <a:r>
              <a:rPr lang="en-US"/>
              <a:t> factors</a:t>
            </a:r>
          </a:p>
        </p:txBody>
      </p:sp>
    </p:spTree>
    <p:extLst>
      <p:ext uri="{BB962C8B-B14F-4D97-AF65-F5344CB8AC3E}">
        <p14:creationId xmlns:p14="http://schemas.microsoft.com/office/powerpoint/2010/main" val="7796516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levels</a:t>
            </a:r>
            <a:endParaRPr lang="en-IN" dirty="0"/>
          </a:p>
        </p:txBody>
      </p:sp>
      <p:sp>
        <p:nvSpPr>
          <p:cNvPr id="3" name="Content Placeholder 2"/>
          <p:cNvSpPr>
            <a:spLocks noGrp="1"/>
          </p:cNvSpPr>
          <p:nvPr>
            <p:ph idx="1"/>
          </p:nvPr>
        </p:nvSpPr>
        <p:spPr/>
        <p:txBody>
          <a:bodyPr/>
          <a:lstStyle/>
          <a:p>
            <a:r>
              <a:rPr lang="en-US" dirty="0" smtClean="0"/>
              <a:t>A product is anything that can satisfy a want or need of a customer, be it tangible or intangible.  It can be physical goods, services, experiences, information, ideas. Etc</a:t>
            </a:r>
          </a:p>
          <a:p>
            <a:endParaRPr lang="en-IN" dirty="0"/>
          </a:p>
        </p:txBody>
      </p:sp>
      <p:pic>
        <p:nvPicPr>
          <p:cNvPr id="1027" name="Picture 3"/>
          <p:cNvPicPr>
            <a:picLocks noChangeAspect="1" noChangeArrowheads="1"/>
          </p:cNvPicPr>
          <p:nvPr/>
        </p:nvPicPr>
        <p:blipFill>
          <a:blip r:embed="rId2"/>
          <a:srcRect/>
          <a:stretch>
            <a:fillRect/>
          </a:stretch>
        </p:blipFill>
        <p:spPr bwMode="auto">
          <a:xfrm>
            <a:off x="4997204" y="3962400"/>
            <a:ext cx="3665784" cy="2143802"/>
          </a:xfrm>
          <a:prstGeom prst="rect">
            <a:avLst/>
          </a:prstGeom>
          <a:noFill/>
          <a:ln w="9525">
            <a:noFill/>
            <a:miter lim="800000"/>
            <a:headEnd/>
            <a:tailEnd/>
          </a:ln>
          <a:effectLst/>
        </p:spPr>
      </p:pic>
    </p:spTree>
    <p:extLst>
      <p:ext uri="{BB962C8B-B14F-4D97-AF65-F5344CB8AC3E}">
        <p14:creationId xmlns:p14="http://schemas.microsoft.com/office/powerpoint/2010/main" val="382825043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46138" y="509588"/>
            <a:ext cx="8066087" cy="1143000"/>
          </a:xfrm>
        </p:spPr>
        <p:txBody>
          <a:bodyPr/>
          <a:lstStyle/>
          <a:p>
            <a:r>
              <a:rPr lang="en-US" sz="1800" dirty="0">
                <a:solidFill>
                  <a:schemeClr val="tx1"/>
                </a:solidFill>
              </a:rPr>
              <a:t>Marketing function relates to many people, groups, and forces</a:t>
            </a:r>
          </a:p>
        </p:txBody>
      </p:sp>
      <p:pic>
        <p:nvPicPr>
          <p:cNvPr id="9219" name="Picture 3" descr="ker56453_0103"/>
          <p:cNvPicPr>
            <a:picLocks noGrp="1" noChangeAspect="1" noChangeArrowheads="1"/>
          </p:cNvPicPr>
          <p:nvPr>
            <p:ph idx="4294967295"/>
          </p:nvPr>
        </p:nvPicPr>
        <p:blipFill>
          <a:blip r:embed="rId3" cstate="print"/>
          <a:srcRect/>
          <a:stretch>
            <a:fillRect/>
          </a:stretch>
        </p:blipFill>
        <p:spPr>
          <a:xfrm>
            <a:off x="475702" y="1524001"/>
            <a:ext cx="7744373" cy="4692650"/>
          </a:xfrm>
          <a:noFill/>
          <a:ln/>
        </p:spPr>
      </p:pic>
    </p:spTree>
    <p:extLst>
      <p:ext uri="{BB962C8B-B14F-4D97-AF65-F5344CB8AC3E}">
        <p14:creationId xmlns:p14="http://schemas.microsoft.com/office/powerpoint/2010/main" val="324462775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01-04"/>
          <p:cNvPicPr>
            <a:picLocks noChangeAspect="1" noChangeArrowheads="1"/>
          </p:cNvPicPr>
          <p:nvPr/>
        </p:nvPicPr>
        <p:blipFill>
          <a:blip r:embed="rId3"/>
          <a:srcRect/>
          <a:stretch>
            <a:fillRect/>
          </a:stretch>
        </p:blipFill>
        <p:spPr bwMode="auto">
          <a:xfrm>
            <a:off x="2971800" y="304800"/>
            <a:ext cx="5880100" cy="6199188"/>
          </a:xfrm>
          <a:prstGeom prst="rect">
            <a:avLst/>
          </a:prstGeom>
          <a:noFill/>
        </p:spPr>
      </p:pic>
      <p:sp>
        <p:nvSpPr>
          <p:cNvPr id="12291" name="Rectangle 3"/>
          <p:cNvSpPr>
            <a:spLocks noGrp="1" noChangeArrowheads="1"/>
          </p:cNvSpPr>
          <p:nvPr>
            <p:ph type="title"/>
          </p:nvPr>
        </p:nvSpPr>
        <p:spPr>
          <a:xfrm>
            <a:off x="117475" y="304800"/>
            <a:ext cx="2844800" cy="4724400"/>
          </a:xfrm>
        </p:spPr>
        <p:txBody>
          <a:bodyPr/>
          <a:lstStyle/>
          <a:p>
            <a:r>
              <a:rPr lang="en-US" sz="1800">
                <a:solidFill>
                  <a:schemeClr val="tx1"/>
                </a:solidFill>
              </a:rPr>
              <a:t>Marketing’s first task:  discovering consumer needs</a:t>
            </a:r>
          </a:p>
        </p:txBody>
      </p:sp>
    </p:spTree>
    <p:extLst>
      <p:ext uri="{BB962C8B-B14F-4D97-AF65-F5344CB8AC3E}">
        <p14:creationId xmlns:p14="http://schemas.microsoft.com/office/powerpoint/2010/main" val="395036149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ssolv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25413"/>
            <a:ext cx="7772400" cy="1143000"/>
          </a:xfrm>
        </p:spPr>
        <p:txBody>
          <a:bodyPr/>
          <a:lstStyle/>
          <a:p>
            <a:r>
              <a:rPr lang="en-US" sz="2000">
                <a:solidFill>
                  <a:schemeClr val="tx1"/>
                </a:solidFill>
              </a:rPr>
              <a:t>Marketing’s second task:  satisfying consumer needs</a:t>
            </a:r>
          </a:p>
        </p:txBody>
      </p:sp>
      <p:pic>
        <p:nvPicPr>
          <p:cNvPr id="14339" name="Picture 3" descr="ker56453_0105"/>
          <p:cNvPicPr>
            <a:picLocks noGrp="1" noChangeAspect="1" noChangeArrowheads="1"/>
          </p:cNvPicPr>
          <p:nvPr>
            <p:ph sz="half" idx="4294967295"/>
          </p:nvPr>
        </p:nvPicPr>
        <p:blipFill>
          <a:blip r:embed="rId3"/>
          <a:srcRect/>
          <a:stretch>
            <a:fillRect/>
          </a:stretch>
        </p:blipFill>
        <p:spPr>
          <a:xfrm>
            <a:off x="603250" y="1244600"/>
            <a:ext cx="8001000" cy="5003800"/>
          </a:xfrm>
          <a:noFill/>
          <a:ln/>
        </p:spPr>
      </p:pic>
    </p:spTree>
    <p:extLst>
      <p:ext uri="{BB962C8B-B14F-4D97-AF65-F5344CB8AC3E}">
        <p14:creationId xmlns:p14="http://schemas.microsoft.com/office/powerpoint/2010/main" val="24527193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6" name="Diagram 5"/>
          <p:cNvGraphicFramePr/>
          <p:nvPr/>
        </p:nvGraphicFramePr>
        <p:xfrm>
          <a:off x="533400" y="12192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11"/>
          <p:cNvSpPr txBox="1"/>
          <p:nvPr/>
        </p:nvSpPr>
        <p:spPr>
          <a:xfrm>
            <a:off x="457200" y="609600"/>
            <a:ext cx="83058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Company Orientation towards Marketplace</a:t>
            </a:r>
            <a:endParaRPr sz="2400">
              <a:latin typeface="Georgia" pitchFamily="18" charset="0"/>
              <a:cs typeface="Times New Roman"/>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Hierarchy</a:t>
            </a:r>
            <a:endParaRPr lang="en-IN" dirty="0"/>
          </a:p>
        </p:txBody>
      </p:sp>
      <p:sp>
        <p:nvSpPr>
          <p:cNvPr id="3" name="Content Placeholder 2"/>
          <p:cNvSpPr>
            <a:spLocks noGrp="1"/>
          </p:cNvSpPr>
          <p:nvPr>
            <p:ph idx="1"/>
          </p:nvPr>
        </p:nvSpPr>
        <p:spPr/>
        <p:txBody>
          <a:bodyPr/>
          <a:lstStyle/>
          <a:p>
            <a:r>
              <a:rPr lang="en-US" dirty="0" smtClean="0"/>
              <a:t>A product hierarchy can be seen as a family where the customer need is at the top and the specific product variant is at the bottom.</a:t>
            </a:r>
          </a:p>
          <a:p>
            <a:r>
              <a:rPr lang="en-US" dirty="0" smtClean="0"/>
              <a:t>Their could be multiple ways to meet a customer</a:t>
            </a:r>
            <a:r>
              <a:rPr lang="en-IN" dirty="0" smtClean="0"/>
              <a:t>’s need and all those ways can be put under one basket.</a:t>
            </a:r>
            <a:endParaRPr lang="en-US" dirty="0" smtClean="0"/>
          </a:p>
        </p:txBody>
      </p:sp>
    </p:spTree>
    <p:extLst>
      <p:ext uri="{BB962C8B-B14F-4D97-AF65-F5344CB8AC3E}">
        <p14:creationId xmlns:p14="http://schemas.microsoft.com/office/powerpoint/2010/main" val="84934220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2395537" y="1724819"/>
            <a:ext cx="4352925" cy="4276725"/>
          </a:xfrm>
          <a:prstGeom prst="rect">
            <a:avLst/>
          </a:prstGeom>
          <a:noFill/>
          <a:ln w="9525">
            <a:noFill/>
            <a:miter lim="800000"/>
            <a:headEnd/>
            <a:tailEnd/>
          </a:ln>
          <a:effectLst/>
        </p:spPr>
      </p:pic>
    </p:spTree>
    <p:extLst>
      <p:ext uri="{BB962C8B-B14F-4D97-AF65-F5344CB8AC3E}">
        <p14:creationId xmlns:p14="http://schemas.microsoft.com/office/powerpoint/2010/main" val="93913976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Mix</a:t>
            </a:r>
            <a:endParaRPr lang="en-IN" dirty="0"/>
          </a:p>
        </p:txBody>
      </p:sp>
      <p:sp>
        <p:nvSpPr>
          <p:cNvPr id="3" name="Content Placeholder 2"/>
          <p:cNvSpPr>
            <a:spLocks noGrp="1"/>
          </p:cNvSpPr>
          <p:nvPr>
            <p:ph idx="1"/>
          </p:nvPr>
        </p:nvSpPr>
        <p:spPr/>
        <p:txBody>
          <a:bodyPr>
            <a:normAutofit fontScale="92500"/>
          </a:bodyPr>
          <a:lstStyle/>
          <a:p>
            <a:r>
              <a:rPr lang="en-US" dirty="0" smtClean="0"/>
              <a:t>A product mix is the combination of all the items and products which a particular company has to offer to the customer.  </a:t>
            </a:r>
          </a:p>
          <a:p>
            <a:r>
              <a:rPr lang="en-US" dirty="0" smtClean="0"/>
              <a:t>A product mix consists of multiple product lines. </a:t>
            </a:r>
          </a:p>
          <a:p>
            <a:r>
              <a:rPr lang="en-US" dirty="0" smtClean="0"/>
              <a:t>Product mix is also termed product assortment [variety].</a:t>
            </a:r>
          </a:p>
          <a:p>
            <a:r>
              <a:rPr lang="en-US" dirty="0" smtClean="0"/>
              <a:t>Every product mix has dimensions such as Product Width, Product Length, Product Depth, and consistency.  </a:t>
            </a:r>
            <a:endParaRPr lang="en-IN" dirty="0"/>
          </a:p>
        </p:txBody>
      </p:sp>
    </p:spTree>
    <p:extLst>
      <p:ext uri="{BB962C8B-B14F-4D97-AF65-F5344CB8AC3E}">
        <p14:creationId xmlns:p14="http://schemas.microsoft.com/office/powerpoint/2010/main" val="42007717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r>
              <a:rPr lang="en-US" dirty="0" smtClean="0"/>
              <a:t>Product width[Breath] – refers to the total number of product lines a company caries.</a:t>
            </a:r>
          </a:p>
          <a:p>
            <a:r>
              <a:rPr lang="en-US" dirty="0" smtClean="0"/>
              <a:t>Product length refers to the number of product line..  The total length of the product mix would be the total number of items within a product mix.</a:t>
            </a:r>
          </a:p>
          <a:p>
            <a:r>
              <a:rPr lang="en-US" dirty="0" smtClean="0"/>
              <a:t>Product depth refers to the number of variants of each product within a  product line.  If a specific </a:t>
            </a:r>
            <a:r>
              <a:rPr lang="en-US" dirty="0" err="1" smtClean="0"/>
              <a:t>iPhone</a:t>
            </a:r>
            <a:r>
              <a:rPr lang="en-US" dirty="0" smtClean="0"/>
              <a:t> model comes in two different colors or 3 different Ram capacities say variants. These variants are considered the depth of the product.</a:t>
            </a:r>
          </a:p>
          <a:p>
            <a:r>
              <a:rPr lang="en-US" dirty="0" smtClean="0"/>
              <a:t>Consistency is the </a:t>
            </a:r>
            <a:r>
              <a:rPr lang="en-US" dirty="0" err="1" smtClean="0"/>
              <a:t>similarlity</a:t>
            </a:r>
            <a:r>
              <a:rPr lang="en-US" dirty="0" smtClean="0"/>
              <a:t> between several product lines in terms of usage, channels of distribution, methods of production etc.</a:t>
            </a:r>
            <a:endParaRPr lang="en-IN" dirty="0"/>
          </a:p>
        </p:txBody>
      </p:sp>
    </p:spTree>
    <p:extLst>
      <p:ext uri="{BB962C8B-B14F-4D97-AF65-F5344CB8AC3E}">
        <p14:creationId xmlns:p14="http://schemas.microsoft.com/office/powerpoint/2010/main" val="352991971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1219200" y="1447800"/>
            <a:ext cx="6096000" cy="4525963"/>
          </a:xfrm>
          <a:prstGeom prst="rect">
            <a:avLst/>
          </a:prstGeom>
          <a:noFill/>
          <a:ln w="9525">
            <a:noFill/>
            <a:miter lim="800000"/>
            <a:headEnd/>
            <a:tailEnd/>
          </a:ln>
          <a:effectLst/>
        </p:spPr>
      </p:pic>
    </p:spTree>
    <p:extLst>
      <p:ext uri="{BB962C8B-B14F-4D97-AF65-F5344CB8AC3E}">
        <p14:creationId xmlns:p14="http://schemas.microsoft.com/office/powerpoint/2010/main" val="207536221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life cycle</a:t>
            </a:r>
            <a:endParaRPr lang="en-IN" dirty="0"/>
          </a:p>
        </p:txBody>
      </p:sp>
      <p:sp>
        <p:nvSpPr>
          <p:cNvPr id="3" name="Content Placeholder 2"/>
          <p:cNvSpPr>
            <a:spLocks noGrp="1"/>
          </p:cNvSpPr>
          <p:nvPr>
            <p:ph sz="half" idx="1"/>
          </p:nvPr>
        </p:nvSpPr>
        <p:spPr>
          <a:xfrm>
            <a:off x="457200" y="1295400"/>
            <a:ext cx="4724400" cy="4800600"/>
          </a:xfrm>
        </p:spPr>
        <p:txBody>
          <a:bodyPr>
            <a:noAutofit/>
          </a:bodyPr>
          <a:lstStyle/>
          <a:p>
            <a:r>
              <a:rPr lang="en-IN" sz="1600" dirty="0" smtClean="0"/>
              <a:t>A fundamental factor that marketers should consider is </a:t>
            </a:r>
            <a:r>
              <a:rPr lang="en-IN" sz="1600" b="1" dirty="0" smtClean="0"/>
              <a:t>managing their product/service through its life-cycle</a:t>
            </a:r>
            <a:r>
              <a:rPr lang="en-IN" sz="1600" dirty="0" smtClean="0"/>
              <a:t>.</a:t>
            </a:r>
          </a:p>
          <a:p>
            <a:r>
              <a:rPr lang="en-IN" sz="1600" dirty="0" smtClean="0"/>
              <a:t>The </a:t>
            </a:r>
            <a:r>
              <a:rPr lang="en-IN" sz="1600" b="1" dirty="0" smtClean="0"/>
              <a:t>product life-cycle theory </a:t>
            </a:r>
            <a:r>
              <a:rPr lang="en-IN" sz="1600" dirty="0" smtClean="0"/>
              <a:t>was formulated in 1966 by American economist, Raymond Vernon, who addressed US exports in an article called </a:t>
            </a:r>
            <a:r>
              <a:rPr lang="en-IN" sz="1600" i="1" dirty="0" smtClean="0"/>
              <a:t>International investment and international trade in the product cycle</a:t>
            </a:r>
            <a:r>
              <a:rPr lang="en-IN" sz="1600" dirty="0" smtClean="0"/>
              <a:t>.</a:t>
            </a:r>
          </a:p>
          <a:p>
            <a:r>
              <a:rPr lang="en-IN" sz="1600" dirty="0" smtClean="0"/>
              <a:t>According to this theory, </a:t>
            </a:r>
            <a:r>
              <a:rPr lang="en-IN" sz="1600" b="1" dirty="0" smtClean="0"/>
              <a:t>a product/service has a limited life and its sales go through different stages</a:t>
            </a:r>
            <a:r>
              <a:rPr lang="en-IN" sz="1600" dirty="0" smtClean="0"/>
              <a:t> of ups and downs. For this reason, offerings require distinct marketing, production, HR and financial strategies based on their specific life-cycle phase.</a:t>
            </a:r>
          </a:p>
          <a:p>
            <a:r>
              <a:rPr lang="en-IN" sz="1600" dirty="0" smtClean="0"/>
              <a:t>This graph represents the life-cycle of a product. It is divided in 5 stages: development, introduction, growth, maturity and decline.</a:t>
            </a:r>
          </a:p>
          <a:p>
            <a:r>
              <a:rPr lang="en-IN" sz="1600" dirty="0" smtClean="0"/>
              <a:t>This theory breaks down a product/service life-cycle in five stages according to the revenue generated over time:</a:t>
            </a:r>
          </a:p>
          <a:p>
            <a:endParaRPr lang="en-IN" sz="1600" dirty="0"/>
          </a:p>
        </p:txBody>
      </p:sp>
      <p:pic>
        <p:nvPicPr>
          <p:cNvPr id="5" name="Picture 3"/>
          <p:cNvPicPr>
            <a:picLocks noGrp="1" noChangeAspect="1" noChangeArrowheads="1"/>
          </p:cNvPicPr>
          <p:nvPr>
            <p:ph sz="half" idx="2"/>
          </p:nvPr>
        </p:nvPicPr>
        <p:blipFill>
          <a:blip r:embed="rId2"/>
          <a:srcRect/>
          <a:stretch>
            <a:fillRect/>
          </a:stretch>
        </p:blipFill>
        <p:spPr bwMode="auto">
          <a:xfrm>
            <a:off x="5257800" y="1981200"/>
            <a:ext cx="3429000" cy="3186529"/>
          </a:xfrm>
          <a:prstGeom prst="rect">
            <a:avLst/>
          </a:prstGeom>
          <a:noFill/>
          <a:ln w="9525">
            <a:noFill/>
            <a:miter lim="800000"/>
            <a:headEnd/>
            <a:tailEnd/>
          </a:ln>
          <a:effectLst/>
        </p:spPr>
      </p:pic>
    </p:spTree>
    <p:extLst>
      <p:ext uri="{BB962C8B-B14F-4D97-AF65-F5344CB8AC3E}">
        <p14:creationId xmlns:p14="http://schemas.microsoft.com/office/powerpoint/2010/main" val="216284754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life cycle</a:t>
            </a:r>
            <a:endParaRPr lang="en-IN" dirty="0"/>
          </a:p>
        </p:txBody>
      </p:sp>
      <p:sp>
        <p:nvSpPr>
          <p:cNvPr id="3" name="Content Placeholder 2"/>
          <p:cNvSpPr>
            <a:spLocks noGrp="1"/>
          </p:cNvSpPr>
          <p:nvPr>
            <p:ph sz="half" idx="1"/>
          </p:nvPr>
        </p:nvSpPr>
        <p:spPr>
          <a:xfrm>
            <a:off x="457200" y="1219200"/>
            <a:ext cx="4419600" cy="5105400"/>
          </a:xfrm>
        </p:spPr>
        <p:txBody>
          <a:bodyPr>
            <a:normAutofit fontScale="77500" lnSpcReduction="20000"/>
          </a:bodyPr>
          <a:lstStyle/>
          <a:p>
            <a:r>
              <a:rPr lang="en-IN" b="1" dirty="0" smtClean="0"/>
              <a:t>Development:</a:t>
            </a:r>
            <a:r>
              <a:rPr lang="en-IN" dirty="0" smtClean="0"/>
              <a:t> companies develop new products and services all the time, but only a small percentage reaches the market after the validation stage;</a:t>
            </a:r>
          </a:p>
          <a:p>
            <a:r>
              <a:rPr lang="en-IN" b="1" dirty="0" smtClean="0"/>
              <a:t>Introduction:</a:t>
            </a:r>
            <a:r>
              <a:rPr lang="en-IN" dirty="0" smtClean="0"/>
              <a:t> the offering is promoted and consumers become aware of its existence. Revenues are still low, but they are going to grow exponentially in the next phase;</a:t>
            </a:r>
          </a:p>
          <a:p>
            <a:r>
              <a:rPr lang="en-IN" b="1" dirty="0" smtClean="0"/>
              <a:t>Growth:</a:t>
            </a:r>
            <a:r>
              <a:rPr lang="en-IN" dirty="0" smtClean="0"/>
              <a:t> the demand and awareness grow. Sales increase on par with profits and production costs decrease. Competitors enter the market with their version of the product/service;</a:t>
            </a:r>
          </a:p>
          <a:p>
            <a:endParaRPr lang="en-IN" dirty="0"/>
          </a:p>
        </p:txBody>
      </p:sp>
      <p:pic>
        <p:nvPicPr>
          <p:cNvPr id="5" name="Picture 3"/>
          <p:cNvPicPr>
            <a:picLocks noGrp="1" noChangeAspect="1" noChangeArrowheads="1"/>
          </p:cNvPicPr>
          <p:nvPr>
            <p:ph sz="half" idx="2"/>
          </p:nvPr>
        </p:nvPicPr>
        <p:blipFill>
          <a:blip r:embed="rId2"/>
          <a:srcRect/>
          <a:stretch>
            <a:fillRect/>
          </a:stretch>
        </p:blipFill>
        <p:spPr bwMode="auto">
          <a:xfrm>
            <a:off x="4648200" y="2558633"/>
            <a:ext cx="4038600" cy="2609096"/>
          </a:xfrm>
          <a:prstGeom prst="rect">
            <a:avLst/>
          </a:prstGeom>
          <a:noFill/>
          <a:ln w="9525">
            <a:noFill/>
            <a:miter lim="800000"/>
            <a:headEnd/>
            <a:tailEnd/>
          </a:ln>
          <a:effectLst/>
        </p:spPr>
      </p:pic>
    </p:spTree>
    <p:extLst>
      <p:ext uri="{BB962C8B-B14F-4D97-AF65-F5344CB8AC3E}">
        <p14:creationId xmlns:p14="http://schemas.microsoft.com/office/powerpoint/2010/main" val="354334041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fontScale="90000"/>
          </a:bodyPr>
          <a:lstStyle/>
          <a:p>
            <a:r>
              <a:rPr lang="en-US" dirty="0" smtClean="0"/>
              <a:t>Product life cycle</a:t>
            </a:r>
            <a:endParaRPr lang="en-IN" dirty="0"/>
          </a:p>
        </p:txBody>
      </p:sp>
      <p:sp>
        <p:nvSpPr>
          <p:cNvPr id="3" name="Content Placeholder 2"/>
          <p:cNvSpPr>
            <a:spLocks noGrp="1"/>
          </p:cNvSpPr>
          <p:nvPr>
            <p:ph sz="half" idx="1"/>
          </p:nvPr>
        </p:nvSpPr>
        <p:spPr>
          <a:xfrm>
            <a:off x="457200" y="1066800"/>
            <a:ext cx="4114800" cy="5334000"/>
          </a:xfrm>
        </p:spPr>
        <p:txBody>
          <a:bodyPr>
            <a:noAutofit/>
          </a:bodyPr>
          <a:lstStyle/>
          <a:p>
            <a:r>
              <a:rPr lang="en-IN" sz="1600" b="1" dirty="0" smtClean="0"/>
              <a:t>Maturity:</a:t>
            </a:r>
            <a:r>
              <a:rPr lang="en-IN" sz="1600" dirty="0" smtClean="0"/>
              <a:t> the offering is now well known, the demand tends to stabilize and sales slow down. The industry is characterized by a thick competition which pushes the company to decrease prices in order to maintain the leadership. </a:t>
            </a:r>
          </a:p>
          <a:p>
            <a:r>
              <a:rPr lang="en-IN" sz="1600" dirty="0" smtClean="0"/>
              <a:t>The market saturates and the company must activate some differentiating strategies to acquire new consumers. </a:t>
            </a:r>
          </a:p>
          <a:p>
            <a:r>
              <a:rPr lang="en-IN" sz="1600" dirty="0" smtClean="0"/>
              <a:t>According to </a:t>
            </a:r>
            <a:r>
              <a:rPr lang="en-IN" sz="1600" i="1" dirty="0" smtClean="0"/>
              <a:t>Marketing and management</a:t>
            </a:r>
            <a:r>
              <a:rPr lang="en-IN" sz="1600" dirty="0" smtClean="0"/>
              <a:t> of </a:t>
            </a:r>
            <a:r>
              <a:rPr lang="en-IN" sz="1600" dirty="0" err="1" smtClean="0"/>
              <a:t>Kotler</a:t>
            </a:r>
            <a:r>
              <a:rPr lang="en-IN" sz="1600" dirty="0" smtClean="0"/>
              <a:t> and Keller, it can expand the market (market modification), change or improve the quality, features or style of the product/service (product modification), and edit non-product-related elements such as communication, price and distribution;</a:t>
            </a:r>
          </a:p>
          <a:p>
            <a:r>
              <a:rPr lang="en-IN" sz="1600" b="1" dirty="0" smtClean="0"/>
              <a:t>Decline:</a:t>
            </a:r>
            <a:r>
              <a:rPr lang="en-IN" sz="1600" dirty="0" smtClean="0"/>
              <a:t> as soon as the offering becomes obsolete, sales and revenues drop till it’s not convenient to continue making the product/service anymore.</a:t>
            </a:r>
            <a:endParaRPr lang="en-IN" sz="1600" dirty="0"/>
          </a:p>
        </p:txBody>
      </p:sp>
      <p:pic>
        <p:nvPicPr>
          <p:cNvPr id="5" name="Picture 3"/>
          <p:cNvPicPr>
            <a:picLocks noGrp="1" noChangeAspect="1" noChangeArrowheads="1"/>
          </p:cNvPicPr>
          <p:nvPr>
            <p:ph sz="half" idx="2"/>
          </p:nvPr>
        </p:nvPicPr>
        <p:blipFill>
          <a:blip r:embed="rId2"/>
          <a:srcRect/>
          <a:stretch>
            <a:fillRect/>
          </a:stretch>
        </p:blipFill>
        <p:spPr bwMode="auto">
          <a:xfrm>
            <a:off x="4648200" y="2558633"/>
            <a:ext cx="4038600" cy="2609096"/>
          </a:xfrm>
          <a:prstGeom prst="rect">
            <a:avLst/>
          </a:prstGeom>
          <a:noFill/>
          <a:ln w="9525">
            <a:noFill/>
            <a:miter lim="800000"/>
            <a:headEnd/>
            <a:tailEnd/>
          </a:ln>
          <a:effectLst/>
        </p:spPr>
      </p:pic>
    </p:spTree>
    <p:extLst>
      <p:ext uri="{BB962C8B-B14F-4D97-AF65-F5344CB8AC3E}">
        <p14:creationId xmlns:p14="http://schemas.microsoft.com/office/powerpoint/2010/main" val="136806186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a:t>
            </a:r>
            <a:endParaRPr lang="en-IN" dirty="0"/>
          </a:p>
        </p:txBody>
      </p:sp>
      <p:sp>
        <p:nvSpPr>
          <p:cNvPr id="3" name="Content Placeholder 2"/>
          <p:cNvSpPr>
            <a:spLocks noGrp="1"/>
          </p:cNvSpPr>
          <p:nvPr>
            <p:ph idx="1"/>
          </p:nvPr>
        </p:nvSpPr>
        <p:spPr/>
        <p:txBody>
          <a:bodyPr>
            <a:normAutofit lnSpcReduction="10000"/>
          </a:bodyPr>
          <a:lstStyle/>
          <a:p>
            <a:r>
              <a:rPr lang="en-US" dirty="0" smtClean="0"/>
              <a:t>Branding is a practice of giving a specified name to a product or group of product of one seller.</a:t>
            </a:r>
          </a:p>
          <a:p>
            <a:r>
              <a:rPr lang="en-US" dirty="0" smtClean="0"/>
              <a:t>Branding is the process of finding and fixing the means of identification, </a:t>
            </a:r>
            <a:r>
              <a:rPr lang="en-US" dirty="0" err="1" smtClean="0"/>
              <a:t>eg</a:t>
            </a:r>
            <a:r>
              <a:rPr lang="en-US" dirty="0" smtClean="0"/>
              <a:t>. </a:t>
            </a:r>
            <a:r>
              <a:rPr lang="en-US" dirty="0" err="1" smtClean="0"/>
              <a:t>Rado</a:t>
            </a:r>
            <a:r>
              <a:rPr lang="en-US" dirty="0" smtClean="0"/>
              <a:t> watch.</a:t>
            </a:r>
          </a:p>
          <a:p>
            <a:r>
              <a:rPr lang="en-US" dirty="0" smtClean="0"/>
              <a:t>Philip </a:t>
            </a:r>
            <a:r>
              <a:rPr lang="en-US" dirty="0" err="1" smtClean="0"/>
              <a:t>kotler</a:t>
            </a:r>
            <a:r>
              <a:rPr lang="en-US" dirty="0" smtClean="0"/>
              <a:t> – A brand is defined as a “name, term, sign symbol (or a combination of these) that identifies the maker or seller of the product</a:t>
            </a:r>
            <a:endParaRPr lang="en-IN" dirty="0"/>
          </a:p>
        </p:txBody>
      </p:sp>
    </p:spTree>
    <p:extLst>
      <p:ext uri="{BB962C8B-B14F-4D97-AF65-F5344CB8AC3E}">
        <p14:creationId xmlns:p14="http://schemas.microsoft.com/office/powerpoint/2010/main" val="356449291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branding?</a:t>
            </a:r>
            <a:endParaRPr lang="en-IN" dirty="0"/>
          </a:p>
        </p:txBody>
      </p:sp>
      <p:sp>
        <p:nvSpPr>
          <p:cNvPr id="3" name="Content Placeholder 2"/>
          <p:cNvSpPr>
            <a:spLocks noGrp="1"/>
          </p:cNvSpPr>
          <p:nvPr>
            <p:ph idx="1"/>
          </p:nvPr>
        </p:nvSpPr>
        <p:spPr/>
        <p:txBody>
          <a:bodyPr/>
          <a:lstStyle/>
          <a:p>
            <a:r>
              <a:rPr lang="en-US" dirty="0" smtClean="0"/>
              <a:t>A brand name helps an organization to differentiate itself from its competitors</a:t>
            </a:r>
          </a:p>
          <a:p>
            <a:r>
              <a:rPr lang="en-US" dirty="0" smtClean="0"/>
              <a:t>In today’s competitive world customers expect product to have brand</a:t>
            </a:r>
          </a:p>
          <a:p>
            <a:r>
              <a:rPr lang="en-US" dirty="0" smtClean="0"/>
              <a:t>Some people will only purchase a particular brand even though there are acceptable alternative on the market </a:t>
            </a:r>
            <a:r>
              <a:rPr lang="en-US" dirty="0" err="1" smtClean="0"/>
              <a:t>eg</a:t>
            </a:r>
            <a:r>
              <a:rPr lang="en-US" dirty="0" smtClean="0"/>
              <a:t>. Apple Inc.</a:t>
            </a:r>
            <a:endParaRPr lang="en-IN" dirty="0"/>
          </a:p>
        </p:txBody>
      </p:sp>
    </p:spTree>
    <p:extLst>
      <p:ext uri="{BB962C8B-B14F-4D97-AF65-F5344CB8AC3E}">
        <p14:creationId xmlns:p14="http://schemas.microsoft.com/office/powerpoint/2010/main" val="297419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7" name="Diagram 6"/>
          <p:cNvGraphicFramePr/>
          <p:nvPr>
            <p:extLst>
              <p:ext uri="{D42A27DB-BD31-4B8C-83A1-F6EECF244321}">
                <p14:modId xmlns:p14="http://schemas.microsoft.com/office/powerpoint/2010/main" val="4178656413"/>
              </p:ext>
            </p:extLst>
          </p:nvPr>
        </p:nvGraphicFramePr>
        <p:xfrm>
          <a:off x="914400" y="1219200"/>
          <a:ext cx="7467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bject 11"/>
          <p:cNvSpPr txBox="1"/>
          <p:nvPr/>
        </p:nvSpPr>
        <p:spPr>
          <a:xfrm>
            <a:off x="457200" y="609600"/>
            <a:ext cx="8305800" cy="4738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The Marketing Process</a:t>
            </a:r>
            <a:endParaRPr sz="3000">
              <a:latin typeface="Georgia" pitchFamily="18" charset="0"/>
              <a:cs typeface="Times New Roman"/>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Equity </a:t>
            </a:r>
            <a:endParaRPr lang="en-IN" dirty="0"/>
          </a:p>
        </p:txBody>
      </p:sp>
      <p:sp>
        <p:nvSpPr>
          <p:cNvPr id="3" name="Content Placeholder 2"/>
          <p:cNvSpPr>
            <a:spLocks noGrp="1"/>
          </p:cNvSpPr>
          <p:nvPr>
            <p:ph idx="1"/>
          </p:nvPr>
        </p:nvSpPr>
        <p:spPr/>
        <p:txBody>
          <a:bodyPr>
            <a:normAutofit lnSpcReduction="10000"/>
          </a:bodyPr>
          <a:lstStyle/>
          <a:p>
            <a:r>
              <a:rPr lang="en-US" dirty="0" smtClean="0"/>
              <a:t>Brand equity refers to the value of a brand.  Brand equity does not develop instantaneously.</a:t>
            </a:r>
          </a:p>
          <a:p>
            <a:r>
              <a:rPr lang="en-US" dirty="0" smtClean="0"/>
              <a:t>A brand need to be carefully nurtured and marketed so consumers feel </a:t>
            </a:r>
            <a:r>
              <a:rPr lang="en-US" dirty="0" err="1" smtClean="0"/>
              <a:t>ral</a:t>
            </a:r>
            <a:r>
              <a:rPr lang="en-US" dirty="0" smtClean="0"/>
              <a:t> value and trust towards that brand.</a:t>
            </a:r>
          </a:p>
          <a:p>
            <a:r>
              <a:rPr lang="en-US" dirty="0" smtClean="0"/>
              <a:t>Nike, Adidas have high brand equity.  These brands command high awareness and consumer loyalty.</a:t>
            </a:r>
          </a:p>
          <a:p>
            <a:endParaRPr lang="en-IN" dirty="0"/>
          </a:p>
        </p:txBody>
      </p:sp>
      <p:pic>
        <p:nvPicPr>
          <p:cNvPr id="1027" name="Picture 3"/>
          <p:cNvPicPr>
            <a:picLocks noChangeAspect="1" noChangeArrowheads="1"/>
          </p:cNvPicPr>
          <p:nvPr/>
        </p:nvPicPr>
        <p:blipFill>
          <a:blip r:embed="rId2"/>
          <a:srcRect/>
          <a:stretch>
            <a:fillRect/>
          </a:stretch>
        </p:blipFill>
        <p:spPr bwMode="auto">
          <a:xfrm>
            <a:off x="0" y="228600"/>
            <a:ext cx="3048000" cy="1162050"/>
          </a:xfrm>
          <a:prstGeom prst="rect">
            <a:avLst/>
          </a:prstGeom>
          <a:noFill/>
          <a:ln w="9525">
            <a:noFill/>
            <a:miter lim="800000"/>
            <a:headEnd/>
            <a:tailEnd/>
          </a:ln>
          <a:effectLst/>
        </p:spPr>
      </p:pic>
    </p:spTree>
    <p:extLst>
      <p:ext uri="{BB962C8B-B14F-4D97-AF65-F5344CB8AC3E}">
        <p14:creationId xmlns:p14="http://schemas.microsoft.com/office/powerpoint/2010/main" val="17076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Assets of Brand Equity</a:t>
            </a:r>
            <a:endParaRPr lang="en-IN" dirty="0"/>
          </a:p>
        </p:txBody>
      </p:sp>
      <p:sp>
        <p:nvSpPr>
          <p:cNvPr id="3" name="Content Placeholder 2"/>
          <p:cNvSpPr>
            <a:spLocks noGrp="1"/>
          </p:cNvSpPr>
          <p:nvPr>
            <p:ph idx="1"/>
          </p:nvPr>
        </p:nvSpPr>
        <p:spPr/>
        <p:txBody>
          <a:bodyPr/>
          <a:lstStyle/>
          <a:p>
            <a:r>
              <a:rPr lang="en-US" dirty="0" smtClean="0"/>
              <a:t>Brand awareness</a:t>
            </a:r>
          </a:p>
          <a:p>
            <a:r>
              <a:rPr lang="en-US" dirty="0" smtClean="0"/>
              <a:t>Perceived  quality</a:t>
            </a:r>
          </a:p>
          <a:p>
            <a:r>
              <a:rPr lang="en-US" dirty="0" smtClean="0"/>
              <a:t>Brand loyalty</a:t>
            </a:r>
          </a:p>
          <a:p>
            <a:r>
              <a:rPr lang="en-US" dirty="0" smtClean="0"/>
              <a:t>Brand personality</a:t>
            </a:r>
            <a:endParaRPr lang="en-IN" dirty="0"/>
          </a:p>
        </p:txBody>
      </p:sp>
    </p:spTree>
    <p:extLst>
      <p:ext uri="{BB962C8B-B14F-4D97-AF65-F5344CB8AC3E}">
        <p14:creationId xmlns:p14="http://schemas.microsoft.com/office/powerpoint/2010/main" val="337964035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 strategies</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1. Line extension:  This is where an organization adds to its current product line by introducing versions of its products with new features, an examples could be a crisp/ chips manufactures extending its line by adding more exotic flavors.</a:t>
            </a:r>
          </a:p>
          <a:p>
            <a:r>
              <a:rPr lang="en-US" dirty="0" smtClean="0"/>
              <a:t>Brand extension:  If your current brand name is successful, you may use the brand name to extend into new business areas. </a:t>
            </a:r>
            <a:r>
              <a:rPr lang="en-US" dirty="0" err="1" smtClean="0"/>
              <a:t>Eg</a:t>
            </a:r>
            <a:r>
              <a:rPr lang="en-US" dirty="0" smtClean="0"/>
              <a:t>. Virgin Group extending its brand from records, airlines, mobiles and banking.</a:t>
            </a:r>
            <a:endParaRPr lang="en-IN" dirty="0"/>
          </a:p>
        </p:txBody>
      </p:sp>
    </p:spTree>
    <p:extLst>
      <p:ext uri="{BB962C8B-B14F-4D97-AF65-F5344CB8AC3E}">
        <p14:creationId xmlns:p14="http://schemas.microsoft.com/office/powerpoint/2010/main" val="259515349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US" dirty="0" smtClean="0"/>
              <a:t>3. Multi Branding:  The company decides to introduce more brands into an existing category.  E.g..  Procter &amp; Gamble (P&amp;G) is an American consumer goods company that sells 23 different brands – Tide, Pampers, </a:t>
            </a:r>
            <a:br>
              <a:rPr lang="en-US" dirty="0" smtClean="0"/>
            </a:br>
            <a:r>
              <a:rPr lang="en-US" dirty="0" smtClean="0"/>
              <a:t>Gillette, Ace, Head &amp; Shoulders etc.</a:t>
            </a:r>
          </a:p>
          <a:p>
            <a:r>
              <a:rPr lang="en-US" dirty="0" smtClean="0"/>
              <a:t>4. New Brands:   An organization may decide to launch a new brand into a market.  A new brand may be used to compete with existing rivals and may be marketed as something ‘new and fresh’</a:t>
            </a:r>
            <a:endParaRPr lang="en-IN" dirty="0"/>
          </a:p>
        </p:txBody>
      </p:sp>
    </p:spTree>
    <p:extLst>
      <p:ext uri="{BB962C8B-B14F-4D97-AF65-F5344CB8AC3E}">
        <p14:creationId xmlns:p14="http://schemas.microsoft.com/office/powerpoint/2010/main" val="331128587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 Decisions</a:t>
            </a:r>
            <a:endParaRPr lang="en-IN" dirty="0"/>
          </a:p>
        </p:txBody>
      </p:sp>
      <p:sp>
        <p:nvSpPr>
          <p:cNvPr id="3" name="Content Placeholder 2"/>
          <p:cNvSpPr>
            <a:spLocks noGrp="1"/>
          </p:cNvSpPr>
          <p:nvPr>
            <p:ph idx="1"/>
          </p:nvPr>
        </p:nvSpPr>
        <p:spPr/>
        <p:txBody>
          <a:bodyPr/>
          <a:lstStyle/>
          <a:p>
            <a:r>
              <a:rPr lang="en-US" dirty="0" smtClean="0"/>
              <a:t>Strategies adopted by the marketer while branding a product:</a:t>
            </a:r>
          </a:p>
          <a:p>
            <a:r>
              <a:rPr lang="en-US" dirty="0" smtClean="0"/>
              <a:t>Individual names</a:t>
            </a:r>
          </a:p>
          <a:p>
            <a:r>
              <a:rPr lang="en-US" dirty="0" smtClean="0"/>
              <a:t>Blanket family names</a:t>
            </a:r>
          </a:p>
          <a:p>
            <a:r>
              <a:rPr lang="en-US" dirty="0" smtClean="0"/>
              <a:t>Separate family names for all products</a:t>
            </a:r>
          </a:p>
          <a:p>
            <a:r>
              <a:rPr lang="en-US" dirty="0" smtClean="0"/>
              <a:t>Company trade name combined with individual product names.</a:t>
            </a:r>
            <a:endParaRPr lang="en-IN" dirty="0"/>
          </a:p>
        </p:txBody>
      </p:sp>
    </p:spTree>
    <p:extLst>
      <p:ext uri="{BB962C8B-B14F-4D97-AF65-F5344CB8AC3E}">
        <p14:creationId xmlns:p14="http://schemas.microsoft.com/office/powerpoint/2010/main" val="265205806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a:t>
            </a:r>
            <a:endParaRPr lang="en-IN" dirty="0"/>
          </a:p>
        </p:txBody>
      </p:sp>
      <p:sp>
        <p:nvSpPr>
          <p:cNvPr id="3" name="Content Placeholder 2"/>
          <p:cNvSpPr>
            <a:spLocks noGrp="1"/>
          </p:cNvSpPr>
          <p:nvPr>
            <p:ph idx="1"/>
          </p:nvPr>
        </p:nvSpPr>
        <p:spPr/>
        <p:txBody>
          <a:bodyPr/>
          <a:lstStyle/>
          <a:p>
            <a:r>
              <a:rPr lang="en-US" dirty="0" smtClean="0"/>
              <a:t>Packaging includes the activities of designing and producing the container of the product</a:t>
            </a:r>
          </a:p>
          <a:p>
            <a:r>
              <a:rPr lang="en-US" dirty="0" smtClean="0"/>
              <a:t>Packaging can be defined as the wrapping material around a consumer item that serves to contain, identify, describe, protect, display, promote and otherwise make the product marketable and keep it clean.</a:t>
            </a:r>
          </a:p>
          <a:p>
            <a:r>
              <a:rPr lang="en-US" dirty="0" smtClean="0"/>
              <a:t>Packaging is the outer wrapping of a product.</a:t>
            </a:r>
            <a:endParaRPr lang="en-IN" dirty="0"/>
          </a:p>
        </p:txBody>
      </p:sp>
    </p:spTree>
    <p:extLst>
      <p:ext uri="{BB962C8B-B14F-4D97-AF65-F5344CB8AC3E}">
        <p14:creationId xmlns:p14="http://schemas.microsoft.com/office/powerpoint/2010/main" val="37659897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Packaging</a:t>
            </a:r>
            <a:endParaRPr lang="en-IN"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Transport packing:  The product entering into the trade need to be packed well enough to protect against loss damage during handling, transport and storage.  E.g. </a:t>
            </a:r>
            <a:r>
              <a:rPr lang="en-US" dirty="0" err="1" smtClean="0"/>
              <a:t>Fiberbroad</a:t>
            </a:r>
            <a:r>
              <a:rPr lang="en-US" dirty="0" smtClean="0"/>
              <a:t>, wooden crate etc</a:t>
            </a:r>
          </a:p>
          <a:p>
            <a:pPr marL="514350" indent="-514350">
              <a:buAutoNum type="arabicPeriod"/>
            </a:pPr>
            <a:r>
              <a:rPr lang="en-US" dirty="0" smtClean="0"/>
              <a:t>Consumer Packing:   This packing holds the required volume of the product for ultimate consumption and is more relevant in marketing.  E.g. beverages, tobacco etc.</a:t>
            </a:r>
            <a:endParaRPr lang="en-IN" dirty="0"/>
          </a:p>
        </p:txBody>
      </p:sp>
    </p:spTree>
    <p:extLst>
      <p:ext uri="{BB962C8B-B14F-4D97-AF65-F5344CB8AC3E}">
        <p14:creationId xmlns:p14="http://schemas.microsoft.com/office/powerpoint/2010/main" val="115531026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packing</a:t>
            </a:r>
            <a:endParaRPr lang="en-IN" dirty="0"/>
          </a:p>
        </p:txBody>
      </p:sp>
      <p:sp>
        <p:nvSpPr>
          <p:cNvPr id="3" name="Content Placeholder 2"/>
          <p:cNvSpPr>
            <a:spLocks noGrp="1"/>
          </p:cNvSpPr>
          <p:nvPr>
            <p:ph idx="1"/>
          </p:nvPr>
        </p:nvSpPr>
        <p:spPr/>
        <p:txBody>
          <a:bodyPr/>
          <a:lstStyle/>
          <a:p>
            <a:r>
              <a:rPr lang="en-US" dirty="0" smtClean="0"/>
              <a:t>Product protection</a:t>
            </a:r>
          </a:p>
          <a:p>
            <a:r>
              <a:rPr lang="en-US" dirty="0" smtClean="0"/>
              <a:t>Product attractiveness</a:t>
            </a:r>
          </a:p>
          <a:p>
            <a:r>
              <a:rPr lang="en-US" dirty="0" smtClean="0"/>
              <a:t>Product identification</a:t>
            </a:r>
          </a:p>
          <a:p>
            <a:r>
              <a:rPr lang="en-US" dirty="0" smtClean="0"/>
              <a:t>Product convenience</a:t>
            </a:r>
            <a:endParaRPr lang="en-IN" dirty="0"/>
          </a:p>
        </p:txBody>
      </p:sp>
      <p:pic>
        <p:nvPicPr>
          <p:cNvPr id="2050" name="Picture 2"/>
          <p:cNvPicPr>
            <a:picLocks noChangeAspect="1" noChangeArrowheads="1"/>
          </p:cNvPicPr>
          <p:nvPr/>
        </p:nvPicPr>
        <p:blipFill>
          <a:blip r:embed="rId2"/>
          <a:srcRect/>
          <a:stretch>
            <a:fillRect/>
          </a:stretch>
        </p:blipFill>
        <p:spPr bwMode="auto">
          <a:xfrm>
            <a:off x="685800" y="4419600"/>
            <a:ext cx="2809875" cy="16954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343400" y="4343400"/>
            <a:ext cx="1943100" cy="1685925"/>
          </a:xfrm>
          <a:prstGeom prst="rect">
            <a:avLst/>
          </a:prstGeom>
          <a:noFill/>
          <a:ln w="9525">
            <a:noFill/>
            <a:miter lim="800000"/>
            <a:headEnd/>
            <a:tailEnd/>
          </a:ln>
          <a:effectLst/>
        </p:spPr>
      </p:pic>
    </p:spTree>
    <p:extLst>
      <p:ext uri="{BB962C8B-B14F-4D97-AF65-F5344CB8AC3E}">
        <p14:creationId xmlns:p14="http://schemas.microsoft.com/office/powerpoint/2010/main" val="366931338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strategies</a:t>
            </a:r>
            <a:endParaRPr lang="en-IN" dirty="0"/>
          </a:p>
        </p:txBody>
      </p:sp>
      <p:sp>
        <p:nvSpPr>
          <p:cNvPr id="3" name="Content Placeholder 2"/>
          <p:cNvSpPr>
            <a:spLocks noGrp="1"/>
          </p:cNvSpPr>
          <p:nvPr>
            <p:ph idx="1"/>
          </p:nvPr>
        </p:nvSpPr>
        <p:spPr/>
        <p:txBody>
          <a:bodyPr/>
          <a:lstStyle/>
          <a:p>
            <a:pPr marL="514350" indent="-514350">
              <a:buAutoNum type="arabicPeriod"/>
            </a:pPr>
            <a:r>
              <a:rPr lang="en-US" dirty="0" smtClean="0"/>
              <a:t>Packaging the product line</a:t>
            </a:r>
          </a:p>
          <a:p>
            <a:pPr marL="514350" indent="-514350">
              <a:buAutoNum type="arabicPeriod"/>
            </a:pPr>
            <a:r>
              <a:rPr lang="en-US" dirty="0" smtClean="0"/>
              <a:t>Multiple packaging</a:t>
            </a:r>
          </a:p>
          <a:p>
            <a:pPr marL="514350" indent="-514350">
              <a:buAutoNum type="arabicPeriod"/>
            </a:pPr>
            <a:r>
              <a:rPr lang="en-US" dirty="0" smtClean="0"/>
              <a:t>Changing the package </a:t>
            </a:r>
          </a:p>
          <a:p>
            <a:pPr marL="514350" indent="-514350">
              <a:buAutoNum type="arabicPeriod"/>
            </a:pPr>
            <a:endParaRPr lang="en-IN" dirty="0"/>
          </a:p>
        </p:txBody>
      </p:sp>
      <p:pic>
        <p:nvPicPr>
          <p:cNvPr id="3076" name="Picture 4"/>
          <p:cNvPicPr>
            <a:picLocks noChangeAspect="1" noChangeArrowheads="1"/>
          </p:cNvPicPr>
          <p:nvPr/>
        </p:nvPicPr>
        <p:blipFill>
          <a:blip r:embed="rId2"/>
          <a:srcRect/>
          <a:stretch>
            <a:fillRect/>
          </a:stretch>
        </p:blipFill>
        <p:spPr bwMode="auto">
          <a:xfrm>
            <a:off x="1752600" y="4191000"/>
            <a:ext cx="3867150" cy="1743075"/>
          </a:xfrm>
          <a:prstGeom prst="rect">
            <a:avLst/>
          </a:prstGeom>
          <a:noFill/>
          <a:ln w="9525">
            <a:noFill/>
            <a:miter lim="800000"/>
            <a:headEnd/>
            <a:tailEnd/>
          </a:ln>
          <a:effectLst/>
        </p:spPr>
      </p:pic>
    </p:spTree>
    <p:extLst>
      <p:ext uri="{BB962C8B-B14F-4D97-AF65-F5344CB8AC3E}">
        <p14:creationId xmlns:p14="http://schemas.microsoft.com/office/powerpoint/2010/main" val="161466568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a:t>
            </a:r>
            <a:endParaRPr lang="en-IN" dirty="0"/>
          </a:p>
        </p:txBody>
      </p:sp>
      <p:sp>
        <p:nvSpPr>
          <p:cNvPr id="3" name="Content Placeholder 2"/>
          <p:cNvSpPr>
            <a:spLocks noGrp="1"/>
          </p:cNvSpPr>
          <p:nvPr>
            <p:ph idx="1"/>
          </p:nvPr>
        </p:nvSpPr>
        <p:spPr/>
        <p:txBody>
          <a:bodyPr/>
          <a:lstStyle/>
          <a:p>
            <a:r>
              <a:rPr lang="en-US" dirty="0" smtClean="0"/>
              <a:t>Label is a part of product, which carries </a:t>
            </a:r>
            <a:r>
              <a:rPr lang="en-US" dirty="0" err="1" smtClean="0"/>
              <a:t>cverbal</a:t>
            </a:r>
            <a:r>
              <a:rPr lang="en-US" dirty="0" smtClean="0"/>
              <a:t> information about the product to pr seller.  It may be a small slip or printed statement</a:t>
            </a:r>
          </a:p>
          <a:p>
            <a:r>
              <a:rPr lang="en-US" dirty="0" smtClean="0"/>
              <a:t>The seller must label the products</a:t>
            </a:r>
          </a:p>
          <a:p>
            <a:r>
              <a:rPr lang="en-US" dirty="0" smtClean="0"/>
              <a:t>The </a:t>
            </a:r>
            <a:r>
              <a:rPr lang="en-US" dirty="0" err="1" smtClean="0"/>
              <a:t>lable</a:t>
            </a:r>
            <a:r>
              <a:rPr lang="en-US" dirty="0" smtClean="0"/>
              <a:t> might carry only the brand name or a great deal of information</a:t>
            </a:r>
            <a:endParaRPr lang="en-IN" dirty="0"/>
          </a:p>
        </p:txBody>
      </p:sp>
      <p:pic>
        <p:nvPicPr>
          <p:cNvPr id="4099" name="Picture 3"/>
          <p:cNvPicPr>
            <a:picLocks noChangeAspect="1" noChangeArrowheads="1"/>
          </p:cNvPicPr>
          <p:nvPr/>
        </p:nvPicPr>
        <p:blipFill>
          <a:blip r:embed="rId2"/>
          <a:srcRect/>
          <a:stretch>
            <a:fillRect/>
          </a:stretch>
        </p:blipFill>
        <p:spPr bwMode="auto">
          <a:xfrm>
            <a:off x="6096000" y="4953000"/>
            <a:ext cx="1733550" cy="1543050"/>
          </a:xfrm>
          <a:prstGeom prst="rect">
            <a:avLst/>
          </a:prstGeom>
          <a:noFill/>
          <a:ln w="9525">
            <a:noFill/>
            <a:miter lim="800000"/>
            <a:headEnd/>
            <a:tailEnd/>
          </a:ln>
          <a:effectLst/>
        </p:spPr>
      </p:pic>
    </p:spTree>
    <p:extLst>
      <p:ext uri="{BB962C8B-B14F-4D97-AF65-F5344CB8AC3E}">
        <p14:creationId xmlns:p14="http://schemas.microsoft.com/office/powerpoint/2010/main" val="275121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smtClean="0">
                <a:latin typeface="Georgia" pitchFamily="18" charset="0"/>
                <a:cs typeface="Times New Roman"/>
              </a:rPr>
              <a:t>Kotler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dirty="0" smtClean="0">
                <a:ln w="38100">
                  <a:solidFill>
                    <a:schemeClr val="tx1"/>
                  </a:solidFill>
                </a:ln>
                <a:latin typeface="Georgia" pitchFamily="18" charset="0"/>
              </a:rPr>
              <a:t>Thank you</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labeling</a:t>
            </a:r>
            <a:endParaRPr lang="en-IN" dirty="0"/>
          </a:p>
        </p:txBody>
      </p:sp>
      <p:sp>
        <p:nvSpPr>
          <p:cNvPr id="3" name="Content Placeholder 2"/>
          <p:cNvSpPr>
            <a:spLocks noGrp="1"/>
          </p:cNvSpPr>
          <p:nvPr>
            <p:ph idx="1"/>
          </p:nvPr>
        </p:nvSpPr>
        <p:spPr/>
        <p:txBody>
          <a:bodyPr/>
          <a:lstStyle/>
          <a:p>
            <a:pPr marL="514350" indent="-514350">
              <a:buAutoNum type="arabicPeriod"/>
            </a:pPr>
            <a:r>
              <a:rPr lang="en-US" dirty="0" smtClean="0"/>
              <a:t>Brand label</a:t>
            </a:r>
          </a:p>
          <a:p>
            <a:pPr marL="514350" indent="-514350">
              <a:buAutoNum type="arabicPeriod"/>
            </a:pPr>
            <a:r>
              <a:rPr lang="en-US" dirty="0" smtClean="0"/>
              <a:t>Descriptive label</a:t>
            </a:r>
          </a:p>
          <a:p>
            <a:pPr marL="514350" indent="-514350">
              <a:buAutoNum type="arabicPeriod"/>
            </a:pPr>
            <a:r>
              <a:rPr lang="en-US" dirty="0" smtClean="0"/>
              <a:t>Grade label</a:t>
            </a:r>
            <a:endParaRPr lang="en-IN" dirty="0"/>
          </a:p>
        </p:txBody>
      </p:sp>
      <p:pic>
        <p:nvPicPr>
          <p:cNvPr id="5122" name="Picture 2"/>
          <p:cNvPicPr>
            <a:picLocks noChangeAspect="1" noChangeArrowheads="1"/>
          </p:cNvPicPr>
          <p:nvPr/>
        </p:nvPicPr>
        <p:blipFill>
          <a:blip r:embed="rId2"/>
          <a:srcRect/>
          <a:stretch>
            <a:fillRect/>
          </a:stretch>
        </p:blipFill>
        <p:spPr bwMode="auto">
          <a:xfrm>
            <a:off x="4267200" y="1371600"/>
            <a:ext cx="3810000" cy="27527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09600" y="3429000"/>
            <a:ext cx="2638425" cy="27051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4343400" y="4343400"/>
            <a:ext cx="4057650" cy="2257425"/>
          </a:xfrm>
          <a:prstGeom prst="rect">
            <a:avLst/>
          </a:prstGeom>
          <a:noFill/>
          <a:ln w="9525">
            <a:noFill/>
            <a:miter lim="800000"/>
            <a:headEnd/>
            <a:tailEnd/>
          </a:ln>
          <a:effectLst/>
        </p:spPr>
      </p:pic>
    </p:spTree>
    <p:extLst>
      <p:ext uri="{BB962C8B-B14F-4D97-AF65-F5344CB8AC3E}">
        <p14:creationId xmlns:p14="http://schemas.microsoft.com/office/powerpoint/2010/main" val="230517983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labeling</a:t>
            </a:r>
            <a:endParaRPr lang="en-IN" dirty="0"/>
          </a:p>
        </p:txBody>
      </p:sp>
      <p:sp>
        <p:nvSpPr>
          <p:cNvPr id="3" name="Content Placeholder 2"/>
          <p:cNvSpPr>
            <a:spLocks noGrp="1"/>
          </p:cNvSpPr>
          <p:nvPr>
            <p:ph idx="1"/>
          </p:nvPr>
        </p:nvSpPr>
        <p:spPr/>
        <p:txBody>
          <a:bodyPr/>
          <a:lstStyle/>
          <a:p>
            <a:r>
              <a:rPr lang="en-US" dirty="0" smtClean="0"/>
              <a:t>It enable the producer to give a clear instruction about the users of a product.</a:t>
            </a:r>
          </a:p>
          <a:p>
            <a:r>
              <a:rPr lang="en-US" dirty="0" smtClean="0"/>
              <a:t>Price variation caused by middleman are avoided because of price is maintained and printed.</a:t>
            </a:r>
          </a:p>
          <a:p>
            <a:r>
              <a:rPr lang="en-US" dirty="0" smtClean="0"/>
              <a:t>It encourages producer to make only standard products</a:t>
            </a:r>
          </a:p>
          <a:p>
            <a:r>
              <a:rPr lang="en-US" dirty="0" smtClean="0"/>
              <a:t>Buyers can easily identify the product.</a:t>
            </a:r>
            <a:endParaRPr lang="en-IN" dirty="0"/>
          </a:p>
        </p:txBody>
      </p:sp>
    </p:spTree>
    <p:extLst>
      <p:ext uri="{BB962C8B-B14F-4D97-AF65-F5344CB8AC3E}">
        <p14:creationId xmlns:p14="http://schemas.microsoft.com/office/powerpoint/2010/main" val="250802801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-Pricing: objectives, strategies, methods.</a:t>
            </a:r>
            <a:endParaRPr lang="en-IN" dirty="0"/>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142492307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3140968"/>
            <a:ext cx="7772400" cy="769441"/>
          </a:xfrm>
        </p:spPr>
        <p:txBody>
          <a:bodyPr>
            <a:spAutoFit/>
          </a:bodyPr>
          <a:lstStyle/>
          <a:p>
            <a:r>
              <a:rPr lang="en-GB" dirty="0" smtClean="0">
                <a:solidFill>
                  <a:srgbClr val="000000"/>
                </a:solidFill>
              </a:rPr>
              <a:t>Different Pricing </a:t>
            </a:r>
            <a:r>
              <a:rPr lang="en-GB" dirty="0">
                <a:solidFill>
                  <a:srgbClr val="000000"/>
                </a:solidFill>
              </a:rPr>
              <a:t>Strategies</a:t>
            </a:r>
          </a:p>
        </p:txBody>
      </p:sp>
    </p:spTree>
    <p:extLst>
      <p:ext uri="{BB962C8B-B14F-4D97-AF65-F5344CB8AC3E}">
        <p14:creationId xmlns:p14="http://schemas.microsoft.com/office/powerpoint/2010/main" val="116146929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1331640" y="836712"/>
          <a:ext cx="6276143"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959356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88640"/>
            <a:ext cx="7772400" cy="769441"/>
          </a:xfrm>
        </p:spPr>
        <p:txBody>
          <a:bodyPr wrap="square">
            <a:spAutoFit/>
          </a:bodyPr>
          <a:lstStyle/>
          <a:p>
            <a:r>
              <a:rPr lang="en-GB" dirty="0">
                <a:solidFill>
                  <a:srgbClr val="000000"/>
                </a:solidFill>
              </a:rPr>
              <a:t>Penetration Pricing</a:t>
            </a:r>
          </a:p>
        </p:txBody>
      </p:sp>
      <p:graphicFrame>
        <p:nvGraphicFramePr>
          <p:cNvPr id="8" name="Diagram 7"/>
          <p:cNvGraphicFramePr/>
          <p:nvPr>
            <p:extLst/>
          </p:nvPr>
        </p:nvGraphicFramePr>
        <p:xfrm>
          <a:off x="1331640" y="908720"/>
          <a:ext cx="5904656" cy="4874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553399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GB">
                <a:solidFill>
                  <a:srgbClr val="000000"/>
                </a:solidFill>
              </a:rPr>
              <a:t>Penetration Pricing</a:t>
            </a:r>
          </a:p>
        </p:txBody>
      </p:sp>
      <p:sp>
        <p:nvSpPr>
          <p:cNvPr id="1027" name="Rectangle 3"/>
          <p:cNvSpPr>
            <a:spLocks noGrp="1" noChangeArrowheads="1"/>
          </p:cNvSpPr>
          <p:nvPr>
            <p:ph idx="1"/>
          </p:nvPr>
        </p:nvSpPr>
        <p:spPr/>
        <p:txBody>
          <a:bodyPr/>
          <a:lstStyle/>
          <a:p>
            <a:pPr>
              <a:lnSpc>
                <a:spcPct val="90000"/>
              </a:lnSpc>
            </a:pPr>
            <a:r>
              <a:rPr lang="en-GB" sz="2800" dirty="0" smtClean="0"/>
              <a:t>Prices </a:t>
            </a:r>
            <a:r>
              <a:rPr lang="en-GB" sz="2800" dirty="0"/>
              <a:t>set to ‘penetrate the market’</a:t>
            </a:r>
          </a:p>
          <a:p>
            <a:pPr>
              <a:lnSpc>
                <a:spcPct val="90000"/>
              </a:lnSpc>
            </a:pPr>
            <a:r>
              <a:rPr lang="en-GB" sz="2800" dirty="0"/>
              <a:t>‘Low’ price to secure high volumes</a:t>
            </a:r>
          </a:p>
          <a:p>
            <a:pPr>
              <a:lnSpc>
                <a:spcPct val="90000"/>
              </a:lnSpc>
            </a:pPr>
            <a:r>
              <a:rPr lang="en-GB" sz="2800" dirty="0"/>
              <a:t>Typical in mass market products – chocolate bars, food stuffs, household goods, etc.</a:t>
            </a:r>
          </a:p>
          <a:p>
            <a:pPr>
              <a:lnSpc>
                <a:spcPct val="90000"/>
              </a:lnSpc>
            </a:pPr>
            <a:r>
              <a:rPr lang="en-GB" sz="2800" dirty="0"/>
              <a:t>Suitable for products with long anticipated life cycles</a:t>
            </a:r>
          </a:p>
          <a:p>
            <a:pPr>
              <a:lnSpc>
                <a:spcPct val="90000"/>
              </a:lnSpc>
            </a:pPr>
            <a:r>
              <a:rPr lang="en-GB" sz="2800" dirty="0"/>
              <a:t>May be useful if launching into a new market</a:t>
            </a:r>
          </a:p>
          <a:p>
            <a:pPr>
              <a:lnSpc>
                <a:spcPct val="90000"/>
              </a:lnSpc>
            </a:pPr>
            <a:endParaRPr lang="en-GB" sz="2800" dirty="0"/>
          </a:p>
        </p:txBody>
      </p:sp>
    </p:spTree>
    <p:extLst>
      <p:ext uri="{BB962C8B-B14F-4D97-AF65-F5344CB8AC3E}">
        <p14:creationId xmlns:p14="http://schemas.microsoft.com/office/powerpoint/2010/main" val="1736435677"/>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60648"/>
            <a:ext cx="7772400" cy="769441"/>
          </a:xfrm>
        </p:spPr>
        <p:txBody>
          <a:bodyPr wrap="square">
            <a:spAutoFit/>
          </a:bodyPr>
          <a:lstStyle/>
          <a:p>
            <a:r>
              <a:rPr lang="en-GB" dirty="0">
                <a:solidFill>
                  <a:srgbClr val="000000"/>
                </a:solidFill>
              </a:rPr>
              <a:t>Market Skimming</a:t>
            </a:r>
          </a:p>
        </p:txBody>
      </p:sp>
      <p:graphicFrame>
        <p:nvGraphicFramePr>
          <p:cNvPr id="7" name="Diagram 6"/>
          <p:cNvGraphicFramePr/>
          <p:nvPr>
            <p:extLst/>
          </p:nvPr>
        </p:nvGraphicFramePr>
        <p:xfrm>
          <a:off x="1226133" y="1196752"/>
          <a:ext cx="6480720" cy="4501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087478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a:solidFill>
                  <a:schemeClr val="tx1"/>
                </a:solidFill>
              </a:rPr>
              <a:t>Market Skimming</a:t>
            </a:r>
          </a:p>
        </p:txBody>
      </p:sp>
      <p:sp>
        <p:nvSpPr>
          <p:cNvPr id="20483" name="Rectangle 3"/>
          <p:cNvSpPr>
            <a:spLocks noGrp="1" noChangeArrowheads="1"/>
          </p:cNvSpPr>
          <p:nvPr>
            <p:ph type="body" sz="half" idx="2"/>
          </p:nvPr>
        </p:nvSpPr>
        <p:spPr>
          <a:xfrm>
            <a:off x="1285852" y="1857364"/>
            <a:ext cx="5929354" cy="4114800"/>
          </a:xfrm>
        </p:spPr>
        <p:txBody>
          <a:bodyPr>
            <a:normAutofit lnSpcReduction="10000"/>
          </a:bodyPr>
          <a:lstStyle/>
          <a:p>
            <a:pPr>
              <a:lnSpc>
                <a:spcPct val="90000"/>
              </a:lnSpc>
            </a:pPr>
            <a:r>
              <a:rPr lang="en-GB" sz="2800" dirty="0"/>
              <a:t>High price, Low volumes</a:t>
            </a:r>
          </a:p>
          <a:p>
            <a:pPr>
              <a:lnSpc>
                <a:spcPct val="90000"/>
              </a:lnSpc>
            </a:pPr>
            <a:r>
              <a:rPr lang="en-GB" sz="2800" dirty="0"/>
              <a:t>Skim the profit from the market</a:t>
            </a:r>
          </a:p>
          <a:p>
            <a:pPr>
              <a:lnSpc>
                <a:spcPct val="90000"/>
              </a:lnSpc>
            </a:pPr>
            <a:r>
              <a:rPr lang="en-GB" sz="2800" dirty="0"/>
              <a:t>Suitable for products that have short life cycles or which will face competition at some point in the future (e.g. after a patent runs out)</a:t>
            </a:r>
          </a:p>
          <a:p>
            <a:pPr>
              <a:lnSpc>
                <a:spcPct val="90000"/>
              </a:lnSpc>
            </a:pPr>
            <a:r>
              <a:rPr lang="en-GB" sz="2800" dirty="0"/>
              <a:t>Examples include: </a:t>
            </a:r>
            <a:r>
              <a:rPr lang="en-GB" sz="2800" dirty="0" err="1"/>
              <a:t>Playstation</a:t>
            </a:r>
            <a:r>
              <a:rPr lang="en-GB" sz="2800" dirty="0"/>
              <a:t>, jewellery, digital technology, new DVDs, </a:t>
            </a:r>
            <a:r>
              <a:rPr lang="en-GB" sz="2800" dirty="0" smtClean="0"/>
              <a:t>innovations and First to Market products etc</a:t>
            </a:r>
            <a:r>
              <a:rPr lang="en-GB" sz="2800" dirty="0"/>
              <a:t>.</a:t>
            </a:r>
          </a:p>
          <a:p>
            <a:pPr>
              <a:lnSpc>
                <a:spcPct val="90000"/>
              </a:lnSpc>
            </a:pPr>
            <a:endParaRPr lang="en-GB" sz="2000" dirty="0"/>
          </a:p>
        </p:txBody>
      </p:sp>
    </p:spTree>
    <p:extLst>
      <p:ext uri="{BB962C8B-B14F-4D97-AF65-F5344CB8AC3E}">
        <p14:creationId xmlns:p14="http://schemas.microsoft.com/office/powerpoint/2010/main" val="2319969893"/>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57167"/>
            <a:ext cx="7772400" cy="769441"/>
          </a:xfrm>
        </p:spPr>
        <p:txBody>
          <a:bodyPr wrap="square">
            <a:spAutoFit/>
          </a:bodyPr>
          <a:lstStyle/>
          <a:p>
            <a:r>
              <a:rPr lang="en-GB" dirty="0">
                <a:solidFill>
                  <a:srgbClr val="000000"/>
                </a:solidFill>
              </a:rPr>
              <a:t>Value Pricing</a:t>
            </a:r>
          </a:p>
        </p:txBody>
      </p:sp>
      <p:graphicFrame>
        <p:nvGraphicFramePr>
          <p:cNvPr id="7" name="Diagram 6"/>
          <p:cNvGraphicFramePr/>
          <p:nvPr>
            <p:extLst/>
          </p:nvPr>
        </p:nvGraphicFramePr>
        <p:xfrm>
          <a:off x="1285852" y="1142984"/>
          <a:ext cx="6526508" cy="466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2210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8382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990600" y="5105400"/>
            <a:ext cx="7315200" cy="1246495"/>
          </a:xfrm>
          <a:prstGeom prst="rect">
            <a:avLst/>
          </a:prstGeom>
          <a:noFill/>
        </p:spPr>
        <p:txBody>
          <a:bodyPr wrap="square" rtlCol="0">
            <a:spAutoFit/>
          </a:bodyPr>
          <a:lstStyle/>
          <a:p>
            <a:pPr algn="ctr">
              <a:lnSpc>
                <a:spcPct val="150000"/>
              </a:lnSpc>
            </a:pPr>
            <a:r>
              <a:rPr lang="en-US" sz="3000" dirty="0" smtClean="0">
                <a:ln w="38100">
                  <a:solidFill>
                    <a:schemeClr val="tx1"/>
                  </a:solidFill>
                </a:ln>
                <a:latin typeface="Lucida Sans Unicode" pitchFamily="34" charset="0"/>
                <a:cs typeface="Lucida Sans Unicode" pitchFamily="34" charset="0"/>
              </a:rPr>
              <a:t>Typology of products and markets </a:t>
            </a:r>
          </a:p>
          <a:p>
            <a:pPr algn="ctr">
              <a:lnSpc>
                <a:spcPct val="150000"/>
              </a:lnSpc>
            </a:pP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416574425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solidFill>
                  <a:schemeClr val="tx1"/>
                </a:solidFill>
              </a:rPr>
              <a:t>Value Pricing</a:t>
            </a:r>
          </a:p>
        </p:txBody>
      </p:sp>
      <p:sp>
        <p:nvSpPr>
          <p:cNvPr id="22531" name="Rectangle 3"/>
          <p:cNvSpPr>
            <a:spLocks noGrp="1" noChangeArrowheads="1"/>
          </p:cNvSpPr>
          <p:nvPr>
            <p:ph type="body" sz="half" idx="1"/>
          </p:nvPr>
        </p:nvSpPr>
        <p:spPr/>
        <p:txBody>
          <a:bodyPr/>
          <a:lstStyle/>
          <a:p>
            <a:r>
              <a:rPr lang="en-GB" sz="2400" dirty="0"/>
              <a:t>Price set in accordance with customer perceptions about the value of the product/service</a:t>
            </a:r>
          </a:p>
          <a:p>
            <a:r>
              <a:rPr lang="en-GB" sz="2400" dirty="0"/>
              <a:t>Examples include status products/exclusive products </a:t>
            </a:r>
            <a:r>
              <a:rPr lang="en-GB" sz="2400" dirty="0" smtClean="0"/>
              <a:t>/art pieces</a:t>
            </a:r>
            <a:endParaRPr lang="en-GB" sz="2400" dirty="0"/>
          </a:p>
        </p:txBody>
      </p:sp>
      <p:pic>
        <p:nvPicPr>
          <p:cNvPr id="22537" name="Picture 9"/>
          <p:cNvPicPr>
            <a:picLocks noGrp="1" noChangeAspect="1" noChangeArrowheads="1"/>
          </p:cNvPicPr>
          <p:nvPr>
            <p:ph type="clipArt" sz="half" idx="2"/>
          </p:nvPr>
        </p:nvPicPr>
        <p:blipFill>
          <a:blip r:embed="rId3"/>
          <a:srcRect/>
          <a:stretch>
            <a:fillRect/>
          </a:stretch>
        </p:blipFill>
        <p:spPr>
          <a:xfrm>
            <a:off x="4643438" y="2133600"/>
            <a:ext cx="3798887" cy="2528888"/>
          </a:xfrm>
          <a:noFill/>
          <a:ln/>
        </p:spPr>
      </p:pic>
      <p:sp>
        <p:nvSpPr>
          <p:cNvPr id="22535" name="Text Box 7"/>
          <p:cNvSpPr txBox="1">
            <a:spLocks noChangeArrowheads="1"/>
          </p:cNvSpPr>
          <p:nvPr/>
        </p:nvSpPr>
        <p:spPr bwMode="auto">
          <a:xfrm>
            <a:off x="4648200" y="4846638"/>
            <a:ext cx="3810000" cy="1706562"/>
          </a:xfrm>
          <a:prstGeom prst="rect">
            <a:avLst/>
          </a:prstGeom>
          <a:noFill/>
          <a:ln w="9525">
            <a:noFill/>
            <a:miter lim="800000"/>
            <a:headEnd/>
            <a:tailEnd/>
          </a:ln>
          <a:effectLst/>
        </p:spPr>
        <p:txBody>
          <a:bodyPr>
            <a:spAutoFit/>
          </a:bodyPr>
          <a:lstStyle/>
          <a:p>
            <a:pPr>
              <a:spcBef>
                <a:spcPct val="50000"/>
              </a:spcBef>
            </a:pPr>
            <a:r>
              <a:rPr lang="en-GB" sz="1400" dirty="0"/>
              <a:t>Companies may be able to set prices according to perceived value.</a:t>
            </a:r>
          </a:p>
          <a:p>
            <a:pPr>
              <a:spcBef>
                <a:spcPct val="50000"/>
              </a:spcBef>
            </a:pPr>
            <a:endParaRPr lang="en-GB" sz="800" dirty="0"/>
          </a:p>
          <a:p>
            <a:pPr>
              <a:spcBef>
                <a:spcPct val="50000"/>
              </a:spcBef>
            </a:pPr>
            <a:r>
              <a:rPr lang="en-GB" sz="1000" dirty="0"/>
              <a:t>Copyright: iStock.com</a:t>
            </a:r>
          </a:p>
          <a:p>
            <a:pPr>
              <a:spcBef>
                <a:spcPct val="50000"/>
              </a:spcBef>
            </a:pPr>
            <a:endParaRPr lang="en-GB" sz="1000" dirty="0"/>
          </a:p>
          <a:p>
            <a:pPr>
              <a:spcBef>
                <a:spcPct val="50000"/>
              </a:spcBef>
            </a:pPr>
            <a:endParaRPr lang="en-GB" dirty="0">
              <a:latin typeface="Times New Roman" pitchFamily="18" charset="0"/>
            </a:endParaRPr>
          </a:p>
        </p:txBody>
      </p:sp>
    </p:spTree>
    <p:extLst>
      <p:ext uri="{BB962C8B-B14F-4D97-AF65-F5344CB8AC3E}">
        <p14:creationId xmlns:p14="http://schemas.microsoft.com/office/powerpoint/2010/main" val="90236583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57167"/>
            <a:ext cx="7772400" cy="769441"/>
          </a:xfrm>
        </p:spPr>
        <p:txBody>
          <a:bodyPr wrap="square">
            <a:spAutoFit/>
          </a:bodyPr>
          <a:lstStyle/>
          <a:p>
            <a:r>
              <a:rPr lang="en-GB" dirty="0">
                <a:solidFill>
                  <a:srgbClr val="000000"/>
                </a:solidFill>
              </a:rPr>
              <a:t>Loss Leader</a:t>
            </a:r>
          </a:p>
        </p:txBody>
      </p:sp>
      <p:graphicFrame>
        <p:nvGraphicFramePr>
          <p:cNvPr id="7" name="Diagram 6"/>
          <p:cNvGraphicFramePr/>
          <p:nvPr>
            <p:extLst/>
          </p:nvPr>
        </p:nvGraphicFramePr>
        <p:xfrm>
          <a:off x="1381039" y="1140175"/>
          <a:ext cx="6381922" cy="4737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20959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solidFill>
                  <a:schemeClr val="tx1"/>
                </a:solidFill>
              </a:rPr>
              <a:t>Loss Leader</a:t>
            </a:r>
          </a:p>
        </p:txBody>
      </p:sp>
      <p:sp>
        <p:nvSpPr>
          <p:cNvPr id="23555" name="Rectangle 3"/>
          <p:cNvSpPr>
            <a:spLocks noGrp="1" noChangeArrowheads="1"/>
          </p:cNvSpPr>
          <p:nvPr>
            <p:ph idx="1"/>
          </p:nvPr>
        </p:nvSpPr>
        <p:spPr/>
        <p:txBody>
          <a:bodyPr/>
          <a:lstStyle/>
          <a:p>
            <a:pPr>
              <a:lnSpc>
                <a:spcPct val="90000"/>
              </a:lnSpc>
            </a:pPr>
            <a:r>
              <a:rPr lang="en-GB" sz="2800" dirty="0"/>
              <a:t>Goods/services deliberately sold below cost to encourage sales elsewhere</a:t>
            </a:r>
          </a:p>
          <a:p>
            <a:pPr>
              <a:lnSpc>
                <a:spcPct val="90000"/>
              </a:lnSpc>
            </a:pPr>
            <a:r>
              <a:rPr lang="en-GB" sz="2800" dirty="0"/>
              <a:t>Typical in supermarkets, e.g. at Christmas, selling bottles of gin at </a:t>
            </a:r>
            <a:r>
              <a:rPr lang="en-GB" sz="2800" dirty="0" smtClean="0"/>
              <a:t>R30 </a:t>
            </a:r>
            <a:r>
              <a:rPr lang="en-GB" sz="2800" dirty="0"/>
              <a:t>in the hope that people will be attracted to the store and buy other things</a:t>
            </a:r>
          </a:p>
          <a:p>
            <a:pPr>
              <a:lnSpc>
                <a:spcPct val="90000"/>
              </a:lnSpc>
            </a:pPr>
            <a:r>
              <a:rPr lang="en-GB" sz="2800" dirty="0"/>
              <a:t>Purchases of other items more than covers ‘loss’ on item sold</a:t>
            </a:r>
          </a:p>
          <a:p>
            <a:pPr>
              <a:lnSpc>
                <a:spcPct val="90000"/>
              </a:lnSpc>
            </a:pPr>
            <a:r>
              <a:rPr lang="en-GB" sz="2800" dirty="0"/>
              <a:t>e.g. ‘Free’ mobile phone when taking on contract package</a:t>
            </a:r>
          </a:p>
        </p:txBody>
      </p:sp>
    </p:spTree>
    <p:extLst>
      <p:ext uri="{BB962C8B-B14F-4D97-AF65-F5344CB8AC3E}">
        <p14:creationId xmlns:p14="http://schemas.microsoft.com/office/powerpoint/2010/main" val="22164076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88640"/>
            <a:ext cx="7772400" cy="769441"/>
          </a:xfrm>
        </p:spPr>
        <p:txBody>
          <a:bodyPr wrap="square">
            <a:spAutoFit/>
          </a:bodyPr>
          <a:lstStyle/>
          <a:p>
            <a:r>
              <a:rPr lang="en-GB" dirty="0">
                <a:solidFill>
                  <a:srgbClr val="000000"/>
                </a:solidFill>
              </a:rPr>
              <a:t>Psychological Pricing</a:t>
            </a:r>
          </a:p>
        </p:txBody>
      </p:sp>
      <p:graphicFrame>
        <p:nvGraphicFramePr>
          <p:cNvPr id="7" name="Diagram 6"/>
          <p:cNvGraphicFramePr/>
          <p:nvPr>
            <p:extLst/>
          </p:nvPr>
        </p:nvGraphicFramePr>
        <p:xfrm>
          <a:off x="1187624" y="977761"/>
          <a:ext cx="6964820" cy="480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486290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solidFill>
                  <a:schemeClr val="tx1"/>
                </a:solidFill>
              </a:rPr>
              <a:t>Psychological Pricing</a:t>
            </a:r>
          </a:p>
        </p:txBody>
      </p:sp>
      <p:sp>
        <p:nvSpPr>
          <p:cNvPr id="24579" name="Rectangle 3"/>
          <p:cNvSpPr>
            <a:spLocks noGrp="1" noChangeArrowheads="1"/>
          </p:cNvSpPr>
          <p:nvPr>
            <p:ph idx="1"/>
          </p:nvPr>
        </p:nvSpPr>
        <p:spPr/>
        <p:txBody>
          <a:bodyPr/>
          <a:lstStyle/>
          <a:p>
            <a:pPr>
              <a:lnSpc>
                <a:spcPct val="90000"/>
              </a:lnSpc>
            </a:pPr>
            <a:r>
              <a:rPr lang="en-GB" dirty="0"/>
              <a:t>Used to play on consumer perceptions</a:t>
            </a:r>
          </a:p>
          <a:p>
            <a:pPr>
              <a:lnSpc>
                <a:spcPct val="90000"/>
              </a:lnSpc>
            </a:pPr>
            <a:r>
              <a:rPr lang="en-GB" dirty="0"/>
              <a:t>Classic example - </a:t>
            </a:r>
            <a:r>
              <a:rPr lang="en-GB" dirty="0" smtClean="0"/>
              <a:t>R9.99 </a:t>
            </a:r>
            <a:r>
              <a:rPr lang="en-GB" dirty="0"/>
              <a:t>instead of </a:t>
            </a:r>
            <a:r>
              <a:rPr lang="en-GB" dirty="0" smtClean="0"/>
              <a:t>R10.99</a:t>
            </a:r>
            <a:r>
              <a:rPr lang="en-GB" dirty="0"/>
              <a:t>!</a:t>
            </a:r>
          </a:p>
          <a:p>
            <a:pPr>
              <a:lnSpc>
                <a:spcPct val="90000"/>
              </a:lnSpc>
            </a:pPr>
            <a:r>
              <a:rPr lang="en-GB" dirty="0"/>
              <a:t>Links with value pricing – high value goods priced according to what consumers THINK should be the price</a:t>
            </a:r>
          </a:p>
        </p:txBody>
      </p:sp>
    </p:spTree>
    <p:extLst>
      <p:ext uri="{BB962C8B-B14F-4D97-AF65-F5344CB8AC3E}">
        <p14:creationId xmlns:p14="http://schemas.microsoft.com/office/powerpoint/2010/main" val="332433694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90381"/>
            <a:ext cx="7772400" cy="646331"/>
          </a:xfrm>
        </p:spPr>
        <p:txBody>
          <a:bodyPr wrap="square">
            <a:spAutoFit/>
          </a:bodyPr>
          <a:lstStyle/>
          <a:p>
            <a:r>
              <a:rPr lang="en-GB" sz="3600" dirty="0" smtClean="0">
                <a:solidFill>
                  <a:srgbClr val="000000"/>
                </a:solidFill>
              </a:rPr>
              <a:t>Competitor Pricing(Going Rate)</a:t>
            </a:r>
            <a:endParaRPr lang="en-GB" sz="3600" dirty="0">
              <a:solidFill>
                <a:srgbClr val="000000"/>
              </a:solidFill>
            </a:endParaRPr>
          </a:p>
        </p:txBody>
      </p:sp>
      <p:graphicFrame>
        <p:nvGraphicFramePr>
          <p:cNvPr id="7" name="Diagram 6"/>
          <p:cNvGraphicFramePr/>
          <p:nvPr>
            <p:extLst/>
          </p:nvPr>
        </p:nvGraphicFramePr>
        <p:xfrm>
          <a:off x="1187624" y="1031625"/>
          <a:ext cx="6452220" cy="4822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8062154"/>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z="3600" dirty="0" smtClean="0">
                <a:solidFill>
                  <a:srgbClr val="000000"/>
                </a:solidFill>
              </a:rPr>
              <a:t>Competitor Pricing (Going Rate)</a:t>
            </a:r>
            <a:endParaRPr lang="en-GB" sz="3600" dirty="0">
              <a:solidFill>
                <a:srgbClr val="000000"/>
              </a:solidFill>
            </a:endParaRPr>
          </a:p>
        </p:txBody>
      </p:sp>
      <p:sp>
        <p:nvSpPr>
          <p:cNvPr id="25603" name="Rectangle 3"/>
          <p:cNvSpPr>
            <a:spLocks noGrp="1" noChangeArrowheads="1"/>
          </p:cNvSpPr>
          <p:nvPr>
            <p:ph idx="1"/>
          </p:nvPr>
        </p:nvSpPr>
        <p:spPr/>
        <p:txBody>
          <a:bodyPr/>
          <a:lstStyle/>
          <a:p>
            <a:pPr>
              <a:lnSpc>
                <a:spcPct val="90000"/>
              </a:lnSpc>
            </a:pPr>
            <a:r>
              <a:rPr lang="en-GB" sz="2400" dirty="0"/>
              <a:t>In case of </a:t>
            </a:r>
            <a:r>
              <a:rPr lang="en-GB" sz="2400" dirty="0" smtClean="0"/>
              <a:t>a price </a:t>
            </a:r>
            <a:r>
              <a:rPr lang="en-GB" sz="2400" dirty="0"/>
              <a:t>leader, rivals have difficulty in competing on price – too high and they lose market share, too low and the price leader would match price and force smaller rival out of market</a:t>
            </a:r>
          </a:p>
          <a:p>
            <a:pPr>
              <a:lnSpc>
                <a:spcPct val="90000"/>
              </a:lnSpc>
            </a:pPr>
            <a:r>
              <a:rPr lang="en-GB" sz="2400" dirty="0" smtClean="0"/>
              <a:t>In this strategy, we are compelled to </a:t>
            </a:r>
            <a:r>
              <a:rPr lang="en-GB" sz="2400" dirty="0"/>
              <a:t>follow pricing leads of rivals especially where those rivals have a clear dominance of market share</a:t>
            </a:r>
          </a:p>
          <a:p>
            <a:pPr>
              <a:lnSpc>
                <a:spcPct val="90000"/>
              </a:lnSpc>
            </a:pPr>
            <a:r>
              <a:rPr lang="en-GB" sz="2400" dirty="0"/>
              <a:t>Where competition is limited, ‘going rate’ pricing may be applicable – banks, petrol, supermarkets, electrical goods – find very similar prices in all outlets</a:t>
            </a:r>
          </a:p>
        </p:txBody>
      </p:sp>
    </p:spTree>
    <p:extLst>
      <p:ext uri="{BB962C8B-B14F-4D97-AF65-F5344CB8AC3E}">
        <p14:creationId xmlns:p14="http://schemas.microsoft.com/office/powerpoint/2010/main" val="421898106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88640"/>
            <a:ext cx="7772400" cy="584775"/>
          </a:xfrm>
        </p:spPr>
        <p:txBody>
          <a:bodyPr wrap="square">
            <a:spAutoFit/>
          </a:bodyPr>
          <a:lstStyle/>
          <a:p>
            <a:r>
              <a:rPr lang="en-GB" sz="3200" dirty="0" smtClean="0">
                <a:solidFill>
                  <a:srgbClr val="000000"/>
                </a:solidFill>
              </a:rPr>
              <a:t>Predatory </a:t>
            </a:r>
            <a:r>
              <a:rPr lang="en-GB" sz="3200" dirty="0">
                <a:solidFill>
                  <a:srgbClr val="000000"/>
                </a:solidFill>
              </a:rPr>
              <a:t>Pricing</a:t>
            </a:r>
          </a:p>
        </p:txBody>
      </p:sp>
      <p:graphicFrame>
        <p:nvGraphicFramePr>
          <p:cNvPr id="7" name="Diagram 6"/>
          <p:cNvGraphicFramePr/>
          <p:nvPr>
            <p:extLst/>
          </p:nvPr>
        </p:nvGraphicFramePr>
        <p:xfrm>
          <a:off x="1374913" y="929429"/>
          <a:ext cx="6394174" cy="4913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27834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solidFill>
                  <a:schemeClr val="tx1"/>
                </a:solidFill>
              </a:rPr>
              <a:t>Destroyer/Predatory Pricing</a:t>
            </a:r>
          </a:p>
        </p:txBody>
      </p:sp>
      <p:sp>
        <p:nvSpPr>
          <p:cNvPr id="29700" name="Rectangle 4"/>
          <p:cNvSpPr>
            <a:spLocks noGrp="1" noChangeArrowheads="1"/>
          </p:cNvSpPr>
          <p:nvPr>
            <p:ph type="body" sz="half" idx="2"/>
          </p:nvPr>
        </p:nvSpPr>
        <p:spPr>
          <a:xfrm>
            <a:off x="827088" y="1981200"/>
            <a:ext cx="7631112" cy="4114800"/>
          </a:xfrm>
        </p:spPr>
        <p:txBody>
          <a:bodyPr/>
          <a:lstStyle/>
          <a:p>
            <a:r>
              <a:rPr lang="en-GB" sz="2800" dirty="0"/>
              <a:t>Deliberate price cutting or offer of ‘free gifts/products’ to force rivals (normally smaller and weaker) out of business or prevent new </a:t>
            </a:r>
            <a:r>
              <a:rPr lang="en-GB" sz="2800" dirty="0" smtClean="0"/>
              <a:t>entrants</a:t>
            </a:r>
          </a:p>
          <a:p>
            <a:r>
              <a:rPr lang="en-GB" sz="2800" dirty="0" smtClean="0"/>
              <a:t>Flooding the market with cheap (often imported) goods</a:t>
            </a:r>
            <a:endParaRPr lang="en-GB" sz="2800" dirty="0"/>
          </a:p>
          <a:p>
            <a:r>
              <a:rPr lang="en-GB" sz="2800" dirty="0"/>
              <a:t>Anti-competitive and illegal if it can be proved</a:t>
            </a:r>
          </a:p>
        </p:txBody>
      </p:sp>
    </p:spTree>
    <p:extLst>
      <p:ext uri="{BB962C8B-B14F-4D97-AF65-F5344CB8AC3E}">
        <p14:creationId xmlns:p14="http://schemas.microsoft.com/office/powerpoint/2010/main" val="83095662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60648"/>
            <a:ext cx="7772400" cy="769441"/>
          </a:xfrm>
        </p:spPr>
        <p:txBody>
          <a:bodyPr wrap="square">
            <a:spAutoFit/>
          </a:bodyPr>
          <a:lstStyle/>
          <a:p>
            <a:r>
              <a:rPr lang="en-GB" dirty="0">
                <a:solidFill>
                  <a:srgbClr val="000000"/>
                </a:solidFill>
              </a:rPr>
              <a:t>Contribution Pricing</a:t>
            </a:r>
          </a:p>
        </p:txBody>
      </p:sp>
      <p:graphicFrame>
        <p:nvGraphicFramePr>
          <p:cNvPr id="7" name="Diagram 6"/>
          <p:cNvGraphicFramePr/>
          <p:nvPr>
            <p:extLst/>
          </p:nvPr>
        </p:nvGraphicFramePr>
        <p:xfrm>
          <a:off x="1178695" y="1010178"/>
          <a:ext cx="678661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86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196065547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solidFill>
                  <a:srgbClr val="000000"/>
                </a:solidFill>
              </a:rPr>
              <a:t>Contribution Pricing</a:t>
            </a:r>
          </a:p>
        </p:txBody>
      </p:sp>
      <p:sp>
        <p:nvSpPr>
          <p:cNvPr id="35843" name="Rectangle 3"/>
          <p:cNvSpPr>
            <a:spLocks noGrp="1" noChangeArrowheads="1"/>
          </p:cNvSpPr>
          <p:nvPr>
            <p:ph idx="1"/>
          </p:nvPr>
        </p:nvSpPr>
        <p:spPr/>
        <p:txBody>
          <a:bodyPr/>
          <a:lstStyle/>
          <a:p>
            <a:r>
              <a:rPr lang="en-GB" sz="2400" b="1" dirty="0">
                <a:solidFill>
                  <a:schemeClr val="accent2"/>
                </a:solidFill>
              </a:rPr>
              <a:t>Contribution = Selling Price – Variable (direct costs)</a:t>
            </a:r>
          </a:p>
          <a:p>
            <a:r>
              <a:rPr lang="en-GB" sz="2800" dirty="0"/>
              <a:t>Prices set to ensure coverage of variable costs and a ‘contribution’ to the fixed </a:t>
            </a:r>
            <a:r>
              <a:rPr lang="en-GB" sz="2800" dirty="0" smtClean="0"/>
              <a:t>costs/overheads</a:t>
            </a:r>
            <a:endParaRPr lang="en-GB" sz="2800" dirty="0"/>
          </a:p>
          <a:p>
            <a:r>
              <a:rPr lang="en-GB" sz="2800" dirty="0"/>
              <a:t>Similar in principle to </a:t>
            </a:r>
            <a:r>
              <a:rPr lang="en-GB" sz="2800" dirty="0" smtClean="0"/>
              <a:t>cost-plus pricing</a:t>
            </a:r>
          </a:p>
          <a:p>
            <a:r>
              <a:rPr lang="en-GB" sz="2800" dirty="0" smtClean="0"/>
              <a:t>Every product sold gives back a contribution towards covering the running costs of the business</a:t>
            </a:r>
            <a:endParaRPr lang="en-GB" sz="2800" dirty="0"/>
          </a:p>
          <a:p>
            <a:r>
              <a:rPr lang="en-GB" sz="2800" dirty="0"/>
              <a:t>Break-even analysis might be useful in such circumstances</a:t>
            </a:r>
          </a:p>
        </p:txBody>
      </p:sp>
    </p:spTree>
    <p:extLst>
      <p:ext uri="{BB962C8B-B14F-4D97-AF65-F5344CB8AC3E}">
        <p14:creationId xmlns:p14="http://schemas.microsoft.com/office/powerpoint/2010/main" val="410712756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55576" y="260648"/>
            <a:ext cx="7772400" cy="769441"/>
          </a:xfrm>
        </p:spPr>
        <p:txBody>
          <a:bodyPr wrap="square">
            <a:spAutoFit/>
          </a:bodyPr>
          <a:lstStyle/>
          <a:p>
            <a:r>
              <a:rPr lang="en-GB" dirty="0">
                <a:solidFill>
                  <a:srgbClr val="000000"/>
                </a:solidFill>
              </a:rPr>
              <a:t>Cost-Plus Pricing</a:t>
            </a:r>
            <a:r>
              <a:rPr lang="en-GB" dirty="0">
                <a:solidFill>
                  <a:srgbClr val="000000"/>
                </a:solidFill>
                <a:latin typeface="Arial" charset="0"/>
              </a:rPr>
              <a:t> </a:t>
            </a:r>
          </a:p>
        </p:txBody>
      </p:sp>
      <p:graphicFrame>
        <p:nvGraphicFramePr>
          <p:cNvPr id="7" name="Diagram 6"/>
          <p:cNvGraphicFramePr/>
          <p:nvPr>
            <p:extLst/>
          </p:nvPr>
        </p:nvGraphicFramePr>
        <p:xfrm>
          <a:off x="1453047" y="1052736"/>
          <a:ext cx="6237906" cy="4733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4119"/>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solidFill>
                  <a:srgbClr val="000000"/>
                </a:solidFill>
              </a:rPr>
              <a:t>Cost-Plus Pricing</a:t>
            </a:r>
          </a:p>
        </p:txBody>
      </p:sp>
      <p:sp>
        <p:nvSpPr>
          <p:cNvPr id="36867" name="Rectangle 3"/>
          <p:cNvSpPr>
            <a:spLocks noGrp="1" noChangeArrowheads="1"/>
          </p:cNvSpPr>
          <p:nvPr>
            <p:ph idx="1"/>
          </p:nvPr>
        </p:nvSpPr>
        <p:spPr/>
        <p:txBody>
          <a:bodyPr>
            <a:normAutofit fontScale="92500" lnSpcReduction="10000"/>
          </a:bodyPr>
          <a:lstStyle/>
          <a:p>
            <a:r>
              <a:rPr lang="en-US" dirty="0" smtClean="0"/>
              <a:t>The </a:t>
            </a:r>
            <a:r>
              <a:rPr lang="en-US" dirty="0"/>
              <a:t>cost of the product </a:t>
            </a:r>
            <a:r>
              <a:rPr lang="en-US" dirty="0" smtClean="0"/>
              <a:t>+ </a:t>
            </a:r>
            <a:r>
              <a:rPr lang="en-US" dirty="0"/>
              <a:t>mark-up </a:t>
            </a:r>
            <a:r>
              <a:rPr lang="en-US" dirty="0" smtClean="0"/>
              <a:t>= selling </a:t>
            </a:r>
            <a:r>
              <a:rPr lang="en-US" dirty="0"/>
              <a:t>price. </a:t>
            </a:r>
            <a:endParaRPr lang="en-US" dirty="0" smtClean="0"/>
          </a:p>
          <a:p>
            <a:r>
              <a:rPr lang="en-US" dirty="0" smtClean="0"/>
              <a:t>You </a:t>
            </a:r>
            <a:r>
              <a:rPr lang="en-US" dirty="0"/>
              <a:t>can do this by using a fixed percentage (150%, 200%) or a fixed markup (R10, R50, R500) </a:t>
            </a:r>
            <a:endParaRPr lang="en-US" dirty="0" smtClean="0"/>
          </a:p>
          <a:p>
            <a:r>
              <a:rPr lang="en-US" dirty="0" smtClean="0"/>
              <a:t>The </a:t>
            </a:r>
            <a:r>
              <a:rPr lang="en-US" dirty="0"/>
              <a:t>advantage of this method is that you are able to calculate your expected profit level very easily. </a:t>
            </a:r>
            <a:endParaRPr lang="en-ZA" dirty="0"/>
          </a:p>
          <a:p>
            <a:r>
              <a:rPr lang="en-US" dirty="0"/>
              <a:t>The disadvantage is that it may be less, or more, than customers are willing to pay and, most importantly, some </a:t>
            </a:r>
            <a:r>
              <a:rPr lang="en-US" i="1" dirty="0"/>
              <a:t>hidden costs</a:t>
            </a:r>
            <a:r>
              <a:rPr lang="en-US" dirty="0"/>
              <a:t> may be forgotten and so the actual profit is less than you think</a:t>
            </a:r>
            <a:r>
              <a:rPr lang="en-US" i="1" dirty="0"/>
              <a:t> (or even a loss)</a:t>
            </a:r>
            <a:endParaRPr lang="en-ZA" dirty="0"/>
          </a:p>
        </p:txBody>
      </p:sp>
    </p:spTree>
    <p:extLst>
      <p:ext uri="{BB962C8B-B14F-4D97-AF65-F5344CB8AC3E}">
        <p14:creationId xmlns:p14="http://schemas.microsoft.com/office/powerpoint/2010/main" val="186944945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dirty="0">
                <a:solidFill>
                  <a:srgbClr val="000000"/>
                </a:solidFill>
              </a:rPr>
              <a:t>Influence of Elasticity</a:t>
            </a:r>
          </a:p>
        </p:txBody>
      </p:sp>
      <p:sp>
        <p:nvSpPr>
          <p:cNvPr id="39939" name="Rectangle 3"/>
          <p:cNvSpPr>
            <a:spLocks noGrp="1" noChangeArrowheads="1"/>
          </p:cNvSpPr>
          <p:nvPr>
            <p:ph idx="1"/>
          </p:nvPr>
        </p:nvSpPr>
        <p:spPr>
          <a:xfrm>
            <a:off x="685800" y="1752600"/>
            <a:ext cx="7772400" cy="4114800"/>
          </a:xfrm>
        </p:spPr>
        <p:txBody>
          <a:bodyPr>
            <a:normAutofit fontScale="92500" lnSpcReduction="10000"/>
          </a:bodyPr>
          <a:lstStyle/>
          <a:p>
            <a:pPr>
              <a:lnSpc>
                <a:spcPct val="90000"/>
              </a:lnSpc>
              <a:buNone/>
            </a:pPr>
            <a:r>
              <a:rPr lang="en-GB" sz="2800" b="1" dirty="0">
                <a:solidFill>
                  <a:srgbClr val="FF0000"/>
                </a:solidFill>
              </a:rPr>
              <a:t>Price </a:t>
            </a:r>
            <a:r>
              <a:rPr lang="en-GB" sz="2800" b="1" dirty="0" smtClean="0">
                <a:solidFill>
                  <a:srgbClr val="FF0000"/>
                </a:solidFill>
              </a:rPr>
              <a:t>Elasticity:</a:t>
            </a:r>
            <a:endParaRPr lang="en-GB" sz="2800" b="1" dirty="0">
              <a:solidFill>
                <a:srgbClr val="FF0000"/>
              </a:solidFill>
            </a:endParaRPr>
          </a:p>
          <a:p>
            <a:pPr>
              <a:lnSpc>
                <a:spcPct val="90000"/>
              </a:lnSpc>
            </a:pPr>
            <a:r>
              <a:rPr lang="en-ZA" sz="2800" b="1" dirty="0" smtClean="0"/>
              <a:t>Price elasticity of demand</a:t>
            </a:r>
            <a:r>
              <a:rPr lang="en-ZA" sz="2800" dirty="0" smtClean="0"/>
              <a:t> (</a:t>
            </a:r>
            <a:r>
              <a:rPr lang="en-ZA" sz="2800" b="1" dirty="0" smtClean="0"/>
              <a:t>PED</a:t>
            </a:r>
            <a:r>
              <a:rPr lang="en-ZA" sz="2800" dirty="0" smtClean="0"/>
              <a:t>) is defined as the measure of responsiveness in the quantity demanded for a commodity as a result of change in price of the same commodity. </a:t>
            </a:r>
          </a:p>
          <a:p>
            <a:pPr>
              <a:lnSpc>
                <a:spcPct val="90000"/>
              </a:lnSpc>
            </a:pPr>
            <a:r>
              <a:rPr lang="en-GB" sz="2800" b="1" dirty="0" smtClean="0">
                <a:solidFill>
                  <a:srgbClr val="FF0000"/>
                </a:solidFill>
              </a:rPr>
              <a:t>e.g</a:t>
            </a:r>
            <a:r>
              <a:rPr lang="en-GB" sz="2800" b="1" dirty="0">
                <a:solidFill>
                  <a:srgbClr val="FF0000"/>
                </a:solidFill>
              </a:rPr>
              <a:t>.</a:t>
            </a:r>
            <a:r>
              <a:rPr lang="en-GB" sz="2800" dirty="0">
                <a:solidFill>
                  <a:srgbClr val="FF0000"/>
                </a:solidFill>
              </a:rPr>
              <a:t> </a:t>
            </a:r>
            <a:r>
              <a:rPr lang="en-GB" sz="2800" dirty="0"/>
              <a:t>A 4% rise in price would lead to sales falling by something more than 4%</a:t>
            </a:r>
          </a:p>
          <a:p>
            <a:pPr lvl="1">
              <a:lnSpc>
                <a:spcPct val="90000"/>
              </a:lnSpc>
            </a:pPr>
            <a:r>
              <a:rPr lang="en-GB" sz="2400" dirty="0"/>
              <a:t>Revenue would fall</a:t>
            </a:r>
          </a:p>
          <a:p>
            <a:pPr>
              <a:lnSpc>
                <a:spcPct val="90000"/>
              </a:lnSpc>
            </a:pPr>
            <a:r>
              <a:rPr lang="en-GB" sz="2800" b="1" dirty="0" smtClean="0">
                <a:solidFill>
                  <a:srgbClr val="FF0000"/>
                </a:solidFill>
              </a:rPr>
              <a:t>e.g. </a:t>
            </a:r>
            <a:r>
              <a:rPr lang="en-GB" sz="2800" dirty="0" smtClean="0"/>
              <a:t>A </a:t>
            </a:r>
            <a:r>
              <a:rPr lang="en-GB" sz="2800" dirty="0"/>
              <a:t>9% fall in price would lead to a rise in sales of something more than 9%</a:t>
            </a:r>
          </a:p>
          <a:p>
            <a:pPr lvl="1">
              <a:lnSpc>
                <a:spcPct val="90000"/>
              </a:lnSpc>
            </a:pPr>
            <a:r>
              <a:rPr lang="en-GB" sz="2400" dirty="0"/>
              <a:t>Revenue would rise</a:t>
            </a:r>
          </a:p>
        </p:txBody>
      </p:sp>
    </p:spTree>
    <p:extLst>
      <p:ext uri="{BB962C8B-B14F-4D97-AF65-F5344CB8AC3E}">
        <p14:creationId xmlns:p14="http://schemas.microsoft.com/office/powerpoint/2010/main" val="413187809"/>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MODULE  V PLACE &amp; PROMOTION</a:t>
            </a:r>
            <a:endParaRPr lang="en-IN" dirty="0"/>
          </a:p>
        </p:txBody>
      </p:sp>
      <p:sp>
        <p:nvSpPr>
          <p:cNvPr id="3" name="Subtitle 2"/>
          <p:cNvSpPr>
            <a:spLocks noGrp="1"/>
          </p:cNvSpPr>
          <p:nvPr>
            <p:ph type="subTitle" idx="1"/>
          </p:nvPr>
        </p:nvSpPr>
        <p:spPr/>
        <p:txBody>
          <a:bodyPr/>
          <a:lstStyle/>
          <a:p>
            <a:r>
              <a:rPr lang="en-US" b="1" dirty="0" smtClean="0"/>
              <a:t>6+2</a:t>
            </a:r>
            <a:endParaRPr lang="en-IN" dirty="0"/>
          </a:p>
        </p:txBody>
      </p:sp>
    </p:spTree>
    <p:extLst>
      <p:ext uri="{BB962C8B-B14F-4D97-AF65-F5344CB8AC3E}">
        <p14:creationId xmlns:p14="http://schemas.microsoft.com/office/powerpoint/2010/main" val="404476612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MODULE  V PLACE &amp; PROMOTION 6+2</a:t>
            </a:r>
            <a:endParaRPr lang="en-IN" sz="3200" dirty="0"/>
          </a:p>
        </p:txBody>
      </p:sp>
      <p:sp>
        <p:nvSpPr>
          <p:cNvPr id="3" name="Content Placeholder 2"/>
          <p:cNvSpPr>
            <a:spLocks noGrp="1"/>
          </p:cNvSpPr>
          <p:nvPr>
            <p:ph idx="1"/>
          </p:nvPr>
        </p:nvSpPr>
        <p:spPr/>
        <p:txBody>
          <a:bodyPr>
            <a:normAutofit fontScale="92500" lnSpcReduction="10000"/>
          </a:bodyPr>
          <a:lstStyle/>
          <a:p>
            <a:r>
              <a:rPr lang="en-US" dirty="0" smtClean="0"/>
              <a:t>Marketing channel: importance, functions, flows, levels, characteristics - Selection, design and management of channel members – </a:t>
            </a:r>
          </a:p>
          <a:p>
            <a:r>
              <a:rPr lang="en-US" dirty="0" smtClean="0"/>
              <a:t>Promotion Mix: elements / promotion tools - Integrated communication model – </a:t>
            </a:r>
          </a:p>
          <a:p>
            <a:r>
              <a:rPr lang="en-US" dirty="0" smtClean="0"/>
              <a:t>Communication process - Steps in developing effective communication - Setting promotion budget and promotion mix - Basics of advertising, sales promotion, personal selling and public relations</a:t>
            </a:r>
            <a:endParaRPr lang="en-IN" dirty="0"/>
          </a:p>
        </p:txBody>
      </p:sp>
    </p:spTree>
    <p:extLst>
      <p:ext uri="{BB962C8B-B14F-4D97-AF65-F5344CB8AC3E}">
        <p14:creationId xmlns:p14="http://schemas.microsoft.com/office/powerpoint/2010/main" val="375574735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00725390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00725390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029963"/>
      </p:ext>
    </p:extLst>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0"/>
            <a:ext cx="9144000" cy="6858000"/>
          </a:xfrm>
          <a:prstGeom prst="rect">
            <a:avLst/>
          </a:prstGeom>
          <a:solidFill>
            <a:srgbClr val="87B74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3075" name="Text Box 15"/>
          <p:cNvSpPr txBox="1">
            <a:spLocks noChangeArrowheads="1"/>
          </p:cNvSpPr>
          <p:nvPr/>
        </p:nvSpPr>
        <p:spPr bwMode="auto">
          <a:xfrm>
            <a:off x="152400" y="657701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99"/>
                </a:solidFill>
                <a:latin typeface="Times New Roman" panose="02020603050405020304" pitchFamily="18" charset="0"/>
              </a:rPr>
              <a:t>McGraw-Hill/Irwin</a:t>
            </a:r>
          </a:p>
        </p:txBody>
      </p:sp>
      <p:sp>
        <p:nvSpPr>
          <p:cNvPr id="3076" name="Text Box 16"/>
          <p:cNvSpPr txBox="1">
            <a:spLocks noChangeArrowheads="1"/>
          </p:cNvSpPr>
          <p:nvPr/>
        </p:nvSpPr>
        <p:spPr bwMode="auto">
          <a:xfrm>
            <a:off x="4572000" y="6588125"/>
            <a:ext cx="457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i="1">
                <a:solidFill>
                  <a:srgbClr val="000099"/>
                </a:solidFill>
                <a:latin typeface="Times New Roman" panose="02020603050405020304" pitchFamily="18" charset="0"/>
              </a:rPr>
              <a:t>Copyright © 2004 by The McGraw-Hill Companies, Inc.  All rights reserved.</a:t>
            </a:r>
          </a:p>
        </p:txBody>
      </p:sp>
      <p:sp>
        <p:nvSpPr>
          <p:cNvPr id="3077" name="Rectangle 12"/>
          <p:cNvSpPr>
            <a:spLocks noChangeArrowheads="1"/>
          </p:cNvSpPr>
          <p:nvPr/>
        </p:nvSpPr>
        <p:spPr bwMode="auto">
          <a:xfrm>
            <a:off x="4876800" y="2438400"/>
            <a:ext cx="1981200" cy="2514600"/>
          </a:xfrm>
          <a:prstGeom prst="rect">
            <a:avLst/>
          </a:prstGeom>
          <a:solidFill>
            <a:srgbClr val="CC3428"/>
          </a:solidFill>
          <a:ln>
            <a:noFill/>
          </a:ln>
          <a:effectLst>
            <a:prstShdw prst="shdw17" dist="17961" dir="13500000">
              <a:srgbClr val="7A1F18"/>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3078" name="Rectangle 14"/>
          <p:cNvSpPr>
            <a:spLocks noChangeArrowheads="1"/>
          </p:cNvSpPr>
          <p:nvPr/>
        </p:nvSpPr>
        <p:spPr bwMode="auto">
          <a:xfrm>
            <a:off x="4572000" y="304800"/>
            <a:ext cx="1981200" cy="2514600"/>
          </a:xfrm>
          <a:prstGeom prst="rect">
            <a:avLst/>
          </a:prstGeom>
          <a:solidFill>
            <a:srgbClr val="5C52A6"/>
          </a:solidFill>
          <a:ln>
            <a:noFill/>
          </a:ln>
          <a:effectLst>
            <a:prstShdw prst="shdw17" dist="17961" dir="13500000">
              <a:srgbClr val="373164"/>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3079" name="Rectangle 11"/>
          <p:cNvSpPr>
            <a:spLocks noChangeArrowheads="1"/>
          </p:cNvSpPr>
          <p:nvPr/>
        </p:nvSpPr>
        <p:spPr bwMode="auto">
          <a:xfrm>
            <a:off x="3124200" y="2286000"/>
            <a:ext cx="1981200" cy="2514600"/>
          </a:xfrm>
          <a:prstGeom prst="rect">
            <a:avLst/>
          </a:prstGeom>
          <a:solidFill>
            <a:srgbClr val="FF9900"/>
          </a:solidFill>
          <a:ln>
            <a:noFill/>
          </a:ln>
          <a:effectLst>
            <a:prstShdw prst="shdw17" dist="17961" dir="13500000">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3080" name="Rectangle 13"/>
          <p:cNvSpPr>
            <a:spLocks noChangeArrowheads="1"/>
          </p:cNvSpPr>
          <p:nvPr/>
        </p:nvSpPr>
        <p:spPr bwMode="auto">
          <a:xfrm>
            <a:off x="2657475" y="685800"/>
            <a:ext cx="1981200" cy="2514600"/>
          </a:xfrm>
          <a:prstGeom prst="rect">
            <a:avLst/>
          </a:prstGeom>
          <a:solidFill>
            <a:srgbClr val="40A800"/>
          </a:solidFill>
          <a:ln>
            <a:noFill/>
          </a:ln>
          <a:effectLst>
            <a:prstShdw prst="shdw17" dist="17961" dir="13500000">
              <a:srgbClr val="2665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4098" name="Rectangle 2"/>
          <p:cNvSpPr>
            <a:spLocks noGrp="1" noChangeArrowheads="1"/>
          </p:cNvSpPr>
          <p:nvPr>
            <p:ph type="ctrTitle"/>
          </p:nvPr>
        </p:nvSpPr>
        <p:spPr>
          <a:xfrm>
            <a:off x="2895600" y="488950"/>
            <a:ext cx="4953000" cy="1143000"/>
          </a:xfrm>
          <a:effectLst>
            <a:outerShdw dist="35921" dir="2700000" algn="ctr" rotWithShape="0">
              <a:schemeClr val="bg2"/>
            </a:outerShdw>
          </a:effectLst>
        </p:spPr>
        <p:txBody>
          <a:bodyPr/>
          <a:lstStyle/>
          <a:p>
            <a:pPr algn="l" eaLnBrk="1" hangingPunct="1">
              <a:defRPr/>
            </a:pPr>
            <a:r>
              <a:rPr lang="en-US" sz="6700" dirty="0" smtClean="0">
                <a:solidFill>
                  <a:schemeClr val="bg1"/>
                </a:solidFill>
              </a:rPr>
              <a:t>Chapter 13</a:t>
            </a:r>
            <a:endParaRPr lang="en-US" sz="7200" dirty="0" smtClean="0">
              <a:solidFill>
                <a:schemeClr val="bg1"/>
              </a:solidFill>
            </a:endParaRPr>
          </a:p>
        </p:txBody>
      </p:sp>
      <p:pic>
        <p:nvPicPr>
          <p:cNvPr id="4102" name="Picture 6" descr="0072539097"/>
          <p:cNvPicPr>
            <a:picLocks noChangeAspect="1" noChangeArrowheads="1"/>
          </p:cNvPicPr>
          <p:nvPr/>
        </p:nvPicPr>
        <p:blipFill>
          <a:blip r:embed="rId2"/>
          <a:srcRect/>
          <a:stretch>
            <a:fillRect/>
          </a:stretch>
        </p:blipFill>
        <p:spPr bwMode="auto">
          <a:xfrm>
            <a:off x="3733800" y="2057400"/>
            <a:ext cx="1963738" cy="2514600"/>
          </a:xfrm>
          <a:prstGeom prst="rect">
            <a:avLst/>
          </a:prstGeom>
          <a:noFill/>
          <a:effectLst>
            <a:outerShdw dist="107763" dir="2700000" algn="ctr" rotWithShape="0">
              <a:schemeClr val="tx1"/>
            </a:outerShdw>
          </a:effectLst>
        </p:spPr>
      </p:pic>
      <p:sp>
        <p:nvSpPr>
          <p:cNvPr id="4099" name="Rectangle 3"/>
          <p:cNvSpPr>
            <a:spLocks noGrp="1" noChangeArrowheads="1"/>
          </p:cNvSpPr>
          <p:nvPr>
            <p:ph type="subTitle" idx="1"/>
          </p:nvPr>
        </p:nvSpPr>
        <p:spPr>
          <a:xfrm>
            <a:off x="0" y="4953000"/>
            <a:ext cx="9144000" cy="1143000"/>
          </a:xfrm>
          <a:solidFill>
            <a:srgbClr val="84AFEE"/>
          </a:solidFill>
          <a:effectLst>
            <a:prstShdw prst="shdw17" dist="17961" dir="2700000">
              <a:srgbClr val="84AFEE">
                <a:gamma/>
                <a:shade val="60000"/>
                <a:invGamma/>
              </a:srgbClr>
            </a:prstShdw>
          </a:effectLst>
        </p:spPr>
        <p:txBody>
          <a:bodyPr/>
          <a:lstStyle/>
          <a:p>
            <a:pPr eaLnBrk="1" hangingPunct="1">
              <a:lnSpc>
                <a:spcPct val="80000"/>
              </a:lnSpc>
              <a:defRPr/>
            </a:pPr>
            <a:endParaRPr lang="en-US" sz="1600" b="1" smtClean="0">
              <a:solidFill>
                <a:schemeClr val="hlink"/>
              </a:solidFill>
              <a:latin typeface="Arial Unicode MS" pitchFamily="34" charset="-128"/>
            </a:endParaRPr>
          </a:p>
          <a:p>
            <a:pPr eaLnBrk="1" hangingPunct="1">
              <a:lnSpc>
                <a:spcPct val="80000"/>
              </a:lnSpc>
              <a:spcBef>
                <a:spcPct val="60000"/>
              </a:spcBef>
              <a:defRPr/>
            </a:pPr>
            <a:r>
              <a:rPr lang="en-US" sz="2800" smtClean="0">
                <a:solidFill>
                  <a:schemeClr val="hlink"/>
                </a:solidFill>
                <a:effectLst>
                  <a:outerShdw blurRad="38100" dist="38100" dir="2700000" algn="tl">
                    <a:srgbClr val="000000"/>
                  </a:outerShdw>
                </a:effectLst>
                <a:latin typeface="Arial Unicode MS" pitchFamily="34" charset="-128"/>
              </a:rPr>
              <a:t>Marketing Channels</a:t>
            </a:r>
          </a:p>
        </p:txBody>
      </p:sp>
    </p:spTree>
    <p:extLst>
      <p:ext uri="{BB962C8B-B14F-4D97-AF65-F5344CB8AC3E}">
        <p14:creationId xmlns:p14="http://schemas.microsoft.com/office/powerpoint/2010/main" val="75301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76200"/>
            <a:ext cx="8455025" cy="1325563"/>
          </a:xfrm>
          <a:solidFill>
            <a:schemeClr val="tx1"/>
          </a:solidFill>
          <a:ln w="38100">
            <a:solidFill>
              <a:schemeClr val="hlink"/>
            </a:solidFill>
          </a:ln>
          <a:effectLst>
            <a:outerShdw dist="107763" dir="2700000" algn="ctr" rotWithShape="0">
              <a:schemeClr val="bg2">
                <a:alpha val="50000"/>
              </a:schemeClr>
            </a:outerShdw>
          </a:effectLst>
        </p:spPr>
        <p:txBody>
          <a:bodyPr>
            <a:normAutofit fontScale="90000"/>
          </a:bodyPr>
          <a:lstStyle/>
          <a:p>
            <a:pPr eaLnBrk="1" hangingPunct="1">
              <a:defRPr/>
            </a:pPr>
            <a:r>
              <a:rPr lang="en-US" sz="4000" smtClean="0"/>
              <a:t/>
            </a:r>
            <a:br>
              <a:rPr lang="en-US" sz="4000" smtClean="0"/>
            </a:br>
            <a:r>
              <a:rPr lang="en-US" sz="4000" smtClean="0">
                <a:solidFill>
                  <a:srgbClr val="7FA565"/>
                </a:solidFill>
              </a:rPr>
              <a:t>After studying this chapter, you should be able to:</a:t>
            </a:r>
            <a:br>
              <a:rPr lang="en-US" sz="4000" smtClean="0">
                <a:solidFill>
                  <a:srgbClr val="7FA565"/>
                </a:solidFill>
              </a:rPr>
            </a:br>
            <a:endParaRPr lang="en-US" sz="4000" smtClean="0">
              <a:solidFill>
                <a:srgbClr val="7FA565"/>
              </a:solidFill>
            </a:endParaRPr>
          </a:p>
        </p:txBody>
      </p:sp>
      <p:sp>
        <p:nvSpPr>
          <p:cNvPr id="4099" name="Rectangle 3"/>
          <p:cNvSpPr>
            <a:spLocks noGrp="1" noChangeArrowheads="1"/>
          </p:cNvSpPr>
          <p:nvPr>
            <p:ph type="body" idx="1"/>
          </p:nvPr>
        </p:nvSpPr>
        <p:spPr>
          <a:xfrm>
            <a:off x="1225550" y="1600200"/>
            <a:ext cx="7461250" cy="4525963"/>
          </a:xfrm>
        </p:spPr>
        <p:txBody>
          <a:bodyPr/>
          <a:lstStyle/>
          <a:p>
            <a:pPr eaLnBrk="1" hangingPunct="1"/>
            <a:r>
              <a:rPr lang="en-US" altLang="en-US" smtClean="0"/>
              <a:t>Explain the functions and key activities of marketing channels.</a:t>
            </a:r>
          </a:p>
          <a:p>
            <a:pPr eaLnBrk="1" hangingPunct="1"/>
            <a:endParaRPr lang="en-US" altLang="en-US" smtClean="0"/>
          </a:p>
          <a:p>
            <a:pPr eaLnBrk="1" hangingPunct="1"/>
            <a:r>
              <a:rPr lang="en-US" altLang="en-US" smtClean="0"/>
              <a:t>Discuss the role of intermediaries in  marketing channels.</a:t>
            </a:r>
          </a:p>
          <a:p>
            <a:pPr eaLnBrk="1" hangingPunct="1"/>
            <a:endParaRPr lang="en-US" altLang="en-US" smtClean="0"/>
          </a:p>
          <a:p>
            <a:pPr eaLnBrk="1" hangingPunct="1"/>
            <a:r>
              <a:rPr lang="en-US" altLang="en-US" smtClean="0"/>
              <a:t>Distinguish between direct and indirect marketing channels.</a:t>
            </a:r>
          </a:p>
        </p:txBody>
      </p:sp>
    </p:spTree>
    <p:extLst>
      <p:ext uri="{BB962C8B-B14F-4D97-AF65-F5344CB8AC3E}">
        <p14:creationId xmlns:p14="http://schemas.microsoft.com/office/powerpoint/2010/main" val="405501277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838200" y="1981200"/>
            <a:ext cx="8153400" cy="4449763"/>
          </a:xfrm>
        </p:spPr>
        <p:txBody>
          <a:bodyPr/>
          <a:lstStyle/>
          <a:p>
            <a:pPr eaLnBrk="1" hangingPunct="1">
              <a:lnSpc>
                <a:spcPct val="90000"/>
              </a:lnSpc>
            </a:pPr>
            <a:r>
              <a:rPr lang="en-US" altLang="en-US" sz="2400" smtClean="0"/>
              <a:t>Illustrate how some firms use multiple channels successfully.</a:t>
            </a:r>
          </a:p>
          <a:p>
            <a:pPr eaLnBrk="1" hangingPunct="1">
              <a:lnSpc>
                <a:spcPct val="90000"/>
              </a:lnSpc>
            </a:pPr>
            <a:endParaRPr lang="en-US" altLang="en-US" sz="2400" smtClean="0"/>
          </a:p>
          <a:p>
            <a:pPr eaLnBrk="1" hangingPunct="1">
              <a:lnSpc>
                <a:spcPct val="90000"/>
              </a:lnSpc>
            </a:pPr>
            <a:r>
              <a:rPr lang="en-US" altLang="en-US" sz="2400" smtClean="0"/>
              <a:t>See how marketing-channel decisions are related to other key marketing decision variables.</a:t>
            </a:r>
          </a:p>
          <a:p>
            <a:pPr eaLnBrk="1" hangingPunct="1">
              <a:lnSpc>
                <a:spcPct val="90000"/>
              </a:lnSpc>
            </a:pPr>
            <a:endParaRPr lang="en-US" altLang="en-US" sz="2400" smtClean="0"/>
          </a:p>
          <a:p>
            <a:pPr eaLnBrk="1" hangingPunct="1">
              <a:lnSpc>
                <a:spcPct val="90000"/>
              </a:lnSpc>
            </a:pPr>
            <a:r>
              <a:rPr lang="en-US" altLang="en-US" sz="2400" smtClean="0"/>
              <a:t>Understand how power, conflict, and cooperation affect the operation of a marketing channel.</a:t>
            </a:r>
          </a:p>
          <a:p>
            <a:pPr eaLnBrk="1" hangingPunct="1">
              <a:lnSpc>
                <a:spcPct val="90000"/>
              </a:lnSpc>
            </a:pPr>
            <a:endParaRPr lang="en-US" altLang="en-US" sz="2400" smtClean="0"/>
          </a:p>
          <a:p>
            <a:pPr eaLnBrk="1" hangingPunct="1">
              <a:lnSpc>
                <a:spcPct val="90000"/>
              </a:lnSpc>
            </a:pPr>
            <a:r>
              <a:rPr lang="en-US" altLang="en-US" sz="2400" smtClean="0"/>
              <a:t>Give examples of ethical and legal issues encountered in the operations of marketing channels.</a:t>
            </a:r>
          </a:p>
        </p:txBody>
      </p:sp>
      <p:sp>
        <p:nvSpPr>
          <p:cNvPr id="31749" name="Rectangle 5"/>
          <p:cNvSpPr>
            <a:spLocks noChangeArrowheads="1"/>
          </p:cNvSpPr>
          <p:nvPr/>
        </p:nvSpPr>
        <p:spPr bwMode="auto">
          <a:xfrm>
            <a:off x="685800" y="76200"/>
            <a:ext cx="8455025" cy="1325563"/>
          </a:xfrm>
          <a:prstGeom prst="rect">
            <a:avLst/>
          </a:prstGeom>
          <a:solidFill>
            <a:schemeClr val="tx1"/>
          </a:solidFill>
          <a:ln w="38100">
            <a:solidFill>
              <a:schemeClr val="hlink"/>
            </a:solidFill>
            <a:miter lim="800000"/>
            <a:headEnd/>
            <a:tailEnd/>
          </a:ln>
          <a:effectLst>
            <a:outerShdw dist="107763" dir="2700000" algn="ctr" rotWithShape="0">
              <a:schemeClr val="bg2">
                <a:alpha val="50000"/>
              </a:schemeClr>
            </a:outerShdw>
          </a:effectLst>
        </p:spPr>
        <p:txBody>
          <a:bodyPr lIns="91435" tIns="45718" rIns="91435" bIns="45718" anchor="ctr"/>
          <a:lstStyle/>
          <a:p>
            <a:pPr algn="ctr">
              <a:defRPr/>
            </a:pPr>
            <a:r>
              <a:rPr lang="en-US" sz="4000">
                <a:solidFill>
                  <a:schemeClr val="tx2"/>
                </a:solidFill>
                <a:latin typeface="Arial" charset="0"/>
              </a:rPr>
              <a:t/>
            </a:r>
            <a:br>
              <a:rPr lang="en-US" sz="4000">
                <a:solidFill>
                  <a:schemeClr val="tx2"/>
                </a:solidFill>
                <a:latin typeface="Arial" charset="0"/>
              </a:rPr>
            </a:br>
            <a:r>
              <a:rPr lang="en-US" sz="4000">
                <a:solidFill>
                  <a:srgbClr val="7FA565"/>
                </a:solidFill>
                <a:latin typeface="Arial" charset="0"/>
              </a:rPr>
              <a:t>After studying this chapter, you should be able to:</a:t>
            </a:r>
            <a:br>
              <a:rPr lang="en-US" sz="4000">
                <a:solidFill>
                  <a:srgbClr val="7FA565"/>
                </a:solidFill>
                <a:latin typeface="Arial" charset="0"/>
              </a:rPr>
            </a:br>
            <a:endParaRPr lang="en-US" sz="4000">
              <a:solidFill>
                <a:srgbClr val="7FA565"/>
              </a:solidFill>
              <a:latin typeface="Arial" charset="0"/>
            </a:endParaRPr>
          </a:p>
        </p:txBody>
      </p:sp>
    </p:spTree>
    <p:extLst>
      <p:ext uri="{BB962C8B-B14F-4D97-AF65-F5344CB8AC3E}">
        <p14:creationId xmlns:p14="http://schemas.microsoft.com/office/powerpoint/2010/main" val="842669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382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Products</a:t>
            </a:r>
            <a:endParaRPr sz="3000">
              <a:latin typeface="Georgia" pitchFamily="18" charset="0"/>
              <a:cs typeface="Times New Roman"/>
            </a:endParaRPr>
          </a:p>
        </p:txBody>
      </p:sp>
      <p:graphicFrame>
        <p:nvGraphicFramePr>
          <p:cNvPr id="7" name="Diagram 6"/>
          <p:cNvGraphicFramePr/>
          <p:nvPr/>
        </p:nvGraphicFramePr>
        <p:xfrm>
          <a:off x="914400" y="1447800"/>
          <a:ext cx="7467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97789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8585200" cy="792163"/>
          </a:xfrm>
        </p:spPr>
        <p:txBody>
          <a:bodyPr>
            <a:normAutofit fontScale="90000"/>
          </a:bodyPr>
          <a:lstStyle/>
          <a:p>
            <a:pPr algn="l" eaLnBrk="1" hangingPunct="1"/>
            <a:r>
              <a:rPr lang="en-US" altLang="en-US" sz="3700" smtClean="0">
                <a:solidFill>
                  <a:srgbClr val="FF0000"/>
                </a:solidFill>
              </a:rPr>
              <a:t>Consumer and Business-to-Business Marketing Channels</a:t>
            </a:r>
          </a:p>
        </p:txBody>
      </p:sp>
      <p:sp>
        <p:nvSpPr>
          <p:cNvPr id="8195" name="Rectangle 3"/>
          <p:cNvSpPr>
            <a:spLocks noGrp="1" noChangeArrowheads="1"/>
          </p:cNvSpPr>
          <p:nvPr>
            <p:ph type="body" sz="half" idx="1"/>
          </p:nvPr>
        </p:nvSpPr>
        <p:spPr>
          <a:xfrm>
            <a:off x="801688" y="1417638"/>
            <a:ext cx="8037512" cy="4830762"/>
          </a:xfrm>
          <a:solidFill>
            <a:schemeClr val="bg2"/>
          </a:solidFill>
          <a:ln w="57150">
            <a:solidFill>
              <a:schemeClr val="hlink"/>
            </a:solidFill>
          </a:ln>
          <a:effectLst>
            <a:outerShdw dist="107763" dir="2700000" algn="ctr" rotWithShape="0">
              <a:schemeClr val="bg2">
                <a:alpha val="50000"/>
              </a:schemeClr>
            </a:outerShdw>
          </a:effectLst>
        </p:spPr>
        <p:txBody>
          <a:bodyPr/>
          <a:lstStyle/>
          <a:p>
            <a:pPr eaLnBrk="1" hangingPunct="1">
              <a:buFontTx/>
              <a:buNone/>
              <a:defRPr/>
            </a:pPr>
            <a:endParaRPr lang="en-US" sz="2700" b="1" smtClean="0"/>
          </a:p>
        </p:txBody>
      </p:sp>
      <p:pic>
        <p:nvPicPr>
          <p:cNvPr id="6148" name="Picture 8" descr="ex13-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86000"/>
            <a:ext cx="79248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60893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sz="half" idx="1"/>
          </p:nvPr>
        </p:nvSpPr>
        <p:spPr>
          <a:xfrm>
            <a:off x="1905000" y="1524000"/>
            <a:ext cx="6629400" cy="4953000"/>
          </a:xfrm>
          <a:solidFill>
            <a:srgbClr val="000099"/>
          </a:solidFill>
          <a:scene3d>
            <a:camera prst="legacyPerspectiveFront">
              <a:rot lat="1500000" lon="20099994" rev="0"/>
            </a:camera>
            <a:lightRig rig="legacyFlat4" dir="t"/>
          </a:scene3d>
          <a:sp3d extrusionH="430200" prstMaterial="legacyMatte">
            <a:bevelT w="13500" h="13500" prst="angle"/>
            <a:bevelB w="13500" h="13500" prst="angle"/>
            <a:extrusionClr>
              <a:srgbClr val="FFFF66"/>
            </a:extrusionClr>
            <a:contourClr>
              <a:srgbClr val="000099"/>
            </a:contourClr>
          </a:sp3d>
        </p:spPr>
        <p:txBody>
          <a:bodyPr>
            <a:flatTx/>
          </a:bodyPr>
          <a:lstStyle/>
          <a:p>
            <a:pPr eaLnBrk="1" hangingPunct="1"/>
            <a:endParaRPr lang="en-US" altLang="en-US" sz="2800" smtClean="0"/>
          </a:p>
          <a:p>
            <a:pPr eaLnBrk="1" hangingPunct="1"/>
            <a:r>
              <a:rPr lang="en-US" altLang="en-US" sz="2800" smtClean="0">
                <a:solidFill>
                  <a:srgbClr val="FF0000"/>
                </a:solidFill>
              </a:rPr>
              <a:t>Marketing channels determine how and where customers buy.</a:t>
            </a:r>
          </a:p>
        </p:txBody>
      </p:sp>
      <p:sp>
        <p:nvSpPr>
          <p:cNvPr id="7171" name="Text Box 5"/>
          <p:cNvSpPr txBox="1">
            <a:spLocks noChangeArrowheads="1"/>
          </p:cNvSpPr>
          <p:nvPr/>
        </p:nvSpPr>
        <p:spPr bwMode="auto">
          <a:xfrm>
            <a:off x="685800" y="304800"/>
            <a:ext cx="7667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t>The Importance of Marketing Channels</a:t>
            </a:r>
          </a:p>
        </p:txBody>
      </p:sp>
      <p:pic>
        <p:nvPicPr>
          <p:cNvPr id="7172" name="Picture 6" descr="j0286725"/>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67275" y="3124200"/>
            <a:ext cx="3789363" cy="2971800"/>
          </a:xfrm>
          <a:noFill/>
        </p:spPr>
      </p:pic>
    </p:spTree>
    <p:extLst>
      <p:ext uri="{BB962C8B-B14F-4D97-AF65-F5344CB8AC3E}">
        <p14:creationId xmlns:p14="http://schemas.microsoft.com/office/powerpoint/2010/main" val="1609226372"/>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
            <a:ext cx="8585200" cy="1020763"/>
          </a:xfrm>
        </p:spPr>
        <p:txBody>
          <a:bodyPr/>
          <a:lstStyle/>
          <a:p>
            <a:pPr algn="l" eaLnBrk="1" hangingPunct="1"/>
            <a:r>
              <a:rPr lang="en-US" altLang="en-US" sz="3000" b="1" smtClean="0">
                <a:solidFill>
                  <a:schemeClr val="tx1"/>
                </a:solidFill>
              </a:rPr>
              <a:t>Key Functions Performed in Marketing Channels</a:t>
            </a:r>
          </a:p>
        </p:txBody>
      </p:sp>
      <p:sp>
        <p:nvSpPr>
          <p:cNvPr id="32779" name="Text Box 11"/>
          <p:cNvSpPr txBox="1">
            <a:spLocks noChangeArrowheads="1"/>
          </p:cNvSpPr>
          <p:nvPr/>
        </p:nvSpPr>
        <p:spPr bwMode="auto">
          <a:xfrm>
            <a:off x="838200" y="1447800"/>
            <a:ext cx="7924800" cy="1258888"/>
          </a:xfrm>
          <a:prstGeom prst="rect">
            <a:avLst/>
          </a:prstGeom>
          <a:solidFill>
            <a:srgbClr val="564D9B"/>
          </a:solidFill>
          <a:ln w="38100">
            <a:solidFill>
              <a:srgbClr val="FFFF00"/>
            </a:solidFill>
            <a:miter lim="800000"/>
            <a:headEnd/>
            <a:tailEnd/>
          </a:ln>
          <a:effectLst>
            <a:outerShdw dist="107763" dir="2700000" algn="ctr" rotWithShape="0">
              <a:schemeClr val="bg2">
                <a:alpha val="50000"/>
              </a:schemeClr>
            </a:outerShdw>
          </a:effectLst>
        </p:spPr>
        <p:txBody>
          <a:bodyPr>
            <a:spAutoFit/>
          </a:bodyPr>
          <a:lstStyle/>
          <a:p>
            <a:pPr eaLnBrk="0" hangingPunct="0">
              <a:defRPr/>
            </a:pPr>
            <a:r>
              <a:rPr lang="en-US" sz="2000" b="1">
                <a:latin typeface="Arial" charset="0"/>
              </a:rPr>
              <a:t>Marketing Communications</a:t>
            </a:r>
          </a:p>
          <a:p>
            <a:pPr eaLnBrk="0" hangingPunct="0">
              <a:buFontTx/>
              <a:buChar char="•"/>
              <a:defRPr/>
            </a:pPr>
            <a:r>
              <a:rPr lang="en-US">
                <a:latin typeface="Arial" charset="0"/>
              </a:rPr>
              <a:t> </a:t>
            </a:r>
            <a:r>
              <a:rPr lang="en-US" b="1">
                <a:latin typeface="Arial" charset="0"/>
              </a:rPr>
              <a:t>Advertising the Product</a:t>
            </a:r>
          </a:p>
          <a:p>
            <a:pPr eaLnBrk="0" hangingPunct="0">
              <a:buFontTx/>
              <a:buChar char="•"/>
              <a:defRPr/>
            </a:pPr>
            <a:r>
              <a:rPr lang="en-US" b="1">
                <a:latin typeface="Arial" charset="0"/>
              </a:rPr>
              <a:t> Providing P-O-P Displays</a:t>
            </a:r>
          </a:p>
          <a:p>
            <a:pPr eaLnBrk="0" hangingPunct="0">
              <a:buFontTx/>
              <a:buChar char="•"/>
              <a:defRPr/>
            </a:pPr>
            <a:r>
              <a:rPr lang="en-US" b="1">
                <a:latin typeface="Arial" charset="0"/>
              </a:rPr>
              <a:t> Providing a salesforce that offers information &amp; service to customers</a:t>
            </a:r>
          </a:p>
        </p:txBody>
      </p:sp>
      <p:sp>
        <p:nvSpPr>
          <p:cNvPr id="32780" name="Text Box 12"/>
          <p:cNvSpPr txBox="1">
            <a:spLocks noChangeArrowheads="1"/>
          </p:cNvSpPr>
          <p:nvPr/>
        </p:nvSpPr>
        <p:spPr bwMode="auto">
          <a:xfrm>
            <a:off x="1828800" y="3113088"/>
            <a:ext cx="7232650" cy="1258887"/>
          </a:xfrm>
          <a:prstGeom prst="rect">
            <a:avLst/>
          </a:prstGeom>
          <a:solidFill>
            <a:srgbClr val="996633"/>
          </a:solidFill>
          <a:ln w="38100">
            <a:solidFill>
              <a:srgbClr val="FFFF00"/>
            </a:solidFill>
            <a:miter lim="800000"/>
            <a:headEnd/>
            <a:tailEnd/>
          </a:ln>
          <a:effectLst>
            <a:outerShdw dist="107763" dir="2700000" algn="ctr" rotWithShape="0">
              <a:schemeClr val="bg2">
                <a:alpha val="50000"/>
              </a:schemeClr>
            </a:outerShdw>
          </a:effectLst>
        </p:spPr>
        <p:txBody>
          <a:bodyPr>
            <a:spAutoFit/>
          </a:bodyPr>
          <a:lstStyle/>
          <a:p>
            <a:pPr eaLnBrk="0" hangingPunct="0">
              <a:defRPr/>
            </a:pPr>
            <a:r>
              <a:rPr lang="en-US" sz="2000" b="1">
                <a:latin typeface="Arial" charset="0"/>
              </a:rPr>
              <a:t>Inventory Management</a:t>
            </a:r>
          </a:p>
          <a:p>
            <a:pPr eaLnBrk="0" hangingPunct="0">
              <a:buFontTx/>
              <a:buChar char="•"/>
              <a:defRPr/>
            </a:pPr>
            <a:r>
              <a:rPr lang="en-US">
                <a:latin typeface="Arial" charset="0"/>
              </a:rPr>
              <a:t> </a:t>
            </a:r>
            <a:r>
              <a:rPr lang="en-US" b="1">
                <a:latin typeface="Arial" charset="0"/>
              </a:rPr>
              <a:t>Ordering appropriate merchandise assortment</a:t>
            </a:r>
          </a:p>
          <a:p>
            <a:pPr eaLnBrk="0" hangingPunct="0">
              <a:buFontTx/>
              <a:buChar char="•"/>
              <a:defRPr/>
            </a:pPr>
            <a:r>
              <a:rPr lang="en-US" b="1">
                <a:latin typeface="Arial" charset="0"/>
              </a:rPr>
              <a:t> Maintaining adequate stock to meet customer demand</a:t>
            </a:r>
          </a:p>
          <a:p>
            <a:pPr eaLnBrk="0" hangingPunct="0">
              <a:buFontTx/>
              <a:buChar char="•"/>
              <a:defRPr/>
            </a:pPr>
            <a:r>
              <a:rPr lang="en-US" b="1">
                <a:latin typeface="Arial" charset="0"/>
              </a:rPr>
              <a:t> Storing merchandise in an appropriate facility</a:t>
            </a:r>
          </a:p>
        </p:txBody>
      </p:sp>
      <p:sp>
        <p:nvSpPr>
          <p:cNvPr id="32781" name="Text Box 13"/>
          <p:cNvSpPr txBox="1">
            <a:spLocks noChangeArrowheads="1"/>
          </p:cNvSpPr>
          <p:nvPr/>
        </p:nvSpPr>
        <p:spPr bwMode="auto">
          <a:xfrm>
            <a:off x="914400" y="4789488"/>
            <a:ext cx="7772400" cy="1258887"/>
          </a:xfrm>
          <a:prstGeom prst="rect">
            <a:avLst/>
          </a:prstGeom>
          <a:solidFill>
            <a:schemeClr val="accent1"/>
          </a:solidFill>
          <a:ln w="38100">
            <a:solidFill>
              <a:srgbClr val="FFFF66"/>
            </a:solidFill>
            <a:miter lim="800000"/>
            <a:headEnd/>
            <a:tailEnd/>
          </a:ln>
          <a:effectLst>
            <a:outerShdw dist="107763" dir="2700000" algn="ctr" rotWithShape="0">
              <a:schemeClr val="bg2">
                <a:alpha val="50000"/>
              </a:schemeClr>
            </a:outerShdw>
          </a:effectLst>
        </p:spPr>
        <p:txBody>
          <a:bodyPr>
            <a:spAutoFit/>
          </a:bodyPr>
          <a:lstStyle/>
          <a:p>
            <a:pPr eaLnBrk="0" hangingPunct="0">
              <a:defRPr/>
            </a:pPr>
            <a:r>
              <a:rPr lang="en-US" sz="2000" b="1">
                <a:latin typeface="Arial" charset="0"/>
              </a:rPr>
              <a:t>Physical Distribution</a:t>
            </a:r>
          </a:p>
          <a:p>
            <a:pPr eaLnBrk="0" hangingPunct="0">
              <a:buFontTx/>
              <a:buChar char="•"/>
              <a:defRPr/>
            </a:pPr>
            <a:r>
              <a:rPr lang="en-US">
                <a:latin typeface="Arial" charset="0"/>
              </a:rPr>
              <a:t> </a:t>
            </a:r>
            <a:r>
              <a:rPr lang="en-US" b="1">
                <a:latin typeface="Arial" charset="0"/>
              </a:rPr>
              <a:t>Delivering products</a:t>
            </a:r>
          </a:p>
          <a:p>
            <a:pPr eaLnBrk="0" hangingPunct="0">
              <a:buFontTx/>
              <a:buChar char="•"/>
              <a:defRPr/>
            </a:pPr>
            <a:r>
              <a:rPr lang="en-US" b="1">
                <a:latin typeface="Arial" charset="0"/>
              </a:rPr>
              <a:t> Coordinating delivery schedules to meet customer expectations</a:t>
            </a:r>
          </a:p>
          <a:p>
            <a:pPr eaLnBrk="0" hangingPunct="0">
              <a:buFontTx/>
              <a:buChar char="•"/>
              <a:defRPr/>
            </a:pPr>
            <a:r>
              <a:rPr lang="en-US" b="1">
                <a:latin typeface="Arial" charset="0"/>
              </a:rPr>
              <a:t> Arranging for the return of defective merchandise</a:t>
            </a:r>
          </a:p>
        </p:txBody>
      </p:sp>
    </p:spTree>
    <p:extLst>
      <p:ext uri="{BB962C8B-B14F-4D97-AF65-F5344CB8AC3E}">
        <p14:creationId xmlns:p14="http://schemas.microsoft.com/office/powerpoint/2010/main" val="1916321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wipe(left)">
                                      <p:cBhvr>
                                        <p:cTn id="7" dur="500"/>
                                        <p:tgtEl>
                                          <p:spTgt spid="3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80"/>
                                        </p:tgtEl>
                                        <p:attrNameLst>
                                          <p:attrName>style.visibility</p:attrName>
                                        </p:attrNameLst>
                                      </p:cBhvr>
                                      <p:to>
                                        <p:strVal val="visible"/>
                                      </p:to>
                                    </p:set>
                                    <p:animEffect transition="in" filter="wipe(left)">
                                      <p:cBhvr>
                                        <p:cTn id="12" dur="500"/>
                                        <p:tgtEl>
                                          <p:spTgt spid="327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81"/>
                                        </p:tgtEl>
                                        <p:attrNameLst>
                                          <p:attrName>style.visibility</p:attrName>
                                        </p:attrNameLst>
                                      </p:cBhvr>
                                      <p:to>
                                        <p:strVal val="visible"/>
                                      </p:to>
                                    </p:set>
                                    <p:animEffect transition="in" filter="wipe(left)">
                                      <p:cBhvr>
                                        <p:cTn id="17"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animBg="1"/>
      <p:bldP spid="32780" grpId="0" animBg="1"/>
      <p:bldP spid="32781"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76200"/>
            <a:ext cx="8585200" cy="1020763"/>
          </a:xfrm>
        </p:spPr>
        <p:txBody>
          <a:bodyPr/>
          <a:lstStyle/>
          <a:p>
            <a:pPr algn="l" eaLnBrk="1" hangingPunct="1"/>
            <a:r>
              <a:rPr lang="en-US" altLang="en-US" sz="3000" b="1" smtClean="0">
                <a:solidFill>
                  <a:schemeClr val="tx1"/>
                </a:solidFill>
              </a:rPr>
              <a:t>Key Functions Performed in Marketing Channels</a:t>
            </a:r>
          </a:p>
        </p:txBody>
      </p:sp>
      <p:sp>
        <p:nvSpPr>
          <p:cNvPr id="89091" name="Text Box 3"/>
          <p:cNvSpPr txBox="1">
            <a:spLocks noChangeArrowheads="1"/>
          </p:cNvSpPr>
          <p:nvPr/>
        </p:nvSpPr>
        <p:spPr bwMode="auto">
          <a:xfrm>
            <a:off x="838200" y="1447800"/>
            <a:ext cx="7239000" cy="1258888"/>
          </a:xfrm>
          <a:prstGeom prst="rect">
            <a:avLst/>
          </a:prstGeom>
          <a:solidFill>
            <a:schemeClr val="hlink"/>
          </a:solidFill>
          <a:ln w="38100">
            <a:solidFill>
              <a:srgbClr val="FFFF00"/>
            </a:solidFill>
            <a:miter lim="800000"/>
            <a:headEnd/>
            <a:tailEnd/>
          </a:ln>
          <a:effectLst>
            <a:outerShdw dist="107763" dir="2700000" algn="ctr" rotWithShape="0">
              <a:schemeClr val="bg2">
                <a:alpha val="50000"/>
              </a:schemeClr>
            </a:outerShdw>
          </a:effectLst>
        </p:spPr>
        <p:txBody>
          <a:bodyPr>
            <a:spAutoFit/>
          </a:bodyPr>
          <a:lstStyle/>
          <a:p>
            <a:pPr eaLnBrk="0" hangingPunct="0">
              <a:defRPr/>
            </a:pPr>
            <a:r>
              <a:rPr lang="en-US" sz="2000" b="1">
                <a:latin typeface="Arial" charset="0"/>
              </a:rPr>
              <a:t>Market Feedback</a:t>
            </a:r>
          </a:p>
          <a:p>
            <a:pPr eaLnBrk="0" hangingPunct="0">
              <a:buFontTx/>
              <a:buChar char="•"/>
              <a:defRPr/>
            </a:pPr>
            <a:r>
              <a:rPr lang="en-US">
                <a:latin typeface="Arial" charset="0"/>
              </a:rPr>
              <a:t> </a:t>
            </a:r>
            <a:r>
              <a:rPr lang="en-US" b="1">
                <a:latin typeface="Arial" charset="0"/>
              </a:rPr>
              <a:t>Serving on manufacturer advisory boards</a:t>
            </a:r>
          </a:p>
          <a:p>
            <a:pPr eaLnBrk="0" hangingPunct="0">
              <a:buFontTx/>
              <a:buChar char="•"/>
              <a:defRPr/>
            </a:pPr>
            <a:r>
              <a:rPr lang="en-US" b="1">
                <a:latin typeface="Arial" charset="0"/>
              </a:rPr>
              <a:t> Informing other channel members of competitive activity</a:t>
            </a:r>
          </a:p>
          <a:p>
            <a:pPr eaLnBrk="0" hangingPunct="0">
              <a:buFontTx/>
              <a:buChar char="•"/>
              <a:defRPr/>
            </a:pPr>
            <a:r>
              <a:rPr lang="en-US" b="1">
                <a:latin typeface="Arial" charset="0"/>
              </a:rPr>
              <a:t> Participating in test market evaluations</a:t>
            </a:r>
          </a:p>
        </p:txBody>
      </p:sp>
      <p:sp>
        <p:nvSpPr>
          <p:cNvPr id="89092" name="Text Box 4"/>
          <p:cNvSpPr txBox="1">
            <a:spLocks noChangeArrowheads="1"/>
          </p:cNvSpPr>
          <p:nvPr/>
        </p:nvSpPr>
        <p:spPr bwMode="auto">
          <a:xfrm>
            <a:off x="1454150" y="3124200"/>
            <a:ext cx="7232650" cy="1258888"/>
          </a:xfrm>
          <a:prstGeom prst="rect">
            <a:avLst/>
          </a:prstGeom>
          <a:solidFill>
            <a:srgbClr val="000099"/>
          </a:solidFill>
          <a:ln w="38100">
            <a:solidFill>
              <a:srgbClr val="FFFF00"/>
            </a:solidFill>
            <a:miter lim="800000"/>
            <a:headEnd/>
            <a:tailEnd/>
          </a:ln>
          <a:effectLst>
            <a:outerShdw dist="107763" dir="2700000" algn="ctr" rotWithShape="0">
              <a:schemeClr val="bg2">
                <a:alpha val="50000"/>
              </a:schemeClr>
            </a:outerShdw>
          </a:effectLst>
        </p:spPr>
        <p:txBody>
          <a:bodyPr>
            <a:spAutoFit/>
          </a:bodyPr>
          <a:lstStyle/>
          <a:p>
            <a:pPr eaLnBrk="0" hangingPunct="0">
              <a:defRPr/>
            </a:pPr>
            <a:r>
              <a:rPr lang="en-US" sz="2000" b="1" dirty="0">
                <a:solidFill>
                  <a:schemeClr val="bg1"/>
                </a:solidFill>
                <a:latin typeface="Arial" charset="0"/>
              </a:rPr>
              <a:t>Financial Risk</a:t>
            </a:r>
          </a:p>
          <a:p>
            <a:pPr eaLnBrk="0" hangingPunct="0">
              <a:buFontTx/>
              <a:buChar char="•"/>
              <a:defRPr/>
            </a:pPr>
            <a:r>
              <a:rPr lang="en-US" dirty="0">
                <a:solidFill>
                  <a:schemeClr val="bg1"/>
                </a:solidFill>
                <a:latin typeface="Arial" charset="0"/>
              </a:rPr>
              <a:t> </a:t>
            </a:r>
            <a:r>
              <a:rPr lang="en-US" b="1" dirty="0">
                <a:solidFill>
                  <a:schemeClr val="bg1"/>
                </a:solidFill>
                <a:latin typeface="Arial" charset="0"/>
              </a:rPr>
              <a:t>Offering credit</a:t>
            </a:r>
          </a:p>
          <a:p>
            <a:pPr eaLnBrk="0" hangingPunct="0">
              <a:buFontTx/>
              <a:buChar char="•"/>
              <a:defRPr/>
            </a:pPr>
            <a:r>
              <a:rPr lang="en-US" b="1" dirty="0">
                <a:solidFill>
                  <a:schemeClr val="bg1"/>
                </a:solidFill>
                <a:latin typeface="Arial" charset="0"/>
              </a:rPr>
              <a:t> Managing risks related to product loss or deterioration</a:t>
            </a:r>
          </a:p>
          <a:p>
            <a:pPr eaLnBrk="0" hangingPunct="0">
              <a:buFontTx/>
              <a:buChar char="•"/>
              <a:defRPr/>
            </a:pPr>
            <a:r>
              <a:rPr lang="en-US" b="1" dirty="0">
                <a:solidFill>
                  <a:schemeClr val="bg1"/>
                </a:solidFill>
                <a:latin typeface="Arial" charset="0"/>
              </a:rPr>
              <a:t> Managing risks related to product safety and liability</a:t>
            </a:r>
          </a:p>
        </p:txBody>
      </p:sp>
    </p:spTree>
    <p:extLst>
      <p:ext uri="{BB962C8B-B14F-4D97-AF65-F5344CB8AC3E}">
        <p14:creationId xmlns:p14="http://schemas.microsoft.com/office/powerpoint/2010/main" val="675648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wipe(left)">
                                      <p:cBhvr>
                                        <p:cTn id="7" dur="500"/>
                                        <p:tgtEl>
                                          <p:spTgt spid="8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92"/>
                                        </p:tgtEl>
                                        <p:attrNameLst>
                                          <p:attrName>style.visibility</p:attrName>
                                        </p:attrNameLst>
                                      </p:cBhvr>
                                      <p:to>
                                        <p:strVal val="visible"/>
                                      </p:to>
                                    </p:set>
                                    <p:animEffect transition="in" filter="wipe(left)">
                                      <p:cBhvr>
                                        <p:cTn id="12"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89092"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1200" y="76200"/>
            <a:ext cx="8585200" cy="1135063"/>
          </a:xfrm>
        </p:spPr>
        <p:txBody>
          <a:bodyPr/>
          <a:lstStyle/>
          <a:p>
            <a:pPr algn="l" eaLnBrk="1" hangingPunct="1"/>
            <a:r>
              <a:rPr lang="en-US" altLang="en-US" sz="3700" b="1" smtClean="0">
                <a:solidFill>
                  <a:schemeClr val="tx1"/>
                </a:solidFill>
              </a:rPr>
              <a:t>Contributions of Intermediries</a:t>
            </a:r>
          </a:p>
        </p:txBody>
      </p:sp>
      <p:sp>
        <p:nvSpPr>
          <p:cNvPr id="33795" name="Rectangle 3"/>
          <p:cNvSpPr>
            <a:spLocks noGrp="1" noChangeArrowheads="1"/>
          </p:cNvSpPr>
          <p:nvPr>
            <p:ph type="body" sz="half" idx="1"/>
          </p:nvPr>
        </p:nvSpPr>
        <p:spPr>
          <a:xfrm>
            <a:off x="949325" y="1417638"/>
            <a:ext cx="7813675" cy="4449762"/>
          </a:xfrm>
          <a:solidFill>
            <a:srgbClr val="87B741"/>
          </a:solidFill>
          <a:ln w="38100">
            <a:solidFill>
              <a:srgbClr val="FFFF66"/>
            </a:solidFill>
          </a:ln>
          <a:effectLst>
            <a:outerShdw dist="107763" dir="18900000" algn="ctr" rotWithShape="0">
              <a:srgbClr val="FFFF66">
                <a:alpha val="50000"/>
              </a:srgbClr>
            </a:outerShdw>
          </a:effectLst>
        </p:spPr>
        <p:txBody>
          <a:bodyPr/>
          <a:lstStyle/>
          <a:p>
            <a:pPr eaLnBrk="1" hangingPunct="1">
              <a:defRPr/>
            </a:pPr>
            <a:r>
              <a:rPr lang="en-US" sz="2800" smtClean="0"/>
              <a:t>Provide Economic Value</a:t>
            </a:r>
          </a:p>
          <a:p>
            <a:pPr eaLnBrk="1" hangingPunct="1">
              <a:defRPr/>
            </a:pPr>
            <a:r>
              <a:rPr lang="en-US" sz="2800" smtClean="0"/>
              <a:t>Provide Social Value</a:t>
            </a:r>
          </a:p>
          <a:p>
            <a:pPr eaLnBrk="1" hangingPunct="1">
              <a:defRPr/>
            </a:pPr>
            <a:r>
              <a:rPr lang="en-US" sz="2800" smtClean="0"/>
              <a:t>Provide Marketing Support</a:t>
            </a:r>
          </a:p>
          <a:p>
            <a:pPr eaLnBrk="1" hangingPunct="1">
              <a:defRPr/>
            </a:pPr>
            <a:r>
              <a:rPr lang="en-US" sz="2800" smtClean="0"/>
              <a:t>Impact Supply-chain Management</a:t>
            </a:r>
          </a:p>
          <a:p>
            <a:pPr eaLnBrk="1" hangingPunct="1">
              <a:defRPr/>
            </a:pPr>
            <a:r>
              <a:rPr lang="en-US" sz="2800" smtClean="0"/>
              <a:t>Add Value to the Market Offering</a:t>
            </a:r>
          </a:p>
        </p:txBody>
      </p:sp>
      <p:pic>
        <p:nvPicPr>
          <p:cNvPr id="33796" name="Picture 4" descr="j0198031"/>
          <p:cNvPicPr>
            <a:picLocks noGrp="1" noChangeAspect="1" noChangeArrowheads="1"/>
          </p:cNvPicPr>
          <p:nvPr>
            <p:ph sz="half" idx="2"/>
          </p:nvPr>
        </p:nvPicPr>
        <p:blipFill>
          <a:blip r:embed="rId2"/>
          <a:srcRect/>
          <a:stretch>
            <a:fillRect/>
          </a:stretch>
        </p:blipFill>
        <p:spPr>
          <a:xfrm>
            <a:off x="5640388" y="3846513"/>
            <a:ext cx="2724150" cy="2171700"/>
          </a:xfrm>
          <a:ln w="38100">
            <a:solidFill>
              <a:srgbClr val="FFFF66"/>
            </a:solidFill>
          </a:ln>
          <a:effectLst>
            <a:outerShdw dist="107763" dir="18900000" algn="ctr" rotWithShape="0">
              <a:srgbClr val="808080">
                <a:alpha val="50000"/>
              </a:srgbClr>
            </a:outerShdw>
          </a:effectLst>
        </p:spPr>
      </p:pic>
    </p:spTree>
    <p:extLst>
      <p:ext uri="{BB962C8B-B14F-4D97-AF65-F5344CB8AC3E}">
        <p14:creationId xmlns:p14="http://schemas.microsoft.com/office/powerpoint/2010/main" val="216253148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11200" y="76200"/>
            <a:ext cx="8585200" cy="1020763"/>
          </a:xfrm>
        </p:spPr>
        <p:txBody>
          <a:bodyPr/>
          <a:lstStyle/>
          <a:p>
            <a:pPr algn="l" eaLnBrk="1" hangingPunct="1"/>
            <a:r>
              <a:rPr lang="en-US" altLang="en-US" sz="3700" b="1" smtClean="0">
                <a:solidFill>
                  <a:schemeClr val="tx1"/>
                </a:solidFill>
              </a:rPr>
              <a:t>Types of Marketing Channels</a:t>
            </a:r>
          </a:p>
        </p:txBody>
      </p:sp>
      <p:sp>
        <p:nvSpPr>
          <p:cNvPr id="11267" name="Rectangle 3"/>
          <p:cNvSpPr>
            <a:spLocks noGrp="1" noChangeArrowheads="1"/>
          </p:cNvSpPr>
          <p:nvPr>
            <p:ph type="body" sz="half" idx="1"/>
          </p:nvPr>
        </p:nvSpPr>
        <p:spPr>
          <a:xfrm>
            <a:off x="1143000" y="1600200"/>
            <a:ext cx="7315200" cy="4449763"/>
          </a:xfrm>
          <a:solidFill>
            <a:srgbClr val="87B741"/>
          </a:solidFill>
          <a:scene3d>
            <a:camera prst="legacyPerspectiveFront">
              <a:rot lat="1500000" lon="20099994" rev="0"/>
            </a:camera>
            <a:lightRig rig="legacyFlat4" dir="t"/>
          </a:scene3d>
          <a:sp3d extrusionH="430200" prstMaterial="legacyMatte">
            <a:bevelT w="13500" h="13500" prst="angle"/>
            <a:bevelB w="13500" h="13500" prst="angle"/>
            <a:extrusionClr>
              <a:srgbClr val="87B741"/>
            </a:extrusionClr>
            <a:contourClr>
              <a:srgbClr val="87B741"/>
            </a:contourClr>
          </a:sp3d>
        </p:spPr>
        <p:txBody>
          <a:bodyPr>
            <a:flatTx/>
          </a:bodyPr>
          <a:lstStyle/>
          <a:p>
            <a:pPr eaLnBrk="1" hangingPunct="1">
              <a:lnSpc>
                <a:spcPct val="90000"/>
              </a:lnSpc>
            </a:pPr>
            <a:endParaRPr lang="en-US" altLang="en-US" sz="2800" smtClean="0"/>
          </a:p>
          <a:p>
            <a:pPr eaLnBrk="1" hangingPunct="1">
              <a:lnSpc>
                <a:spcPct val="90000"/>
              </a:lnSpc>
            </a:pPr>
            <a:r>
              <a:rPr lang="en-US" altLang="en-US" sz="2800" smtClean="0"/>
              <a:t>Direct Channels</a:t>
            </a:r>
          </a:p>
          <a:p>
            <a:pPr eaLnBrk="1" hangingPunct="1">
              <a:lnSpc>
                <a:spcPct val="90000"/>
              </a:lnSpc>
            </a:pPr>
            <a:r>
              <a:rPr lang="en-US" altLang="en-US" sz="2800" smtClean="0"/>
              <a:t>Indirect Channels</a:t>
            </a:r>
          </a:p>
          <a:p>
            <a:pPr eaLnBrk="1" hangingPunct="1">
              <a:lnSpc>
                <a:spcPct val="90000"/>
              </a:lnSpc>
            </a:pPr>
            <a:r>
              <a:rPr lang="en-US" altLang="en-US" sz="2800" smtClean="0"/>
              <a:t>Single Marketing Channels</a:t>
            </a:r>
          </a:p>
          <a:p>
            <a:pPr eaLnBrk="1" hangingPunct="1">
              <a:lnSpc>
                <a:spcPct val="90000"/>
              </a:lnSpc>
            </a:pPr>
            <a:r>
              <a:rPr lang="en-US" altLang="en-US" sz="2800" smtClean="0"/>
              <a:t>Multiple Marketing Channels</a:t>
            </a:r>
          </a:p>
          <a:p>
            <a:pPr eaLnBrk="1" hangingPunct="1">
              <a:lnSpc>
                <a:spcPct val="90000"/>
              </a:lnSpc>
            </a:pPr>
            <a:r>
              <a:rPr lang="en-US" altLang="en-US" sz="2800" smtClean="0"/>
              <a:t>Vertical Marketing Systems</a:t>
            </a:r>
          </a:p>
        </p:txBody>
      </p:sp>
      <p:pic>
        <p:nvPicPr>
          <p:cNvPr id="11268" name="Picture 4" descr="j023302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86500" y="3630613"/>
            <a:ext cx="2628900" cy="2693987"/>
          </a:xfrm>
          <a:noFill/>
          <a:ln w="38100">
            <a:solidFill>
              <a:srgbClr val="FFFF66"/>
            </a:solidFill>
            <a:miter lim="800000"/>
            <a:headEnd/>
            <a:tailEnd/>
          </a:ln>
        </p:spPr>
      </p:pic>
    </p:spTree>
    <p:extLst>
      <p:ext uri="{BB962C8B-B14F-4D97-AF65-F5344CB8AC3E}">
        <p14:creationId xmlns:p14="http://schemas.microsoft.com/office/powerpoint/2010/main" val="2323980087"/>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6200"/>
            <a:ext cx="8585200" cy="1020763"/>
          </a:xfrm>
        </p:spPr>
        <p:txBody>
          <a:bodyPr>
            <a:normAutofit fontScale="90000"/>
          </a:bodyPr>
          <a:lstStyle/>
          <a:p>
            <a:pPr algn="l" eaLnBrk="1" hangingPunct="1"/>
            <a:r>
              <a:rPr lang="en-US" altLang="en-US" sz="3700" smtClean="0">
                <a:solidFill>
                  <a:schemeClr val="tx1"/>
                </a:solidFill>
              </a:rPr>
              <a:t>Companies Using Direct Marketing Channels</a:t>
            </a:r>
          </a:p>
        </p:txBody>
      </p:sp>
      <p:pic>
        <p:nvPicPr>
          <p:cNvPr id="12291" name="Picture 6" descr="ex1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219200"/>
            <a:ext cx="85709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418950"/>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8585200" cy="1020763"/>
          </a:xfrm>
        </p:spPr>
        <p:txBody>
          <a:bodyPr>
            <a:normAutofit fontScale="90000"/>
          </a:bodyPr>
          <a:lstStyle/>
          <a:p>
            <a:pPr algn="l" eaLnBrk="1" hangingPunct="1"/>
            <a:r>
              <a:rPr lang="en-US" altLang="en-US" sz="3700" smtClean="0">
                <a:solidFill>
                  <a:schemeClr val="tx1"/>
                </a:solidFill>
              </a:rPr>
              <a:t>Companies Using Indirect Marketing Channels</a:t>
            </a:r>
          </a:p>
        </p:txBody>
      </p:sp>
      <p:pic>
        <p:nvPicPr>
          <p:cNvPr id="13315" name="Picture 4" descr="ex13-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853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4084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8585200" cy="1020763"/>
          </a:xfrm>
        </p:spPr>
        <p:txBody>
          <a:bodyPr>
            <a:normAutofit fontScale="90000"/>
          </a:bodyPr>
          <a:lstStyle/>
          <a:p>
            <a:pPr algn="l" eaLnBrk="1" hangingPunct="1"/>
            <a:r>
              <a:rPr lang="en-US" altLang="en-US" sz="3700" smtClean="0">
                <a:solidFill>
                  <a:schemeClr val="tx1"/>
                </a:solidFill>
              </a:rPr>
              <a:t>Companies Using Vertical Marketing Systems</a:t>
            </a:r>
          </a:p>
        </p:txBody>
      </p:sp>
      <p:pic>
        <p:nvPicPr>
          <p:cNvPr id="14339" name="Picture 4" descr="ex1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92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18683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6200"/>
            <a:ext cx="8585200" cy="1066800"/>
          </a:xfrm>
        </p:spPr>
        <p:txBody>
          <a:bodyPr/>
          <a:lstStyle/>
          <a:p>
            <a:pPr algn="l" eaLnBrk="1" hangingPunct="1"/>
            <a:r>
              <a:rPr lang="en-US" altLang="en-US" sz="3700" smtClean="0">
                <a:solidFill>
                  <a:schemeClr val="tx1"/>
                </a:solidFill>
              </a:rPr>
              <a:t>Managing Marketing Channels</a:t>
            </a:r>
          </a:p>
        </p:txBody>
      </p:sp>
      <p:pic>
        <p:nvPicPr>
          <p:cNvPr id="15363" name="Picture 6" descr="ex1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853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414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382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Typology of Products</a:t>
            </a:r>
            <a:endParaRPr sz="3000" dirty="0">
              <a:latin typeface="Georgia" pitchFamily="18" charset="0"/>
              <a:cs typeface="Times New Roman"/>
            </a:endParaRPr>
          </a:p>
        </p:txBody>
      </p:sp>
      <p:graphicFrame>
        <p:nvGraphicFramePr>
          <p:cNvPr id="7" name="Diagram 6"/>
          <p:cNvGraphicFramePr/>
          <p:nvPr>
            <p:extLst/>
          </p:nvPr>
        </p:nvGraphicFramePr>
        <p:xfrm>
          <a:off x="914400" y="1447800"/>
          <a:ext cx="7467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5674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1200" y="76200"/>
            <a:ext cx="8585200" cy="944563"/>
          </a:xfrm>
        </p:spPr>
        <p:txBody>
          <a:bodyPr>
            <a:normAutofit fontScale="90000"/>
          </a:bodyPr>
          <a:lstStyle/>
          <a:p>
            <a:pPr algn="l" eaLnBrk="1" hangingPunct="1"/>
            <a:r>
              <a:rPr lang="en-US" altLang="en-US" sz="3700" smtClean="0">
                <a:solidFill>
                  <a:schemeClr val="tx1"/>
                </a:solidFill>
              </a:rPr>
              <a:t>Formulating Marketing Objectives and Strategies</a:t>
            </a:r>
          </a:p>
        </p:txBody>
      </p:sp>
      <p:sp>
        <p:nvSpPr>
          <p:cNvPr id="16387" name="Rectangle 3"/>
          <p:cNvSpPr>
            <a:spLocks noGrp="1" noChangeArrowheads="1"/>
          </p:cNvSpPr>
          <p:nvPr>
            <p:ph type="body" sz="half" idx="1"/>
          </p:nvPr>
        </p:nvSpPr>
        <p:spPr>
          <a:xfrm>
            <a:off x="1662113" y="1600200"/>
            <a:ext cx="5864225" cy="4418013"/>
          </a:xfrm>
          <a:solidFill>
            <a:schemeClr val="accent1"/>
          </a:solidFill>
          <a:scene3d>
            <a:camera prst="legacyPerspectiveTopRight"/>
            <a:lightRig rig="legacyFlat2" dir="t"/>
          </a:scene3d>
          <a:sp3d extrusionH="121893000" prstMaterial="legacyMatte">
            <a:bevelT w="13500" h="13500" prst="angle"/>
            <a:bevelB w="13500" h="13500" prst="angle"/>
            <a:extrusionClr>
              <a:srgbClr val="000099"/>
            </a:extrusionClr>
            <a:contourClr>
              <a:schemeClr val="accent1"/>
            </a:contourClr>
          </a:sp3d>
        </p:spPr>
        <p:txBody>
          <a:bodyPr>
            <a:flatTx/>
          </a:bodyPr>
          <a:lstStyle/>
          <a:p>
            <a:pPr eaLnBrk="1" hangingPunct="1">
              <a:lnSpc>
                <a:spcPct val="80000"/>
              </a:lnSpc>
            </a:pPr>
            <a:r>
              <a:rPr lang="en-US" altLang="en-US" sz="2800" smtClean="0"/>
              <a:t>Marketing channel objectives and strategies must be compatible with overall marketing strategy.</a:t>
            </a:r>
          </a:p>
        </p:txBody>
      </p:sp>
      <p:pic>
        <p:nvPicPr>
          <p:cNvPr id="35844" name="Picture 4" descr="j0233020"/>
          <p:cNvPicPr>
            <a:picLocks noGrp="1" noChangeAspect="1" noChangeArrowheads="1"/>
          </p:cNvPicPr>
          <p:nvPr>
            <p:ph sz="half" idx="2"/>
          </p:nvPr>
        </p:nvPicPr>
        <p:blipFill>
          <a:blip r:embed="rId2"/>
          <a:srcRect/>
          <a:stretch>
            <a:fillRect/>
          </a:stretch>
        </p:blipFill>
        <p:spPr>
          <a:xfrm>
            <a:off x="4619625" y="3073400"/>
            <a:ext cx="2652713" cy="2867025"/>
          </a:xfrm>
          <a:solidFill>
            <a:schemeClr val="hlink"/>
          </a:solidFill>
          <a:effectLst>
            <a:outerShdw dist="107763" dir="18900000" algn="ctr" rotWithShape="0">
              <a:srgbClr val="FFFF66">
                <a:alpha val="50000"/>
              </a:srgbClr>
            </a:outerShdw>
          </a:effectLst>
        </p:spPr>
      </p:pic>
    </p:spTree>
    <p:extLst>
      <p:ext uri="{BB962C8B-B14F-4D97-AF65-F5344CB8AC3E}">
        <p14:creationId xmlns:p14="http://schemas.microsoft.com/office/powerpoint/2010/main" val="85730701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22238"/>
            <a:ext cx="8585200" cy="792162"/>
          </a:xfrm>
        </p:spPr>
        <p:txBody>
          <a:bodyPr>
            <a:normAutofit fontScale="90000"/>
          </a:bodyPr>
          <a:lstStyle/>
          <a:p>
            <a:pPr algn="l" eaLnBrk="1" hangingPunct="1"/>
            <a:r>
              <a:rPr lang="en-US" altLang="en-US" sz="3700" smtClean="0">
                <a:solidFill>
                  <a:schemeClr val="tx1"/>
                </a:solidFill>
              </a:rPr>
              <a:t>Developing Channel Objectives and Strategy</a:t>
            </a:r>
          </a:p>
        </p:txBody>
      </p:sp>
      <p:sp>
        <p:nvSpPr>
          <p:cNvPr id="10247" name="Rectangle 7"/>
          <p:cNvSpPr>
            <a:spLocks noGrp="1" noChangeArrowheads="1"/>
          </p:cNvSpPr>
          <p:nvPr>
            <p:ph type="body" sz="half" idx="1"/>
          </p:nvPr>
        </p:nvSpPr>
        <p:spPr>
          <a:xfrm>
            <a:off x="877888" y="1493838"/>
            <a:ext cx="4227512" cy="4449762"/>
          </a:xfrm>
          <a:solidFill>
            <a:srgbClr val="000099"/>
          </a:solidFill>
          <a:ln w="38100">
            <a:solidFill>
              <a:schemeClr val="hlink"/>
            </a:solidFill>
          </a:ln>
          <a:effectLst>
            <a:outerShdw dist="107763" dir="2700000" algn="ctr" rotWithShape="0">
              <a:schemeClr val="bg2">
                <a:alpha val="50000"/>
              </a:schemeClr>
            </a:outerShdw>
          </a:effectLst>
        </p:spPr>
        <p:txBody>
          <a:bodyPr/>
          <a:lstStyle/>
          <a:p>
            <a:pPr marL="609600" indent="-609600" eaLnBrk="1" hangingPunct="1">
              <a:defRPr/>
            </a:pPr>
            <a:r>
              <a:rPr lang="en-US" sz="2800" dirty="0" smtClean="0">
                <a:solidFill>
                  <a:srgbClr val="FF0000"/>
                </a:solidFill>
              </a:rPr>
              <a:t>The development of channel strategies requires decisions in three key areas:</a:t>
            </a:r>
          </a:p>
          <a:p>
            <a:pPr marL="908050" lvl="1" indent="-450850" eaLnBrk="1" hangingPunct="1">
              <a:buFont typeface="Wingdings" pitchFamily="2" charset="2"/>
              <a:buAutoNum type="arabicPeriod"/>
              <a:defRPr/>
            </a:pPr>
            <a:r>
              <a:rPr lang="en-US" sz="2400" i="1" dirty="0" smtClean="0">
                <a:solidFill>
                  <a:srgbClr val="FF0000"/>
                </a:solidFill>
              </a:rPr>
              <a:t>Buyer Preferences</a:t>
            </a:r>
          </a:p>
          <a:p>
            <a:pPr marL="908050" lvl="1" indent="-450850" eaLnBrk="1" hangingPunct="1">
              <a:buFont typeface="Wingdings" pitchFamily="2" charset="2"/>
              <a:buAutoNum type="arabicPeriod"/>
              <a:defRPr/>
            </a:pPr>
            <a:r>
              <a:rPr lang="en-US" sz="2400" i="1" dirty="0" smtClean="0">
                <a:solidFill>
                  <a:srgbClr val="FF0000"/>
                </a:solidFill>
              </a:rPr>
              <a:t>Relationship Orientation</a:t>
            </a:r>
          </a:p>
          <a:p>
            <a:pPr marL="908050" lvl="1" indent="-450850" eaLnBrk="1" hangingPunct="1">
              <a:buFont typeface="Wingdings" pitchFamily="2" charset="2"/>
              <a:buAutoNum type="arabicPeriod"/>
              <a:defRPr/>
            </a:pPr>
            <a:r>
              <a:rPr lang="en-US" sz="2400" i="1" dirty="0" smtClean="0">
                <a:solidFill>
                  <a:srgbClr val="FF0000"/>
                </a:solidFill>
              </a:rPr>
              <a:t>Degree of Market Coverage</a:t>
            </a:r>
          </a:p>
        </p:txBody>
      </p:sp>
      <p:sp>
        <p:nvSpPr>
          <p:cNvPr id="17412" name="Line 6"/>
          <p:cNvSpPr>
            <a:spLocks noChangeShapeType="1"/>
          </p:cNvSpPr>
          <p:nvPr/>
        </p:nvSpPr>
        <p:spPr bwMode="auto">
          <a:xfrm>
            <a:off x="838200" y="6400800"/>
            <a:ext cx="79248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pic>
        <p:nvPicPr>
          <p:cNvPr id="10248" name="Picture 8" descr="j0233025"/>
          <p:cNvPicPr>
            <a:picLocks noGrp="1" noChangeAspect="1" noChangeArrowheads="1"/>
          </p:cNvPicPr>
          <p:nvPr>
            <p:ph sz="half" idx="2"/>
          </p:nvPr>
        </p:nvPicPr>
        <p:blipFill>
          <a:blip r:embed="rId2"/>
          <a:srcRect/>
          <a:stretch>
            <a:fillRect/>
          </a:stretch>
        </p:blipFill>
        <p:spPr>
          <a:xfrm>
            <a:off x="5334000" y="3657600"/>
            <a:ext cx="3505200" cy="2205038"/>
          </a:xfrm>
          <a:ln w="57150">
            <a:solidFill>
              <a:schemeClr val="hlink"/>
            </a:solidFill>
          </a:ln>
          <a:effectLst>
            <a:outerShdw dist="107763" dir="2700000" algn="ctr" rotWithShape="0">
              <a:srgbClr val="808080">
                <a:alpha val="50000"/>
              </a:srgbClr>
            </a:outerShdw>
          </a:effectLst>
        </p:spPr>
      </p:pic>
    </p:spTree>
    <p:extLst>
      <p:ext uri="{BB962C8B-B14F-4D97-AF65-F5344CB8AC3E}">
        <p14:creationId xmlns:p14="http://schemas.microsoft.com/office/powerpoint/2010/main" val="114845611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11200" y="46038"/>
            <a:ext cx="8585200" cy="1096962"/>
          </a:xfrm>
        </p:spPr>
        <p:txBody>
          <a:bodyPr/>
          <a:lstStyle/>
          <a:p>
            <a:pPr algn="l" eaLnBrk="1" hangingPunct="1"/>
            <a:r>
              <a:rPr lang="en-US" altLang="en-US" sz="3700" smtClean="0">
                <a:solidFill>
                  <a:schemeClr val="tx1"/>
                </a:solidFill>
              </a:rPr>
              <a:t>Evaluating Channel Alternatives</a:t>
            </a:r>
          </a:p>
        </p:txBody>
      </p:sp>
      <p:sp>
        <p:nvSpPr>
          <p:cNvPr id="18435" name="Rectangle 4"/>
          <p:cNvSpPr>
            <a:spLocks noGrp="1" noChangeArrowheads="1"/>
          </p:cNvSpPr>
          <p:nvPr>
            <p:ph type="body" sz="half" idx="1"/>
          </p:nvPr>
        </p:nvSpPr>
        <p:spPr>
          <a:xfrm>
            <a:off x="990600" y="1524000"/>
            <a:ext cx="4800600" cy="4754563"/>
          </a:xfrm>
        </p:spPr>
        <p:txBody>
          <a:bodyPr/>
          <a:lstStyle/>
          <a:p>
            <a:pPr eaLnBrk="1" hangingPunct="1">
              <a:lnSpc>
                <a:spcPct val="90000"/>
              </a:lnSpc>
            </a:pPr>
            <a:r>
              <a:rPr lang="en-US" altLang="en-US" sz="2800" smtClean="0"/>
              <a:t>Evaluation of Capabilities and Costs</a:t>
            </a:r>
          </a:p>
          <a:p>
            <a:pPr eaLnBrk="1" hangingPunct="1">
              <a:lnSpc>
                <a:spcPct val="90000"/>
              </a:lnSpc>
            </a:pPr>
            <a:endParaRPr lang="en-US" altLang="en-US" sz="2800" smtClean="0"/>
          </a:p>
          <a:p>
            <a:pPr eaLnBrk="1" hangingPunct="1">
              <a:lnSpc>
                <a:spcPct val="90000"/>
              </a:lnSpc>
            </a:pPr>
            <a:r>
              <a:rPr lang="en-US" altLang="en-US" sz="2800" smtClean="0"/>
              <a:t>Evaluation of Channel Compatibility:</a:t>
            </a:r>
          </a:p>
          <a:p>
            <a:pPr lvl="1" eaLnBrk="1" hangingPunct="1">
              <a:lnSpc>
                <a:spcPct val="90000"/>
              </a:lnSpc>
            </a:pPr>
            <a:r>
              <a:rPr lang="en-US" altLang="en-US" sz="2400" i="1" smtClean="0"/>
              <a:t>Product Considerations</a:t>
            </a:r>
          </a:p>
          <a:p>
            <a:pPr lvl="1" eaLnBrk="1" hangingPunct="1">
              <a:lnSpc>
                <a:spcPct val="90000"/>
              </a:lnSpc>
            </a:pPr>
            <a:r>
              <a:rPr lang="en-US" altLang="en-US" sz="2400" i="1" smtClean="0"/>
              <a:t>Pricing Considerations</a:t>
            </a:r>
          </a:p>
          <a:p>
            <a:pPr lvl="1" eaLnBrk="1" hangingPunct="1">
              <a:lnSpc>
                <a:spcPct val="90000"/>
              </a:lnSpc>
            </a:pPr>
            <a:r>
              <a:rPr lang="en-US" altLang="en-US" sz="2400" i="1" smtClean="0"/>
              <a:t>Marketing Communications Considerations</a:t>
            </a:r>
          </a:p>
          <a:p>
            <a:pPr lvl="1" eaLnBrk="1" hangingPunct="1">
              <a:lnSpc>
                <a:spcPct val="90000"/>
              </a:lnSpc>
            </a:pPr>
            <a:endParaRPr lang="en-US" altLang="en-US" sz="2400" i="1" smtClean="0"/>
          </a:p>
          <a:p>
            <a:pPr eaLnBrk="1" hangingPunct="1">
              <a:lnSpc>
                <a:spcPct val="90000"/>
              </a:lnSpc>
            </a:pPr>
            <a:r>
              <a:rPr lang="en-US" altLang="en-US" sz="2800" smtClean="0"/>
              <a:t>Evaluation of Availability</a:t>
            </a:r>
          </a:p>
        </p:txBody>
      </p:sp>
      <p:pic>
        <p:nvPicPr>
          <p:cNvPr id="18436" name="Picture 8" descr="j0295184"/>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38800" y="3733800"/>
            <a:ext cx="3251200" cy="2397125"/>
          </a:xfrm>
          <a:noFill/>
        </p:spPr>
      </p:pic>
    </p:spTree>
    <p:extLst>
      <p:ext uri="{BB962C8B-B14F-4D97-AF65-F5344CB8AC3E}">
        <p14:creationId xmlns:p14="http://schemas.microsoft.com/office/powerpoint/2010/main" val="280529797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44463"/>
            <a:ext cx="8585200" cy="1516063"/>
          </a:xfrm>
        </p:spPr>
        <p:txBody>
          <a:bodyPr/>
          <a:lstStyle/>
          <a:p>
            <a:pPr algn="l" eaLnBrk="1" hangingPunct="1"/>
            <a:r>
              <a:rPr lang="en-US" altLang="en-US" sz="3700" smtClean="0">
                <a:solidFill>
                  <a:schemeClr val="tx1"/>
                </a:solidFill>
              </a:rPr>
              <a:t>Determining Channel Structure</a:t>
            </a:r>
          </a:p>
        </p:txBody>
      </p:sp>
      <p:sp>
        <p:nvSpPr>
          <p:cNvPr id="19459" name="Rectangle 3"/>
          <p:cNvSpPr>
            <a:spLocks noGrp="1" noChangeArrowheads="1"/>
          </p:cNvSpPr>
          <p:nvPr>
            <p:ph type="body" sz="half" idx="1"/>
          </p:nvPr>
        </p:nvSpPr>
        <p:spPr>
          <a:xfrm>
            <a:off x="685800" y="1524000"/>
            <a:ext cx="6019800" cy="1066800"/>
          </a:xfrm>
          <a:solidFill>
            <a:schemeClr val="bg1"/>
          </a:solidFill>
          <a:scene3d>
            <a:camera prst="legacyObliqueTopRight"/>
            <a:lightRig rig="legacyFlat2" dir="t"/>
          </a:scene3d>
          <a:sp3d extrusionH="430200" prstMaterial="legacyMatte">
            <a:bevelT w="13500" h="13500" prst="angle"/>
            <a:bevelB w="13500" h="13500" prst="angle"/>
            <a:extrusionClr>
              <a:schemeClr val="accent2"/>
            </a:extrusionClr>
            <a:contourClr>
              <a:schemeClr val="bg1"/>
            </a:contourClr>
          </a:sp3d>
        </p:spPr>
        <p:txBody>
          <a:bodyPr>
            <a:flatTx/>
          </a:bodyPr>
          <a:lstStyle/>
          <a:p>
            <a:pPr eaLnBrk="1" hangingPunct="1"/>
            <a:r>
              <a:rPr lang="en-US" altLang="en-US" sz="2800" smtClean="0"/>
              <a:t>The key question is </a:t>
            </a:r>
            <a:r>
              <a:rPr lang="en-US" altLang="en-US" sz="2800" i="1" smtClean="0">
                <a:solidFill>
                  <a:srgbClr val="FFFF66"/>
                </a:solidFill>
              </a:rPr>
              <a:t>“What channel structure is best for us to use?”</a:t>
            </a:r>
          </a:p>
        </p:txBody>
      </p:sp>
      <p:sp>
        <p:nvSpPr>
          <p:cNvPr id="13321" name="Rectangle 9"/>
          <p:cNvSpPr>
            <a:spLocks noChangeArrowheads="1"/>
          </p:cNvSpPr>
          <p:nvPr/>
        </p:nvSpPr>
        <p:spPr bwMode="auto">
          <a:xfrm>
            <a:off x="2895600" y="2971800"/>
            <a:ext cx="5334000" cy="1066800"/>
          </a:xfrm>
          <a:prstGeom prst="rect">
            <a:avLst/>
          </a:prstGeom>
          <a:solidFill>
            <a:schemeClr val="accent1"/>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FF9900"/>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i="1"/>
              <a:t>Direct of Indirect Channels?</a:t>
            </a:r>
          </a:p>
        </p:txBody>
      </p:sp>
      <p:sp>
        <p:nvSpPr>
          <p:cNvPr id="13322" name="Rectangle 10"/>
          <p:cNvSpPr>
            <a:spLocks noChangeArrowheads="1"/>
          </p:cNvSpPr>
          <p:nvPr/>
        </p:nvSpPr>
        <p:spPr bwMode="auto">
          <a:xfrm>
            <a:off x="3200400" y="4267200"/>
            <a:ext cx="5334000" cy="990600"/>
          </a:xfrm>
          <a:prstGeom prst="rect">
            <a:avLst/>
          </a:prstGeom>
          <a:solidFill>
            <a:schemeClr val="accent1"/>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FFFF66"/>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i="1"/>
              <a:t>Single or Multiple Channels?</a:t>
            </a:r>
          </a:p>
        </p:txBody>
      </p:sp>
      <p:sp>
        <p:nvSpPr>
          <p:cNvPr id="13323" name="Rectangle 11"/>
          <p:cNvSpPr>
            <a:spLocks noChangeArrowheads="1"/>
          </p:cNvSpPr>
          <p:nvPr/>
        </p:nvSpPr>
        <p:spPr bwMode="auto">
          <a:xfrm>
            <a:off x="3429000" y="5486400"/>
            <a:ext cx="5334000" cy="838200"/>
          </a:xfrm>
          <a:prstGeom prst="rect">
            <a:avLst/>
          </a:prstGeom>
          <a:solidFill>
            <a:schemeClr val="accent1"/>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000099"/>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i="1"/>
              <a:t>Vertical Marketing Systems?</a:t>
            </a:r>
          </a:p>
        </p:txBody>
      </p:sp>
      <p:sp>
        <p:nvSpPr>
          <p:cNvPr id="13324" name="Line 12"/>
          <p:cNvSpPr>
            <a:spLocks noChangeShapeType="1"/>
          </p:cNvSpPr>
          <p:nvPr/>
        </p:nvSpPr>
        <p:spPr bwMode="auto">
          <a:xfrm>
            <a:off x="2133600" y="2590800"/>
            <a:ext cx="0" cy="914400"/>
          </a:xfrm>
          <a:prstGeom prst="line">
            <a:avLst/>
          </a:prstGeom>
          <a:noFill/>
          <a:ln w="38100">
            <a:solidFill>
              <a:schemeClr val="tx1"/>
            </a:solidFill>
            <a:round/>
            <a:headEnd/>
            <a:tailEnd/>
          </a:ln>
          <a:effectLst>
            <a:outerShdw dist="107763" dir="2700000" algn="ctr" rotWithShape="0">
              <a:schemeClr val="bg2">
                <a:alpha val="50000"/>
              </a:schemeClr>
            </a:outerShdw>
          </a:effectLst>
        </p:spPr>
        <p:txBody>
          <a:bodyPr/>
          <a:lstStyle/>
          <a:p>
            <a:pPr>
              <a:defRPr/>
            </a:pPr>
            <a:endParaRPr lang="en-IN">
              <a:latin typeface="Arial" charset="0"/>
            </a:endParaRPr>
          </a:p>
        </p:txBody>
      </p:sp>
      <p:sp>
        <p:nvSpPr>
          <p:cNvPr id="13325" name="Line 13"/>
          <p:cNvSpPr>
            <a:spLocks noChangeShapeType="1"/>
          </p:cNvSpPr>
          <p:nvPr/>
        </p:nvSpPr>
        <p:spPr bwMode="auto">
          <a:xfrm>
            <a:off x="2133600" y="3505200"/>
            <a:ext cx="762000" cy="0"/>
          </a:xfrm>
          <a:prstGeom prst="line">
            <a:avLst/>
          </a:prstGeom>
          <a:noFill/>
          <a:ln w="38100">
            <a:solidFill>
              <a:schemeClr val="tx1"/>
            </a:solidFill>
            <a:round/>
            <a:headEnd/>
            <a:tailEnd type="triangle" w="med" len="med"/>
          </a:ln>
          <a:effectLst>
            <a:outerShdw dist="107763" dir="2700000" algn="ctr" rotWithShape="0">
              <a:schemeClr val="bg2">
                <a:alpha val="50000"/>
              </a:schemeClr>
            </a:outerShdw>
          </a:effectLst>
        </p:spPr>
        <p:txBody>
          <a:bodyPr/>
          <a:lstStyle/>
          <a:p>
            <a:pPr>
              <a:defRPr/>
            </a:pPr>
            <a:endParaRPr lang="en-IN">
              <a:latin typeface="Arial" charset="0"/>
            </a:endParaRPr>
          </a:p>
        </p:txBody>
      </p:sp>
      <p:sp>
        <p:nvSpPr>
          <p:cNvPr id="13326" name="Line 14"/>
          <p:cNvSpPr>
            <a:spLocks noChangeShapeType="1"/>
          </p:cNvSpPr>
          <p:nvPr/>
        </p:nvSpPr>
        <p:spPr bwMode="auto">
          <a:xfrm>
            <a:off x="1828800" y="2590800"/>
            <a:ext cx="0" cy="2133600"/>
          </a:xfrm>
          <a:prstGeom prst="line">
            <a:avLst/>
          </a:prstGeom>
          <a:noFill/>
          <a:ln w="38100">
            <a:solidFill>
              <a:schemeClr val="tx1"/>
            </a:solidFill>
            <a:round/>
            <a:headEnd/>
            <a:tailEnd/>
          </a:ln>
          <a:effectLst>
            <a:outerShdw dist="107763" dir="2700000" algn="ctr" rotWithShape="0">
              <a:schemeClr val="bg2">
                <a:alpha val="50000"/>
              </a:schemeClr>
            </a:outerShdw>
          </a:effectLst>
        </p:spPr>
        <p:txBody>
          <a:bodyPr/>
          <a:lstStyle/>
          <a:p>
            <a:pPr>
              <a:defRPr/>
            </a:pPr>
            <a:endParaRPr lang="en-IN">
              <a:latin typeface="Arial" charset="0"/>
            </a:endParaRPr>
          </a:p>
        </p:txBody>
      </p:sp>
      <p:sp>
        <p:nvSpPr>
          <p:cNvPr id="13327" name="Line 15"/>
          <p:cNvSpPr>
            <a:spLocks noChangeShapeType="1"/>
          </p:cNvSpPr>
          <p:nvPr/>
        </p:nvSpPr>
        <p:spPr bwMode="auto">
          <a:xfrm>
            <a:off x="1828800" y="4724400"/>
            <a:ext cx="1371600" cy="0"/>
          </a:xfrm>
          <a:prstGeom prst="line">
            <a:avLst/>
          </a:prstGeom>
          <a:noFill/>
          <a:ln w="38100">
            <a:solidFill>
              <a:schemeClr val="tx1"/>
            </a:solidFill>
            <a:round/>
            <a:headEnd/>
            <a:tailEnd type="triangle" w="med" len="med"/>
          </a:ln>
          <a:effectLst>
            <a:outerShdw dist="107763" dir="2700000" algn="ctr" rotWithShape="0">
              <a:schemeClr val="bg2">
                <a:alpha val="50000"/>
              </a:schemeClr>
            </a:outerShdw>
          </a:effectLst>
        </p:spPr>
        <p:txBody>
          <a:bodyPr/>
          <a:lstStyle/>
          <a:p>
            <a:pPr>
              <a:defRPr/>
            </a:pPr>
            <a:endParaRPr lang="en-IN">
              <a:latin typeface="Arial" charset="0"/>
            </a:endParaRPr>
          </a:p>
        </p:txBody>
      </p:sp>
      <p:sp>
        <p:nvSpPr>
          <p:cNvPr id="13328" name="Line 16"/>
          <p:cNvSpPr>
            <a:spLocks noChangeShapeType="1"/>
          </p:cNvSpPr>
          <p:nvPr/>
        </p:nvSpPr>
        <p:spPr bwMode="auto">
          <a:xfrm>
            <a:off x="1524000" y="2590800"/>
            <a:ext cx="0" cy="3276600"/>
          </a:xfrm>
          <a:prstGeom prst="line">
            <a:avLst/>
          </a:prstGeom>
          <a:noFill/>
          <a:ln w="38100">
            <a:solidFill>
              <a:schemeClr val="tx1"/>
            </a:solidFill>
            <a:round/>
            <a:headEnd/>
            <a:tailEnd/>
          </a:ln>
          <a:effectLst>
            <a:outerShdw dist="107763" dir="2700000" algn="ctr" rotWithShape="0">
              <a:schemeClr val="bg2">
                <a:alpha val="50000"/>
              </a:schemeClr>
            </a:outerShdw>
          </a:effectLst>
        </p:spPr>
        <p:txBody>
          <a:bodyPr/>
          <a:lstStyle/>
          <a:p>
            <a:pPr>
              <a:defRPr/>
            </a:pPr>
            <a:endParaRPr lang="en-IN">
              <a:latin typeface="Arial" charset="0"/>
            </a:endParaRPr>
          </a:p>
        </p:txBody>
      </p:sp>
      <p:sp>
        <p:nvSpPr>
          <p:cNvPr id="13329" name="Line 17"/>
          <p:cNvSpPr>
            <a:spLocks noChangeShapeType="1"/>
          </p:cNvSpPr>
          <p:nvPr/>
        </p:nvSpPr>
        <p:spPr bwMode="auto">
          <a:xfrm>
            <a:off x="1524000" y="5867400"/>
            <a:ext cx="1905000" cy="0"/>
          </a:xfrm>
          <a:prstGeom prst="line">
            <a:avLst/>
          </a:prstGeom>
          <a:noFill/>
          <a:ln w="38100">
            <a:solidFill>
              <a:schemeClr val="tx1"/>
            </a:solidFill>
            <a:round/>
            <a:headEnd/>
            <a:tailEnd type="triangle" w="med" len="med"/>
          </a:ln>
          <a:effectLst>
            <a:outerShdw dist="107763" dir="2700000" algn="ctr" rotWithShape="0">
              <a:schemeClr val="bg2">
                <a:alpha val="50000"/>
              </a:schemeClr>
            </a:outerShdw>
          </a:effectLst>
        </p:spPr>
        <p:txBody>
          <a:bodyPr/>
          <a:lstStyle/>
          <a:p>
            <a:pPr>
              <a:defRPr/>
            </a:pPr>
            <a:endParaRPr lang="en-IN">
              <a:latin typeface="Arial" charset="0"/>
            </a:endParaRPr>
          </a:p>
        </p:txBody>
      </p:sp>
    </p:spTree>
    <p:extLst>
      <p:ext uri="{BB962C8B-B14F-4D97-AF65-F5344CB8AC3E}">
        <p14:creationId xmlns:p14="http://schemas.microsoft.com/office/powerpoint/2010/main" val="146174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24"/>
                                        </p:tgtEl>
                                        <p:attrNameLst>
                                          <p:attrName>style.visibility</p:attrName>
                                        </p:attrNameLst>
                                      </p:cBhvr>
                                      <p:to>
                                        <p:strVal val="visible"/>
                                      </p:to>
                                    </p:set>
                                    <p:animEffect transition="in" filter="wipe(up)">
                                      <p:cBhvr>
                                        <p:cTn id="7" dur="500"/>
                                        <p:tgtEl>
                                          <p:spTgt spid="13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325"/>
                                        </p:tgtEl>
                                        <p:attrNameLst>
                                          <p:attrName>style.visibility</p:attrName>
                                        </p:attrNameLst>
                                      </p:cBhvr>
                                      <p:to>
                                        <p:strVal val="visible"/>
                                      </p:to>
                                    </p:set>
                                    <p:animEffect transition="in" filter="wipe(left)">
                                      <p:cBhvr>
                                        <p:cTn id="12" dur="500"/>
                                        <p:tgtEl>
                                          <p:spTgt spid="13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3321"/>
                                        </p:tgtEl>
                                        <p:attrNameLst>
                                          <p:attrName>style.visibility</p:attrName>
                                        </p:attrNameLst>
                                      </p:cBhvr>
                                      <p:to>
                                        <p:strVal val="visible"/>
                                      </p:to>
                                    </p:set>
                                    <p:animEffect transition="in" filter="wheel(4)">
                                      <p:cBhvr>
                                        <p:cTn id="17" dur="500"/>
                                        <p:tgtEl>
                                          <p:spTgt spid="133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3326"/>
                                        </p:tgtEl>
                                        <p:attrNameLst>
                                          <p:attrName>style.visibility</p:attrName>
                                        </p:attrNameLst>
                                      </p:cBhvr>
                                      <p:to>
                                        <p:strVal val="visible"/>
                                      </p:to>
                                    </p:set>
                                    <p:animEffect transition="in" filter="wipe(up)">
                                      <p:cBhvr>
                                        <p:cTn id="22" dur="500"/>
                                        <p:tgtEl>
                                          <p:spTgt spid="133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327"/>
                                        </p:tgtEl>
                                        <p:attrNameLst>
                                          <p:attrName>style.visibility</p:attrName>
                                        </p:attrNameLst>
                                      </p:cBhvr>
                                      <p:to>
                                        <p:strVal val="visible"/>
                                      </p:to>
                                    </p:set>
                                    <p:animEffect transition="in" filter="wipe(left)">
                                      <p:cBhvr>
                                        <p:cTn id="27" dur="500"/>
                                        <p:tgtEl>
                                          <p:spTgt spid="133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3322"/>
                                        </p:tgtEl>
                                        <p:attrNameLst>
                                          <p:attrName>style.visibility</p:attrName>
                                        </p:attrNameLst>
                                      </p:cBhvr>
                                      <p:to>
                                        <p:strVal val="visible"/>
                                      </p:to>
                                    </p:set>
                                    <p:animEffect transition="in" filter="wheel(4)">
                                      <p:cBhvr>
                                        <p:cTn id="32" dur="500"/>
                                        <p:tgtEl>
                                          <p:spTgt spid="133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3328"/>
                                        </p:tgtEl>
                                        <p:attrNameLst>
                                          <p:attrName>style.visibility</p:attrName>
                                        </p:attrNameLst>
                                      </p:cBhvr>
                                      <p:to>
                                        <p:strVal val="visible"/>
                                      </p:to>
                                    </p:set>
                                    <p:animEffect transition="in" filter="wipe(up)">
                                      <p:cBhvr>
                                        <p:cTn id="37" dur="500"/>
                                        <p:tgtEl>
                                          <p:spTgt spid="133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3329"/>
                                        </p:tgtEl>
                                        <p:attrNameLst>
                                          <p:attrName>style.visibility</p:attrName>
                                        </p:attrNameLst>
                                      </p:cBhvr>
                                      <p:to>
                                        <p:strVal val="visible"/>
                                      </p:to>
                                    </p:set>
                                    <p:animEffect transition="in" filter="wipe(left)">
                                      <p:cBhvr>
                                        <p:cTn id="42" dur="500"/>
                                        <p:tgtEl>
                                          <p:spTgt spid="133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3323"/>
                                        </p:tgtEl>
                                        <p:attrNameLst>
                                          <p:attrName>style.visibility</p:attrName>
                                        </p:attrNameLst>
                                      </p:cBhvr>
                                      <p:to>
                                        <p:strVal val="visible"/>
                                      </p:to>
                                    </p:set>
                                    <p:animEffect transition="in" filter="wheel(4)">
                                      <p:cBhvr>
                                        <p:cTn id="47"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p:bldP spid="13322" grpId="0" animBg="1"/>
      <p:bldP spid="13323"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144463"/>
            <a:ext cx="8585200" cy="1516063"/>
          </a:xfrm>
        </p:spPr>
        <p:txBody>
          <a:bodyPr/>
          <a:lstStyle/>
          <a:p>
            <a:pPr algn="l" eaLnBrk="1" hangingPunct="1"/>
            <a:r>
              <a:rPr lang="en-US" altLang="en-US" sz="3700" smtClean="0">
                <a:solidFill>
                  <a:schemeClr val="tx1"/>
                </a:solidFill>
              </a:rPr>
              <a:t>Implementing Channel Strategy</a:t>
            </a:r>
          </a:p>
        </p:txBody>
      </p:sp>
      <p:sp>
        <p:nvSpPr>
          <p:cNvPr id="15363" name="Rectangle 3"/>
          <p:cNvSpPr>
            <a:spLocks noGrp="1" noChangeArrowheads="1"/>
          </p:cNvSpPr>
          <p:nvPr>
            <p:ph type="body" sz="half" idx="1"/>
          </p:nvPr>
        </p:nvSpPr>
        <p:spPr>
          <a:xfrm>
            <a:off x="1143000" y="1524000"/>
            <a:ext cx="7239000" cy="3657600"/>
          </a:xfrm>
          <a:solidFill>
            <a:schemeClr val="bg1"/>
          </a:solidFill>
          <a:ln w="57150">
            <a:solidFill>
              <a:srgbClr val="7FA565"/>
            </a:solidFill>
          </a:ln>
          <a:effectLst>
            <a:outerShdw dist="107763" dir="2700000" algn="ctr" rotWithShape="0">
              <a:schemeClr val="bg2">
                <a:alpha val="50000"/>
              </a:schemeClr>
            </a:outerShdw>
          </a:effectLst>
        </p:spPr>
        <p:txBody>
          <a:bodyPr/>
          <a:lstStyle/>
          <a:p>
            <a:pPr eaLnBrk="1" hangingPunct="1">
              <a:defRPr/>
            </a:pPr>
            <a:r>
              <a:rPr lang="en-US" sz="2800" i="1" smtClean="0">
                <a:solidFill>
                  <a:srgbClr val="FF9900"/>
                </a:solidFill>
              </a:rPr>
              <a:t>Run a Trial Period</a:t>
            </a:r>
          </a:p>
          <a:p>
            <a:pPr lvl="1" eaLnBrk="1" hangingPunct="1">
              <a:defRPr/>
            </a:pPr>
            <a:endParaRPr lang="en-US" sz="2400" i="1" smtClean="0">
              <a:solidFill>
                <a:srgbClr val="FF9900"/>
              </a:solidFill>
            </a:endParaRPr>
          </a:p>
          <a:p>
            <a:pPr eaLnBrk="1" hangingPunct="1">
              <a:defRPr/>
            </a:pPr>
            <a:r>
              <a:rPr lang="en-US" sz="2800" i="1" smtClean="0">
                <a:solidFill>
                  <a:srgbClr val="FF9900"/>
                </a:solidFill>
              </a:rPr>
              <a:t>Set Performance Expectations</a:t>
            </a:r>
          </a:p>
          <a:p>
            <a:pPr eaLnBrk="1" hangingPunct="1">
              <a:defRPr/>
            </a:pPr>
            <a:endParaRPr lang="en-US" sz="2800" i="1" smtClean="0">
              <a:solidFill>
                <a:srgbClr val="FF9900"/>
              </a:solidFill>
            </a:endParaRPr>
          </a:p>
          <a:p>
            <a:pPr eaLnBrk="1" hangingPunct="1">
              <a:defRPr/>
            </a:pPr>
            <a:r>
              <a:rPr lang="en-US" sz="2800" i="1" smtClean="0">
                <a:solidFill>
                  <a:srgbClr val="FF9900"/>
                </a:solidFill>
              </a:rPr>
              <a:t>Create Communication Networks</a:t>
            </a:r>
          </a:p>
        </p:txBody>
      </p:sp>
      <p:pic>
        <p:nvPicPr>
          <p:cNvPr id="15366" name="Picture 6" descr="j0233525"/>
          <p:cNvPicPr>
            <a:picLocks noGrp="1" noChangeAspect="1" noChangeArrowheads="1"/>
          </p:cNvPicPr>
          <p:nvPr>
            <p:ph sz="quarter" idx="3"/>
          </p:nvPr>
        </p:nvPicPr>
        <p:blipFill>
          <a:blip r:embed="rId2"/>
          <a:srcRect/>
          <a:stretch>
            <a:fillRect/>
          </a:stretch>
        </p:blipFill>
        <p:spPr>
          <a:xfrm>
            <a:off x="5888038" y="3848100"/>
            <a:ext cx="2568575" cy="2185988"/>
          </a:xfrm>
          <a:effectLst>
            <a:outerShdw dist="107763" dir="2700000" algn="ctr" rotWithShape="0">
              <a:srgbClr val="808080">
                <a:alpha val="50000"/>
              </a:srgbClr>
            </a:outerShdw>
          </a:effectLst>
        </p:spPr>
      </p:pic>
    </p:spTree>
    <p:extLst>
      <p:ext uri="{BB962C8B-B14F-4D97-AF65-F5344CB8AC3E}">
        <p14:creationId xmlns:p14="http://schemas.microsoft.com/office/powerpoint/2010/main" val="2030987137"/>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0663"/>
            <a:ext cx="8585200" cy="1516063"/>
          </a:xfrm>
        </p:spPr>
        <p:txBody>
          <a:bodyPr/>
          <a:lstStyle/>
          <a:p>
            <a:pPr algn="l" eaLnBrk="1" hangingPunct="1"/>
            <a:r>
              <a:rPr lang="en-US" altLang="en-US" sz="3700" smtClean="0">
                <a:solidFill>
                  <a:schemeClr val="tx1"/>
                </a:solidFill>
              </a:rPr>
              <a:t>Evaluating Channel Performance</a:t>
            </a:r>
            <a:endParaRPr lang="en-US" altLang="en-US" smtClean="0">
              <a:solidFill>
                <a:schemeClr val="tx1"/>
              </a:solidFill>
            </a:endParaRPr>
          </a:p>
        </p:txBody>
      </p:sp>
      <p:sp>
        <p:nvSpPr>
          <p:cNvPr id="21507" name="Rectangle 3"/>
          <p:cNvSpPr>
            <a:spLocks noGrp="1" noChangeArrowheads="1"/>
          </p:cNvSpPr>
          <p:nvPr>
            <p:ph type="body" sz="half" idx="1"/>
          </p:nvPr>
        </p:nvSpPr>
        <p:spPr>
          <a:xfrm>
            <a:off x="838200" y="1600200"/>
            <a:ext cx="7467600" cy="4419600"/>
          </a:xfrm>
          <a:solidFill>
            <a:srgbClr val="000099"/>
          </a:solidFill>
          <a:scene3d>
            <a:camera prst="legacyPerspectiveFront">
              <a:rot lat="1500000" lon="20099994" rev="0"/>
            </a:camera>
            <a:lightRig rig="legacyFlat4" dir="t"/>
          </a:scene3d>
          <a:sp3d extrusionH="430200" prstMaterial="legacyMatte">
            <a:bevelT w="13500" h="13500" prst="angle"/>
            <a:bevelB w="13500" h="13500" prst="angle"/>
            <a:extrusionClr>
              <a:srgbClr val="000099"/>
            </a:extrusionClr>
            <a:contourClr>
              <a:srgbClr val="000099"/>
            </a:contourClr>
          </a:sp3d>
        </p:spPr>
        <p:txBody>
          <a:bodyPr>
            <a:flatTx/>
          </a:bodyPr>
          <a:lstStyle/>
          <a:p>
            <a:pPr marL="609600" indent="-609600" eaLnBrk="1" hangingPunct="1">
              <a:buFont typeface="Wingdings" panose="05000000000000000000" pitchFamily="2" charset="2"/>
              <a:buAutoNum type="arabicPeriod"/>
            </a:pPr>
            <a:endParaRPr lang="en-US" altLang="en-US" sz="2800" smtClean="0"/>
          </a:p>
          <a:p>
            <a:pPr marL="609600" indent="-609600" eaLnBrk="1" hangingPunct="1">
              <a:buFont typeface="Wingdings" panose="05000000000000000000" pitchFamily="2" charset="2"/>
              <a:buAutoNum type="arabicPeriod"/>
            </a:pPr>
            <a:r>
              <a:rPr lang="en-US" altLang="en-US" sz="2800" smtClean="0">
                <a:solidFill>
                  <a:srgbClr val="FF0000"/>
                </a:solidFill>
              </a:rPr>
              <a:t>Financial Evaluation</a:t>
            </a:r>
          </a:p>
          <a:p>
            <a:pPr marL="609600" indent="-609600" eaLnBrk="1" hangingPunct="1">
              <a:buFont typeface="Wingdings" panose="05000000000000000000" pitchFamily="2" charset="2"/>
              <a:buAutoNum type="arabicPeriod"/>
            </a:pPr>
            <a:endParaRPr lang="en-US" altLang="en-US" sz="2800" smtClean="0">
              <a:solidFill>
                <a:srgbClr val="FF0000"/>
              </a:solidFill>
            </a:endParaRPr>
          </a:p>
          <a:p>
            <a:pPr marL="609600" indent="-609600" eaLnBrk="1" hangingPunct="1">
              <a:buFont typeface="Wingdings" panose="05000000000000000000" pitchFamily="2" charset="2"/>
              <a:buAutoNum type="arabicPeriod"/>
            </a:pPr>
            <a:r>
              <a:rPr lang="en-US" altLang="en-US" sz="2800" smtClean="0">
                <a:solidFill>
                  <a:srgbClr val="FF0000"/>
                </a:solidFill>
              </a:rPr>
              <a:t>Evaluate Working Relationships</a:t>
            </a:r>
          </a:p>
          <a:p>
            <a:pPr marL="609600" indent="-609600" eaLnBrk="1" hangingPunct="1">
              <a:buFont typeface="Wingdings" panose="05000000000000000000" pitchFamily="2" charset="2"/>
              <a:buAutoNum type="arabicPeriod"/>
            </a:pPr>
            <a:endParaRPr lang="en-US" altLang="en-US" sz="2800" smtClean="0">
              <a:solidFill>
                <a:srgbClr val="FF0000"/>
              </a:solidFill>
            </a:endParaRPr>
          </a:p>
          <a:p>
            <a:pPr marL="609600" indent="-609600" eaLnBrk="1" hangingPunct="1">
              <a:buFont typeface="Wingdings" panose="05000000000000000000" pitchFamily="2" charset="2"/>
              <a:buAutoNum type="arabicPeriod"/>
            </a:pPr>
            <a:r>
              <a:rPr lang="en-US" altLang="en-US" sz="2800" smtClean="0">
                <a:solidFill>
                  <a:srgbClr val="FF0000"/>
                </a:solidFill>
              </a:rPr>
              <a:t>Evaluate Legal and Ethical Issues</a:t>
            </a:r>
          </a:p>
          <a:p>
            <a:pPr marL="609600" indent="-609600" eaLnBrk="1" hangingPunct="1"/>
            <a:endParaRPr lang="en-US" altLang="en-US" sz="2800" b="1" smtClean="0"/>
          </a:p>
        </p:txBody>
      </p:sp>
      <p:pic>
        <p:nvPicPr>
          <p:cNvPr id="14343" name="Picture 7" descr="j0281329"/>
          <p:cNvPicPr>
            <a:picLocks noGrp="1" noChangeAspect="1" noChangeArrowheads="1"/>
          </p:cNvPicPr>
          <p:nvPr>
            <p:ph sz="half" idx="2"/>
          </p:nvPr>
        </p:nvPicPr>
        <p:blipFill>
          <a:blip r:embed="rId2"/>
          <a:srcRect/>
          <a:stretch>
            <a:fillRect/>
          </a:stretch>
        </p:blipFill>
        <p:spPr>
          <a:xfrm>
            <a:off x="7083425" y="3962400"/>
            <a:ext cx="1984375" cy="2547938"/>
          </a:xfrm>
          <a:effectLst>
            <a:outerShdw dist="107763" dir="13500000" algn="ctr" rotWithShape="0">
              <a:srgbClr val="808080">
                <a:alpha val="50000"/>
              </a:srgbClr>
            </a:outerShdw>
          </a:effectLst>
        </p:spPr>
      </p:pic>
    </p:spTree>
    <p:extLst>
      <p:ext uri="{BB962C8B-B14F-4D97-AF65-F5344CB8AC3E}">
        <p14:creationId xmlns:p14="http://schemas.microsoft.com/office/powerpoint/2010/main" val="1809985959"/>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8585200" cy="792163"/>
          </a:xfrm>
        </p:spPr>
        <p:txBody>
          <a:bodyPr/>
          <a:lstStyle/>
          <a:p>
            <a:pPr algn="l" eaLnBrk="1" hangingPunct="1"/>
            <a:r>
              <a:rPr lang="en-US" altLang="en-US" sz="3700" smtClean="0">
                <a:solidFill>
                  <a:schemeClr val="tx1"/>
                </a:solidFill>
              </a:rPr>
              <a:t>Financial Evaluation</a:t>
            </a:r>
          </a:p>
        </p:txBody>
      </p:sp>
      <p:sp>
        <p:nvSpPr>
          <p:cNvPr id="16389" name="Rectangle 5"/>
          <p:cNvSpPr>
            <a:spLocks noChangeArrowheads="1"/>
          </p:cNvSpPr>
          <p:nvPr/>
        </p:nvSpPr>
        <p:spPr bwMode="auto">
          <a:xfrm>
            <a:off x="1143000" y="2057400"/>
            <a:ext cx="6096000" cy="1447800"/>
          </a:xfrm>
          <a:prstGeom prst="rect">
            <a:avLst/>
          </a:prstGeom>
          <a:solidFill>
            <a:schemeClr val="accent1"/>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FFFF00"/>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i="1"/>
              <a:t>In the short run channel members </a:t>
            </a:r>
          </a:p>
          <a:p>
            <a:pPr algn="ctr"/>
            <a:r>
              <a:rPr lang="en-US" altLang="en-US" sz="2400" b="1" i="1"/>
              <a:t>will accept low levels of </a:t>
            </a:r>
          </a:p>
          <a:p>
            <a:pPr algn="ctr"/>
            <a:r>
              <a:rPr lang="en-US" altLang="en-US" sz="2400" b="1" i="1"/>
              <a:t>financial performance</a:t>
            </a:r>
          </a:p>
        </p:txBody>
      </p:sp>
      <p:sp>
        <p:nvSpPr>
          <p:cNvPr id="16390" name="Rectangle 6"/>
          <p:cNvSpPr>
            <a:spLocks noChangeArrowheads="1"/>
          </p:cNvSpPr>
          <p:nvPr/>
        </p:nvSpPr>
        <p:spPr bwMode="auto">
          <a:xfrm>
            <a:off x="2209800" y="4419600"/>
            <a:ext cx="6096000" cy="1447800"/>
          </a:xfrm>
          <a:prstGeom prst="rect">
            <a:avLst/>
          </a:prstGeom>
          <a:solidFill>
            <a:schemeClr val="accent1"/>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FFFF00"/>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i="1"/>
              <a:t>In the long run channel members </a:t>
            </a:r>
          </a:p>
          <a:p>
            <a:pPr algn="ctr"/>
            <a:r>
              <a:rPr lang="en-US" altLang="en-US" sz="2400" b="1" i="1"/>
              <a:t>must have positive financial </a:t>
            </a:r>
          </a:p>
          <a:p>
            <a:pPr algn="ctr"/>
            <a:r>
              <a:rPr lang="en-US" altLang="en-US" sz="2400" b="1" i="1"/>
              <a:t>results to sustain channel relationships</a:t>
            </a:r>
          </a:p>
        </p:txBody>
      </p:sp>
      <p:sp>
        <p:nvSpPr>
          <p:cNvPr id="16391" name="AutoShape 7"/>
          <p:cNvSpPr>
            <a:spLocks noChangeArrowheads="1"/>
          </p:cNvSpPr>
          <p:nvPr/>
        </p:nvSpPr>
        <p:spPr bwMode="auto">
          <a:xfrm>
            <a:off x="1447800" y="3200400"/>
            <a:ext cx="962025" cy="1676400"/>
          </a:xfrm>
          <a:prstGeom prst="curvedRightArrow">
            <a:avLst>
              <a:gd name="adj1" fmla="val 34851"/>
              <a:gd name="adj2" fmla="val 69703"/>
              <a:gd name="adj3" fmla="val 33333"/>
            </a:avLst>
          </a:prstGeom>
          <a:solidFill>
            <a:schemeClr val="tx1"/>
          </a:solidFill>
          <a:ln w="28575">
            <a:solidFill>
              <a:srgbClr val="564D9B"/>
            </a:solidFill>
            <a:miter lim="800000"/>
            <a:headEnd/>
            <a:tailEnd/>
          </a:ln>
          <a:effectLst>
            <a:outerShdw dist="107763" dir="2700000" algn="ctr" rotWithShape="0">
              <a:schemeClr val="bg2">
                <a:alpha val="50000"/>
              </a:schemeClr>
            </a:outerShdw>
          </a:effectLst>
        </p:spPr>
        <p:txBody>
          <a:bodyPr wrap="none" anchor="ctr"/>
          <a:lstStyle/>
          <a:p>
            <a:pPr>
              <a:defRPr/>
            </a:pPr>
            <a:endParaRPr lang="en-IN">
              <a:latin typeface="Arial" charset="0"/>
            </a:endParaRPr>
          </a:p>
        </p:txBody>
      </p:sp>
    </p:spTree>
    <p:extLst>
      <p:ext uri="{BB962C8B-B14F-4D97-AF65-F5344CB8AC3E}">
        <p14:creationId xmlns:p14="http://schemas.microsoft.com/office/powerpoint/2010/main" val="3084691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ox(out)">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dissolve">
                                      <p:cBhvr>
                                        <p:cTn id="12" dur="500"/>
                                        <p:tgtEl>
                                          <p:spTgt spid="163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90"/>
                                        </p:tgtEl>
                                        <p:attrNameLst>
                                          <p:attrName>style.visibility</p:attrName>
                                        </p:attrNameLst>
                                      </p:cBhvr>
                                      <p:to>
                                        <p:strVal val="visible"/>
                                      </p:to>
                                    </p:set>
                                    <p:animEffect transition="in" filter="box(out)">
                                      <p:cBhvr>
                                        <p:cTn id="1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nimBg="1"/>
      <p:bldP spid="16391" grpId="0"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44463"/>
            <a:ext cx="8585200" cy="1516063"/>
          </a:xfrm>
        </p:spPr>
        <p:txBody>
          <a:bodyPr/>
          <a:lstStyle/>
          <a:p>
            <a:pPr algn="l" eaLnBrk="1" hangingPunct="1"/>
            <a:r>
              <a:rPr lang="en-US" altLang="en-US" sz="3700" smtClean="0">
                <a:solidFill>
                  <a:schemeClr val="tx1"/>
                </a:solidFill>
              </a:rPr>
              <a:t>Evaluating Working Relationships</a:t>
            </a:r>
          </a:p>
        </p:txBody>
      </p:sp>
      <p:sp>
        <p:nvSpPr>
          <p:cNvPr id="23555" name="Rectangle 3"/>
          <p:cNvSpPr>
            <a:spLocks noGrp="1" noChangeArrowheads="1"/>
          </p:cNvSpPr>
          <p:nvPr>
            <p:ph type="body" sz="half" idx="1"/>
          </p:nvPr>
        </p:nvSpPr>
        <p:spPr>
          <a:xfrm>
            <a:off x="4114800" y="1524000"/>
            <a:ext cx="4800600" cy="4800600"/>
          </a:xfrm>
          <a:solidFill>
            <a:schemeClr val="bg1"/>
          </a:solidFill>
          <a:scene3d>
            <a:camera prst="legacyObliqueTopRight"/>
            <a:lightRig rig="legacyFlat2" dir="t"/>
          </a:scene3d>
          <a:sp3d extrusionH="430200" prstMaterial="legacyMatte">
            <a:bevelT w="13500" h="13500" prst="angle"/>
            <a:bevelB w="13500" h="13500" prst="angle"/>
            <a:extrusionClr>
              <a:srgbClr val="000099"/>
            </a:extrusionClr>
            <a:contourClr>
              <a:schemeClr val="bg1"/>
            </a:contourClr>
          </a:sp3d>
        </p:spPr>
        <p:txBody>
          <a:bodyPr>
            <a:normAutofit lnSpcReduction="10000"/>
            <a:flatTx/>
          </a:bodyPr>
          <a:lstStyle/>
          <a:p>
            <a:pPr lvl="1" eaLnBrk="1" hangingPunct="1">
              <a:buFont typeface="Wingdings" panose="05000000000000000000" pitchFamily="2" charset="2"/>
              <a:buChar char="n"/>
            </a:pPr>
            <a:r>
              <a:rPr lang="en-US" altLang="en-US" smtClean="0"/>
              <a:t>Channel Power</a:t>
            </a:r>
          </a:p>
          <a:p>
            <a:pPr lvl="2" eaLnBrk="1" hangingPunct="1"/>
            <a:r>
              <a:rPr lang="en-US" altLang="en-US" sz="2700" i="1" smtClean="0"/>
              <a:t>Reward Power</a:t>
            </a:r>
          </a:p>
          <a:p>
            <a:pPr lvl="2" eaLnBrk="1" hangingPunct="1"/>
            <a:r>
              <a:rPr lang="en-US" altLang="en-US" sz="2700" i="1" smtClean="0"/>
              <a:t>Legitimate Power</a:t>
            </a:r>
          </a:p>
          <a:p>
            <a:pPr lvl="2" eaLnBrk="1" hangingPunct="1"/>
            <a:r>
              <a:rPr lang="en-US" altLang="en-US" sz="2700" i="1" smtClean="0"/>
              <a:t>Expert Power</a:t>
            </a:r>
          </a:p>
          <a:p>
            <a:pPr lvl="2" eaLnBrk="1" hangingPunct="1"/>
            <a:r>
              <a:rPr lang="en-US" altLang="en-US" sz="2700" i="1" smtClean="0"/>
              <a:t>Referent Power</a:t>
            </a:r>
          </a:p>
          <a:p>
            <a:pPr lvl="2" eaLnBrk="1" hangingPunct="1"/>
            <a:r>
              <a:rPr lang="en-US" altLang="en-US" sz="2700" i="1" smtClean="0"/>
              <a:t>Coercive Power</a:t>
            </a:r>
          </a:p>
          <a:p>
            <a:pPr lvl="2" eaLnBrk="1" hangingPunct="1"/>
            <a:r>
              <a:rPr lang="en-US" altLang="en-US" sz="2700" i="1" smtClean="0"/>
              <a:t>Channel Leader Power</a:t>
            </a:r>
          </a:p>
          <a:p>
            <a:pPr lvl="2" eaLnBrk="1" hangingPunct="1"/>
            <a:endParaRPr lang="en-US" altLang="en-US" sz="2700" i="1" smtClean="0"/>
          </a:p>
          <a:p>
            <a:pPr lvl="1" eaLnBrk="1" hangingPunct="1">
              <a:buFont typeface="Wingdings" panose="05000000000000000000" pitchFamily="2" charset="2"/>
              <a:buChar char="n"/>
            </a:pPr>
            <a:r>
              <a:rPr lang="en-US" altLang="en-US" smtClean="0"/>
              <a:t>Channel Conflict</a:t>
            </a:r>
          </a:p>
          <a:p>
            <a:pPr lvl="1" eaLnBrk="1" hangingPunct="1">
              <a:buFont typeface="Wingdings" panose="05000000000000000000" pitchFamily="2" charset="2"/>
              <a:buChar char="n"/>
            </a:pPr>
            <a:r>
              <a:rPr lang="en-US" altLang="en-US" smtClean="0"/>
              <a:t>Channel Cooperation</a:t>
            </a:r>
          </a:p>
          <a:p>
            <a:pPr eaLnBrk="1" hangingPunct="1"/>
            <a:endParaRPr lang="en-US" altLang="en-US" sz="2800" smtClean="0"/>
          </a:p>
          <a:p>
            <a:pPr lvl="2" eaLnBrk="1" hangingPunct="1"/>
            <a:endParaRPr lang="en-US" altLang="en-US" sz="3000" smtClean="0"/>
          </a:p>
          <a:p>
            <a:pPr eaLnBrk="1" hangingPunct="1"/>
            <a:endParaRPr lang="en-US" altLang="en-US" sz="2400" smtClean="0"/>
          </a:p>
        </p:txBody>
      </p:sp>
      <p:pic>
        <p:nvPicPr>
          <p:cNvPr id="17415" name="Picture 7" descr="j0291880"/>
          <p:cNvPicPr>
            <a:picLocks noGrp="1" noChangeAspect="1" noChangeArrowheads="1"/>
          </p:cNvPicPr>
          <p:nvPr>
            <p:ph sz="half" idx="2"/>
          </p:nvPr>
        </p:nvPicPr>
        <p:blipFill>
          <a:blip r:embed="rId2"/>
          <a:srcRect/>
          <a:stretch>
            <a:fillRect/>
          </a:stretch>
        </p:blipFill>
        <p:spPr>
          <a:xfrm>
            <a:off x="1108075" y="3227388"/>
            <a:ext cx="2476500" cy="2790825"/>
          </a:xfrm>
          <a:ln>
            <a:solidFill>
              <a:srgbClr val="FFFF66"/>
            </a:solidFill>
          </a:ln>
          <a:effectLst>
            <a:outerShdw dist="107763" dir="18900000" algn="ctr" rotWithShape="0">
              <a:srgbClr val="808080">
                <a:alpha val="50000"/>
              </a:srgbClr>
            </a:outerShdw>
          </a:effectLst>
        </p:spPr>
      </p:pic>
    </p:spTree>
    <p:extLst>
      <p:ext uri="{BB962C8B-B14F-4D97-AF65-F5344CB8AC3E}">
        <p14:creationId xmlns:p14="http://schemas.microsoft.com/office/powerpoint/2010/main" val="182066124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98438"/>
            <a:ext cx="8585200" cy="792162"/>
          </a:xfrm>
        </p:spPr>
        <p:txBody>
          <a:bodyPr/>
          <a:lstStyle/>
          <a:p>
            <a:pPr algn="l" eaLnBrk="1" hangingPunct="1"/>
            <a:r>
              <a:rPr lang="en-US" altLang="en-US" sz="3700" smtClean="0">
                <a:solidFill>
                  <a:schemeClr val="tx1"/>
                </a:solidFill>
              </a:rPr>
              <a:t>Evaluate Legal and Ethical Issues</a:t>
            </a:r>
          </a:p>
        </p:txBody>
      </p:sp>
      <p:pic>
        <p:nvPicPr>
          <p:cNvPr id="19460" name="Picture 4" descr="j0234208"/>
          <p:cNvPicPr>
            <a:picLocks noGrp="1" noChangeAspect="1" noChangeArrowheads="1"/>
          </p:cNvPicPr>
          <p:nvPr>
            <p:ph sz="half" idx="2"/>
          </p:nvPr>
        </p:nvPicPr>
        <p:blipFill>
          <a:blip r:embed="rId2"/>
          <a:srcRect/>
          <a:stretch>
            <a:fillRect/>
          </a:stretch>
        </p:blipFill>
        <p:spPr>
          <a:xfrm>
            <a:off x="609600" y="1066800"/>
            <a:ext cx="3352800" cy="2682875"/>
          </a:xfrm>
          <a:ln w="38100">
            <a:solidFill>
              <a:srgbClr val="FFFF66"/>
            </a:solidFill>
          </a:ln>
          <a:effectLst>
            <a:outerShdw dist="107763" dir="2700000" algn="ctr" rotWithShape="0">
              <a:srgbClr val="808080">
                <a:alpha val="50000"/>
              </a:srgbClr>
            </a:outerShdw>
          </a:effectLst>
        </p:spPr>
      </p:pic>
      <p:sp>
        <p:nvSpPr>
          <p:cNvPr id="19459" name="Rectangle 3"/>
          <p:cNvSpPr>
            <a:spLocks noGrp="1" noChangeArrowheads="1"/>
          </p:cNvSpPr>
          <p:nvPr>
            <p:ph type="body" sz="half" idx="1"/>
          </p:nvPr>
        </p:nvSpPr>
        <p:spPr>
          <a:xfrm>
            <a:off x="2971800" y="2895600"/>
            <a:ext cx="6019800" cy="3505200"/>
          </a:xfrm>
          <a:solidFill>
            <a:schemeClr val="bg2"/>
          </a:solidFill>
          <a:ln w="57150">
            <a:solidFill>
              <a:srgbClr val="7FA565"/>
            </a:solidFill>
          </a:ln>
          <a:effectLst>
            <a:outerShdw dist="107763" dir="2700000" algn="ctr" rotWithShape="0">
              <a:schemeClr val="bg2">
                <a:alpha val="50000"/>
              </a:schemeClr>
            </a:outerShdw>
          </a:effectLst>
        </p:spPr>
        <p:txBody>
          <a:bodyPr/>
          <a:lstStyle/>
          <a:p>
            <a:pPr eaLnBrk="1" hangingPunct="1">
              <a:lnSpc>
                <a:spcPct val="80000"/>
              </a:lnSpc>
              <a:defRPr/>
            </a:pPr>
            <a:r>
              <a:rPr lang="en-US" sz="2400" i="1" smtClean="0">
                <a:solidFill>
                  <a:srgbClr val="FFFF66"/>
                </a:solidFill>
              </a:rPr>
              <a:t>Are any laws being violated?</a:t>
            </a:r>
          </a:p>
          <a:p>
            <a:pPr eaLnBrk="1" hangingPunct="1">
              <a:lnSpc>
                <a:spcPct val="80000"/>
              </a:lnSpc>
              <a:defRPr/>
            </a:pPr>
            <a:endParaRPr lang="en-US" sz="2400" i="1" smtClean="0">
              <a:solidFill>
                <a:srgbClr val="FFFF66"/>
              </a:solidFill>
            </a:endParaRPr>
          </a:p>
          <a:p>
            <a:pPr eaLnBrk="1" hangingPunct="1">
              <a:lnSpc>
                <a:spcPct val="80000"/>
              </a:lnSpc>
              <a:defRPr/>
            </a:pPr>
            <a:r>
              <a:rPr lang="en-US" sz="2400" i="1" smtClean="0">
                <a:solidFill>
                  <a:srgbClr val="FFFF66"/>
                </a:solidFill>
              </a:rPr>
              <a:t>Are any exclusive territories set up?</a:t>
            </a:r>
          </a:p>
          <a:p>
            <a:pPr eaLnBrk="1" hangingPunct="1">
              <a:lnSpc>
                <a:spcPct val="80000"/>
              </a:lnSpc>
              <a:defRPr/>
            </a:pPr>
            <a:endParaRPr lang="en-US" sz="2400" i="1" smtClean="0">
              <a:solidFill>
                <a:srgbClr val="FFFF66"/>
              </a:solidFill>
            </a:endParaRPr>
          </a:p>
          <a:p>
            <a:pPr eaLnBrk="1" hangingPunct="1">
              <a:lnSpc>
                <a:spcPct val="80000"/>
              </a:lnSpc>
              <a:defRPr/>
            </a:pPr>
            <a:r>
              <a:rPr lang="en-US" sz="2400" i="1" smtClean="0">
                <a:solidFill>
                  <a:srgbClr val="FFFF66"/>
                </a:solidFill>
              </a:rPr>
              <a:t>Are any exclusive dealing arrangements being made?</a:t>
            </a:r>
          </a:p>
          <a:p>
            <a:pPr eaLnBrk="1" hangingPunct="1">
              <a:lnSpc>
                <a:spcPct val="80000"/>
              </a:lnSpc>
              <a:defRPr/>
            </a:pPr>
            <a:endParaRPr lang="en-US" sz="2400" i="1" smtClean="0">
              <a:solidFill>
                <a:srgbClr val="FFFF66"/>
              </a:solidFill>
            </a:endParaRPr>
          </a:p>
          <a:p>
            <a:pPr eaLnBrk="1" hangingPunct="1">
              <a:lnSpc>
                <a:spcPct val="80000"/>
              </a:lnSpc>
              <a:defRPr/>
            </a:pPr>
            <a:r>
              <a:rPr lang="en-US" sz="2400" i="1" smtClean="0">
                <a:solidFill>
                  <a:srgbClr val="FFFF66"/>
                </a:solidFill>
              </a:rPr>
              <a:t>Are resellers being bound to tying contracts?</a:t>
            </a:r>
          </a:p>
          <a:p>
            <a:pPr eaLnBrk="1" hangingPunct="1">
              <a:lnSpc>
                <a:spcPct val="80000"/>
              </a:lnSpc>
              <a:defRPr/>
            </a:pPr>
            <a:endParaRPr lang="en-US" sz="2400" i="1" smtClean="0">
              <a:solidFill>
                <a:srgbClr val="FFFF66"/>
              </a:solidFill>
            </a:endParaRPr>
          </a:p>
          <a:p>
            <a:pPr eaLnBrk="1" hangingPunct="1">
              <a:lnSpc>
                <a:spcPct val="80000"/>
              </a:lnSpc>
              <a:defRPr/>
            </a:pPr>
            <a:endParaRPr lang="en-US" sz="2100" i="1" smtClean="0"/>
          </a:p>
          <a:p>
            <a:pPr lvl="1" eaLnBrk="1" hangingPunct="1">
              <a:lnSpc>
                <a:spcPct val="80000"/>
              </a:lnSpc>
              <a:defRPr/>
            </a:pPr>
            <a:endParaRPr lang="en-US" sz="2200" smtClean="0"/>
          </a:p>
        </p:txBody>
      </p:sp>
    </p:spTree>
    <p:extLst>
      <p:ext uri="{BB962C8B-B14F-4D97-AF65-F5344CB8AC3E}">
        <p14:creationId xmlns:p14="http://schemas.microsoft.com/office/powerpoint/2010/main" val="51260749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8585200" cy="1219200"/>
          </a:xfrm>
        </p:spPr>
        <p:txBody>
          <a:bodyPr/>
          <a:lstStyle/>
          <a:p>
            <a:pPr algn="l" eaLnBrk="1" hangingPunct="1"/>
            <a:r>
              <a:rPr lang="en-US" altLang="en-US" sz="3700" smtClean="0">
                <a:solidFill>
                  <a:schemeClr val="tx1"/>
                </a:solidFill>
              </a:rPr>
              <a:t>Future Considerations for Channel </a:t>
            </a:r>
            <a:br>
              <a:rPr lang="en-US" altLang="en-US" sz="3700" smtClean="0">
                <a:solidFill>
                  <a:schemeClr val="tx1"/>
                </a:solidFill>
              </a:rPr>
            </a:br>
            <a:r>
              <a:rPr lang="en-US" altLang="en-US" sz="3700" smtClean="0">
                <a:solidFill>
                  <a:schemeClr val="tx1"/>
                </a:solidFill>
              </a:rPr>
              <a:t>Management</a:t>
            </a:r>
          </a:p>
        </p:txBody>
      </p:sp>
      <p:sp>
        <p:nvSpPr>
          <p:cNvPr id="25603" name="Rectangle 3"/>
          <p:cNvSpPr>
            <a:spLocks noGrp="1" noChangeArrowheads="1"/>
          </p:cNvSpPr>
          <p:nvPr>
            <p:ph type="body" sz="half" idx="1"/>
          </p:nvPr>
        </p:nvSpPr>
        <p:spPr>
          <a:xfrm>
            <a:off x="1025525" y="1676400"/>
            <a:ext cx="7737475" cy="4297363"/>
          </a:xfrm>
          <a:solidFill>
            <a:schemeClr val="bg1"/>
          </a:solidFill>
          <a:scene3d>
            <a:camera prst="legacyObliqueTopRight"/>
            <a:lightRig rig="legacyFlat2" dir="t"/>
          </a:scene3d>
          <a:sp3d extrusionH="430200" prstMaterial="legacyMatte">
            <a:bevelT w="13500" h="13500" prst="angle"/>
            <a:bevelB w="13500" h="13500" prst="angle"/>
            <a:extrusionClr>
              <a:srgbClr val="000099"/>
            </a:extrusionClr>
            <a:contourClr>
              <a:schemeClr val="bg1"/>
            </a:contourClr>
          </a:sp3d>
        </p:spPr>
        <p:txBody>
          <a:bodyPr>
            <a:flatTx/>
          </a:bodyPr>
          <a:lstStyle/>
          <a:p>
            <a:pPr eaLnBrk="1" hangingPunct="1">
              <a:lnSpc>
                <a:spcPct val="80000"/>
              </a:lnSpc>
            </a:pPr>
            <a:r>
              <a:rPr lang="en-US" altLang="en-US" sz="2400" smtClean="0"/>
              <a:t>Firms must always ask </a:t>
            </a:r>
            <a:r>
              <a:rPr lang="en-US" altLang="en-US" sz="2400" i="1" smtClean="0">
                <a:solidFill>
                  <a:srgbClr val="FFFF66"/>
                </a:solidFill>
              </a:rPr>
              <a:t>“How well can this channel be expected to perform in the future?”</a:t>
            </a:r>
          </a:p>
          <a:p>
            <a:pPr eaLnBrk="1" hangingPunct="1">
              <a:lnSpc>
                <a:spcPct val="80000"/>
              </a:lnSpc>
            </a:pPr>
            <a:endParaRPr lang="en-US" altLang="en-US" sz="2400" i="1" smtClean="0">
              <a:solidFill>
                <a:srgbClr val="FFFF66"/>
              </a:solidFill>
            </a:endParaRPr>
          </a:p>
          <a:p>
            <a:pPr eaLnBrk="1" hangingPunct="1">
              <a:lnSpc>
                <a:spcPct val="80000"/>
              </a:lnSpc>
            </a:pPr>
            <a:r>
              <a:rPr lang="en-US" altLang="en-US" sz="2400" smtClean="0"/>
              <a:t>Companies will be forced to alter their channels because of: </a:t>
            </a:r>
          </a:p>
          <a:p>
            <a:pPr eaLnBrk="1" hangingPunct="1">
              <a:lnSpc>
                <a:spcPct val="80000"/>
              </a:lnSpc>
            </a:pPr>
            <a:endParaRPr lang="en-US" altLang="en-US" sz="2400" smtClean="0"/>
          </a:p>
          <a:p>
            <a:pPr lvl="1" eaLnBrk="1" hangingPunct="1">
              <a:lnSpc>
                <a:spcPct val="80000"/>
              </a:lnSpc>
            </a:pPr>
            <a:r>
              <a:rPr lang="en-US" altLang="en-US" sz="2400" i="1" smtClean="0"/>
              <a:t>Changing consumer preferences</a:t>
            </a:r>
          </a:p>
          <a:p>
            <a:pPr lvl="1" eaLnBrk="1" hangingPunct="1">
              <a:lnSpc>
                <a:spcPct val="80000"/>
              </a:lnSpc>
            </a:pPr>
            <a:endParaRPr lang="en-US" altLang="en-US" sz="2400" i="1" smtClean="0"/>
          </a:p>
          <a:p>
            <a:pPr lvl="1" eaLnBrk="1" hangingPunct="1">
              <a:lnSpc>
                <a:spcPct val="80000"/>
              </a:lnSpc>
            </a:pPr>
            <a:r>
              <a:rPr lang="en-US" altLang="en-US" sz="2400" i="1" smtClean="0"/>
              <a:t>Intense competition</a:t>
            </a:r>
          </a:p>
          <a:p>
            <a:pPr lvl="1" eaLnBrk="1" hangingPunct="1">
              <a:lnSpc>
                <a:spcPct val="80000"/>
              </a:lnSpc>
            </a:pPr>
            <a:endParaRPr lang="en-US" altLang="en-US" sz="2400" i="1" smtClean="0"/>
          </a:p>
          <a:p>
            <a:pPr lvl="1" eaLnBrk="1" hangingPunct="1">
              <a:lnSpc>
                <a:spcPct val="80000"/>
              </a:lnSpc>
            </a:pPr>
            <a:r>
              <a:rPr lang="en-US" altLang="en-US" sz="2400" i="1" smtClean="0"/>
              <a:t>Innovation in information technology</a:t>
            </a:r>
          </a:p>
        </p:txBody>
      </p:sp>
    </p:spTree>
    <p:extLst>
      <p:ext uri="{BB962C8B-B14F-4D97-AF65-F5344CB8AC3E}">
        <p14:creationId xmlns:p14="http://schemas.microsoft.com/office/powerpoint/2010/main" val="2942151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6" name="Diagram 5"/>
          <p:cNvGraphicFramePr/>
          <p:nvPr>
            <p:extLst/>
          </p:nvPr>
        </p:nvGraphicFramePr>
        <p:xfrm>
          <a:off x="609600" y="838200"/>
          <a:ext cx="800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30697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572521" y="4029075"/>
            <a:ext cx="5849007" cy="638773"/>
          </a:xfrm>
        </p:spPr>
        <p:txBody>
          <a:bodyPr anchor="ctr">
            <a:normAutofit fontScale="90000"/>
          </a:bodyPr>
          <a:lstStyle/>
          <a:p>
            <a:pPr algn="ctr"/>
            <a:r>
              <a:rPr lang="en-GB" altLang="en-US" b="1" smtClean="0">
                <a:solidFill>
                  <a:schemeClr val="tx1"/>
                </a:solidFill>
              </a:rPr>
              <a:t>Marketing </a:t>
            </a:r>
            <a:r>
              <a:rPr lang="en-GB" altLang="en-US" b="1" dirty="0">
                <a:solidFill>
                  <a:schemeClr val="tx1"/>
                </a:solidFill>
              </a:rPr>
              <a:t>Mix </a:t>
            </a:r>
            <a:r>
              <a:rPr lang="en-GB" altLang="en-US" b="1" smtClean="0">
                <a:solidFill>
                  <a:schemeClr val="tx1"/>
                </a:solidFill>
              </a:rPr>
              <a:t>– Promotion</a:t>
            </a:r>
            <a:endParaRPr lang="en-GB" altLang="en-US" b="1" dirty="0">
              <a:solidFill>
                <a:schemeClr val="tx1"/>
              </a:solidFill>
            </a:endParaRPr>
          </a:p>
        </p:txBody>
      </p:sp>
      <p:sp>
        <p:nvSpPr>
          <p:cNvPr id="5" name="Rectangle 3"/>
          <p:cNvSpPr>
            <a:spLocks noGrp="1" noChangeArrowheads="1"/>
          </p:cNvSpPr>
          <p:nvPr>
            <p:ph type="subTitle" idx="1"/>
          </p:nvPr>
        </p:nvSpPr>
        <p:spPr>
          <a:xfrm>
            <a:off x="1789386" y="966723"/>
            <a:ext cx="4545217" cy="2555795"/>
          </a:xfrm>
        </p:spPr>
        <p:txBody>
          <a:bodyPr>
            <a:noAutofit/>
          </a:bodyPr>
          <a:lstStyle/>
          <a:p>
            <a:pPr algn="ctr"/>
            <a:r>
              <a:rPr lang="en-GB" altLang="en-US" sz="3600" b="1" dirty="0"/>
              <a:t>GCSE Business </a:t>
            </a:r>
            <a:r>
              <a:rPr lang="en-GB" altLang="en-US" sz="3600" b="1" dirty="0"/>
              <a:t>Studies</a:t>
            </a:r>
          </a:p>
          <a:p>
            <a:pPr algn="ctr"/>
            <a:endParaRPr lang="en-GB" altLang="en-US" sz="3600" b="1" dirty="0"/>
          </a:p>
          <a:p>
            <a:pPr algn="ctr"/>
            <a:r>
              <a:rPr lang="en-GB" altLang="en-US" sz="3300" b="1" dirty="0"/>
              <a:t>Unit 1</a:t>
            </a:r>
          </a:p>
          <a:p>
            <a:pPr algn="ctr"/>
            <a:r>
              <a:rPr lang="en-GB" altLang="en-US" sz="3300" b="1" dirty="0"/>
              <a:t>Starting a Business</a:t>
            </a:r>
            <a:endParaRPr lang="en-GB" altLang="en-US" sz="3300" b="1" dirty="0"/>
          </a:p>
        </p:txBody>
      </p:sp>
    </p:spTree>
    <p:extLst>
      <p:ext uri="{BB962C8B-B14F-4D97-AF65-F5344CB8AC3E}">
        <p14:creationId xmlns:p14="http://schemas.microsoft.com/office/powerpoint/2010/main" val="128151221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07" y="985298"/>
            <a:ext cx="6851650" cy="691753"/>
          </a:xfrm>
        </p:spPr>
        <p:txBody>
          <a:bodyPr/>
          <a:lstStyle/>
          <a:p>
            <a:pPr algn="ctr"/>
            <a:r>
              <a:rPr lang="en-GB" sz="3600" b="1" dirty="0"/>
              <a:t>Learning Outcomes</a:t>
            </a:r>
          </a:p>
        </p:txBody>
      </p:sp>
      <p:sp>
        <p:nvSpPr>
          <p:cNvPr id="3" name="Content Placeholder 2"/>
          <p:cNvSpPr>
            <a:spLocks noGrp="1"/>
          </p:cNvSpPr>
          <p:nvPr>
            <p:ph idx="1"/>
          </p:nvPr>
        </p:nvSpPr>
        <p:spPr>
          <a:xfrm>
            <a:off x="449407" y="1948297"/>
            <a:ext cx="8229600" cy="3394472"/>
          </a:xfrm>
        </p:spPr>
        <p:txBody>
          <a:bodyPr>
            <a:normAutofit fontScale="77500" lnSpcReduction="20000"/>
          </a:bodyPr>
          <a:lstStyle/>
          <a:p>
            <a:r>
              <a:rPr lang="en-GB" dirty="0"/>
              <a:t>Describe and explain methods of promotion </a:t>
            </a:r>
            <a:r>
              <a:rPr lang="en-GB" sz="1350" dirty="0"/>
              <a:t>(advertising, sales promotion, sponsorship and public relations)</a:t>
            </a:r>
            <a:endParaRPr lang="en-GB" dirty="0"/>
          </a:p>
          <a:p>
            <a:pPr marL="0" indent="0">
              <a:buNone/>
            </a:pPr>
            <a:endParaRPr lang="en-GB" sz="675" dirty="0"/>
          </a:p>
          <a:p>
            <a:r>
              <a:rPr lang="en-GB" dirty="0"/>
              <a:t>Evaluate each method of promotion</a:t>
            </a:r>
          </a:p>
          <a:p>
            <a:pPr marL="0" indent="0">
              <a:buNone/>
            </a:pPr>
            <a:endParaRPr lang="en-GB" sz="675" dirty="0"/>
          </a:p>
          <a:p>
            <a:r>
              <a:rPr lang="en-GB" dirty="0"/>
              <a:t>Explain how social media can be used to promote business activity</a:t>
            </a:r>
          </a:p>
          <a:p>
            <a:pPr marL="0" indent="0">
              <a:buNone/>
            </a:pPr>
            <a:endParaRPr lang="en-GB" sz="675" dirty="0"/>
          </a:p>
          <a:p>
            <a:r>
              <a:rPr lang="en-GB" dirty="0"/>
              <a:t>Identify and justify the most appropriate methods of promotion in particular circumstances</a:t>
            </a:r>
          </a:p>
          <a:p>
            <a:pPr marL="0" indent="0">
              <a:buNone/>
            </a:pPr>
            <a:endParaRPr lang="en-GB" sz="675" dirty="0"/>
          </a:p>
          <a:p>
            <a:r>
              <a:rPr lang="en-GB" dirty="0"/>
              <a:t>Demonstrate knowledge of </a:t>
            </a:r>
            <a:r>
              <a:rPr lang="en-GB" smtClean="0"/>
              <a:t>the following </a:t>
            </a:r>
            <a:r>
              <a:rPr lang="en-GB" dirty="0"/>
              <a:t>legal constraints on promotion </a:t>
            </a:r>
            <a:r>
              <a:rPr lang="en-GB" sz="1350" dirty="0"/>
              <a:t>(Trade Descriptions Act, 1968, ASA and Ofcom)</a:t>
            </a:r>
            <a:endParaRPr lang="en-GB" dirty="0"/>
          </a:p>
        </p:txBody>
      </p:sp>
      <p:sp>
        <p:nvSpPr>
          <p:cNvPr id="4" name="Footer Placeholder 3"/>
          <p:cNvSpPr>
            <a:spLocks noGrp="1"/>
          </p:cNvSpPr>
          <p:nvPr>
            <p:ph type="ftr" sz="quarter" idx="11"/>
          </p:nvPr>
        </p:nvSpPr>
        <p:spPr/>
        <p:txBody>
          <a:bodyPr/>
          <a:lstStyle/>
          <a:p>
            <a:r>
              <a:rPr lang="en-GB" smtClean="0"/>
              <a:t>Images © thinkstockphotos.co.uk</a:t>
            </a:r>
            <a:endParaRPr lang="en-GB"/>
          </a:p>
        </p:txBody>
      </p:sp>
    </p:spTree>
    <p:extLst>
      <p:ext uri="{BB962C8B-B14F-4D97-AF65-F5344CB8AC3E}">
        <p14:creationId xmlns:p14="http://schemas.microsoft.com/office/powerpoint/2010/main" val="398823810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33" y="802581"/>
            <a:ext cx="7886700" cy="994172"/>
          </a:xfrm>
        </p:spPr>
        <p:txBody>
          <a:bodyPr/>
          <a:lstStyle/>
          <a:p>
            <a:pPr algn="ctr"/>
            <a:r>
              <a:rPr lang="en-GB" sz="3600" b="1" dirty="0"/>
              <a:t>Promotion</a:t>
            </a:r>
          </a:p>
        </p:txBody>
      </p:sp>
      <p:sp>
        <p:nvSpPr>
          <p:cNvPr id="3" name="TextBox 2"/>
          <p:cNvSpPr txBox="1"/>
          <p:nvPr/>
        </p:nvSpPr>
        <p:spPr>
          <a:xfrm>
            <a:off x="720570" y="2211466"/>
            <a:ext cx="7866917" cy="2585323"/>
          </a:xfrm>
          <a:prstGeom prst="rect">
            <a:avLst/>
          </a:prstGeom>
          <a:noFill/>
        </p:spPr>
        <p:txBody>
          <a:bodyPr wrap="square" rtlCol="0">
            <a:spAutoFit/>
          </a:bodyPr>
          <a:lstStyle/>
          <a:p>
            <a:r>
              <a:rPr lang="en-GB" sz="2400" dirty="0"/>
              <a:t>Promotion is all about communication.  A business needs to let customers know about the product/service they have to offer.</a:t>
            </a:r>
          </a:p>
          <a:p>
            <a:endParaRPr lang="en-GB" sz="2400" dirty="0"/>
          </a:p>
          <a:p>
            <a:r>
              <a:rPr lang="en-GB" sz="2400" dirty="0"/>
              <a:t>Promotion can also be used to </a:t>
            </a:r>
            <a:r>
              <a:rPr lang="en-GB" sz="2400" b="1" dirty="0"/>
              <a:t>persuade</a:t>
            </a:r>
            <a:r>
              <a:rPr lang="en-GB" sz="2400" dirty="0"/>
              <a:t> customers that the product/service you offer is better than your competitors </a:t>
            </a:r>
          </a:p>
          <a:p>
            <a:endParaRPr lang="en-GB" dirty="0"/>
          </a:p>
        </p:txBody>
      </p:sp>
      <p:sp>
        <p:nvSpPr>
          <p:cNvPr id="4" name="Footer Placeholder 3"/>
          <p:cNvSpPr>
            <a:spLocks noGrp="1"/>
          </p:cNvSpPr>
          <p:nvPr>
            <p:ph type="ftr" sz="quarter" idx="11"/>
          </p:nvPr>
        </p:nvSpPr>
        <p:spPr/>
        <p:txBody>
          <a:bodyPr/>
          <a:lstStyle/>
          <a:p>
            <a:r>
              <a:rPr lang="en-GB" smtClean="0"/>
              <a:t>Images © thinkstockphotos.co.uk</a:t>
            </a:r>
            <a:endParaRPr lang="en-GB"/>
          </a:p>
        </p:txBody>
      </p:sp>
    </p:spTree>
    <p:extLst>
      <p:ext uri="{BB962C8B-B14F-4D97-AF65-F5344CB8AC3E}">
        <p14:creationId xmlns:p14="http://schemas.microsoft.com/office/powerpoint/2010/main" val="385732739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787" y="1768637"/>
            <a:ext cx="6090215" cy="3375016"/>
          </a:xfrm>
          <a:prstGeom prst="rect">
            <a:avLst/>
          </a:prstGeom>
        </p:spPr>
      </p:pic>
      <p:sp>
        <p:nvSpPr>
          <p:cNvPr id="2" name="Title 1"/>
          <p:cNvSpPr>
            <a:spLocks noGrp="1"/>
          </p:cNvSpPr>
          <p:nvPr>
            <p:ph type="title"/>
          </p:nvPr>
        </p:nvSpPr>
        <p:spPr>
          <a:xfrm>
            <a:off x="415835" y="857251"/>
            <a:ext cx="7886700" cy="994172"/>
          </a:xfrm>
        </p:spPr>
        <p:txBody>
          <a:bodyPr/>
          <a:lstStyle/>
          <a:p>
            <a:pPr algn="ctr"/>
            <a:r>
              <a:rPr lang="en-GB" sz="3600" b="1" dirty="0"/>
              <a:t>Promotion</a:t>
            </a:r>
          </a:p>
        </p:txBody>
      </p:sp>
      <p:sp>
        <p:nvSpPr>
          <p:cNvPr id="3" name="TextBox 2"/>
          <p:cNvSpPr txBox="1"/>
          <p:nvPr/>
        </p:nvSpPr>
        <p:spPr>
          <a:xfrm>
            <a:off x="2345200" y="2227051"/>
            <a:ext cx="1652702" cy="923330"/>
          </a:xfrm>
          <a:prstGeom prst="rect">
            <a:avLst/>
          </a:prstGeom>
          <a:noFill/>
        </p:spPr>
        <p:txBody>
          <a:bodyPr wrap="square" rtlCol="0">
            <a:spAutoFit/>
          </a:bodyPr>
          <a:lstStyle/>
          <a:p>
            <a:r>
              <a:rPr lang="en-GB" sz="1350" dirty="0"/>
              <a:t>Think of methods a business may use to promote their products/services</a:t>
            </a:r>
          </a:p>
        </p:txBody>
      </p:sp>
      <p:sp>
        <p:nvSpPr>
          <p:cNvPr id="4" name="TextBox 3"/>
          <p:cNvSpPr txBox="1"/>
          <p:nvPr/>
        </p:nvSpPr>
        <p:spPr>
          <a:xfrm>
            <a:off x="545342" y="5139512"/>
            <a:ext cx="8736156" cy="369332"/>
          </a:xfrm>
          <a:prstGeom prst="rect">
            <a:avLst/>
          </a:prstGeom>
          <a:noFill/>
        </p:spPr>
        <p:txBody>
          <a:bodyPr wrap="square" rtlCol="0">
            <a:spAutoFit/>
          </a:bodyPr>
          <a:lstStyle/>
          <a:p>
            <a:r>
              <a:rPr lang="en-GB" dirty="0"/>
              <a:t>Would a small business use the same promotional methods as a large business?</a:t>
            </a:r>
          </a:p>
        </p:txBody>
      </p:sp>
      <p:sp>
        <p:nvSpPr>
          <p:cNvPr id="5" name="TextBox 4"/>
          <p:cNvSpPr txBox="1"/>
          <p:nvPr/>
        </p:nvSpPr>
        <p:spPr>
          <a:xfrm>
            <a:off x="7167166" y="1984677"/>
            <a:ext cx="2512403" cy="507831"/>
          </a:xfrm>
          <a:prstGeom prst="rect">
            <a:avLst/>
          </a:prstGeom>
          <a:noFill/>
        </p:spPr>
        <p:txBody>
          <a:bodyPr wrap="square" rtlCol="0">
            <a:spAutoFit/>
          </a:bodyPr>
          <a:lstStyle/>
          <a:p>
            <a:r>
              <a:rPr lang="en-GB" sz="1350" dirty="0"/>
              <a:t>Spend 10 minutes </a:t>
            </a:r>
            <a:endParaRPr lang="en-GB" sz="1350" dirty="0"/>
          </a:p>
          <a:p>
            <a:r>
              <a:rPr lang="en-GB" sz="1350" dirty="0"/>
              <a:t>on </a:t>
            </a:r>
            <a:r>
              <a:rPr lang="en-GB" sz="1350" dirty="0"/>
              <a:t>this activity</a:t>
            </a:r>
          </a:p>
        </p:txBody>
      </p:sp>
      <p:sp>
        <p:nvSpPr>
          <p:cNvPr id="7" name="Footer Placeholder 6"/>
          <p:cNvSpPr>
            <a:spLocks noGrp="1"/>
          </p:cNvSpPr>
          <p:nvPr>
            <p:ph type="ftr" sz="quarter" idx="11"/>
          </p:nvPr>
        </p:nvSpPr>
        <p:spPr/>
        <p:txBody>
          <a:bodyPr/>
          <a:lstStyle/>
          <a:p>
            <a:r>
              <a:rPr lang="en-GB" smtClean="0"/>
              <a:t>Images © thinkstockphotos.co.uk</a:t>
            </a:r>
            <a:endParaRPr lang="en-GB"/>
          </a:p>
        </p:txBody>
      </p:sp>
    </p:spTree>
    <p:extLst>
      <p:ext uri="{BB962C8B-B14F-4D97-AF65-F5344CB8AC3E}">
        <p14:creationId xmlns:p14="http://schemas.microsoft.com/office/powerpoint/2010/main" val="402352860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4" y="1063230"/>
            <a:ext cx="7320395" cy="691753"/>
          </a:xfrm>
        </p:spPr>
        <p:txBody>
          <a:bodyPr>
            <a:normAutofit fontScale="90000"/>
          </a:bodyPr>
          <a:lstStyle/>
          <a:p>
            <a:pPr algn="ctr"/>
            <a:r>
              <a:rPr lang="en-GB" b="1" dirty="0"/>
              <a:t>Methods of Promotion </a:t>
            </a:r>
            <a:r>
              <a:rPr lang="en-GB" b="1" dirty="0" smtClean="0"/>
              <a:t>– Advertising</a:t>
            </a:r>
            <a:endParaRPr lang="en-GB" b="1" dirty="0"/>
          </a:p>
        </p:txBody>
      </p:sp>
      <p:sp>
        <p:nvSpPr>
          <p:cNvPr id="3" name="Content Placeholder 2"/>
          <p:cNvSpPr>
            <a:spLocks noGrp="1"/>
          </p:cNvSpPr>
          <p:nvPr>
            <p:ph idx="1"/>
          </p:nvPr>
        </p:nvSpPr>
        <p:spPr>
          <a:xfrm>
            <a:off x="418234" y="1956090"/>
            <a:ext cx="8229600" cy="3394472"/>
          </a:xfrm>
        </p:spPr>
        <p:txBody>
          <a:bodyPr>
            <a:normAutofit fontScale="85000" lnSpcReduction="20000"/>
          </a:bodyPr>
          <a:lstStyle/>
          <a:p>
            <a:pPr marL="0" indent="0">
              <a:buNone/>
            </a:pPr>
            <a:r>
              <a:rPr lang="en-GB" dirty="0"/>
              <a:t>Advertising – There are two main types of advertising:</a:t>
            </a:r>
          </a:p>
          <a:p>
            <a:pPr marL="0" indent="0">
              <a:buNone/>
            </a:pPr>
            <a:r>
              <a:rPr lang="en-GB" dirty="0"/>
              <a:t>	(</a:t>
            </a:r>
            <a:r>
              <a:rPr lang="en-GB" dirty="0" smtClean="0"/>
              <a:t>a) Informative </a:t>
            </a:r>
            <a:r>
              <a:rPr lang="en-GB" dirty="0"/>
              <a:t>Advertising </a:t>
            </a:r>
          </a:p>
          <a:p>
            <a:pPr marL="0" indent="0">
              <a:buNone/>
            </a:pPr>
            <a:r>
              <a:rPr lang="en-GB" dirty="0"/>
              <a:t>	</a:t>
            </a:r>
            <a:r>
              <a:rPr lang="en-GB" dirty="0" smtClean="0"/>
              <a:t>     This </a:t>
            </a:r>
            <a:r>
              <a:rPr lang="en-GB" dirty="0"/>
              <a:t>informs and educates potential customers </a:t>
            </a:r>
            <a:r>
              <a:rPr lang="en-GB" dirty="0" smtClean="0"/>
              <a:t>about the 	     product/service</a:t>
            </a:r>
            <a:r>
              <a:rPr lang="en-GB" dirty="0"/>
              <a:t>.  </a:t>
            </a:r>
          </a:p>
          <a:p>
            <a:pPr marL="0" indent="0">
              <a:buNone/>
            </a:pPr>
            <a:endParaRPr lang="en-GB" dirty="0"/>
          </a:p>
          <a:p>
            <a:pPr marL="0" indent="0">
              <a:buNone/>
            </a:pPr>
            <a:r>
              <a:rPr lang="en-GB" dirty="0"/>
              <a:t>	(b) Persuasive Advertising</a:t>
            </a:r>
          </a:p>
          <a:p>
            <a:pPr marL="0" indent="0">
              <a:buNone/>
            </a:pPr>
            <a:r>
              <a:rPr lang="en-GB" dirty="0"/>
              <a:t>	 </a:t>
            </a:r>
            <a:r>
              <a:rPr lang="en-GB" dirty="0" smtClean="0"/>
              <a:t>     Tries </a:t>
            </a:r>
            <a:r>
              <a:rPr lang="en-GB" dirty="0"/>
              <a:t>to use emotions to influence/persuade </a:t>
            </a:r>
            <a:r>
              <a:rPr lang="en-GB"/>
              <a:t>c</a:t>
            </a:r>
            <a:r>
              <a:rPr lang="en-GB" smtClean="0"/>
              <a:t>ustomers </a:t>
            </a:r>
            <a:r>
              <a:rPr lang="en-GB"/>
              <a:t>   	 </a:t>
            </a:r>
            <a:r>
              <a:rPr lang="en-GB" smtClean="0"/>
              <a:t>     to </a:t>
            </a:r>
            <a:r>
              <a:rPr lang="en-GB" dirty="0" smtClean="0"/>
              <a:t>purchase </a:t>
            </a:r>
            <a:r>
              <a:rPr lang="en-GB" dirty="0"/>
              <a:t>your </a:t>
            </a:r>
            <a:r>
              <a:rPr lang="en-GB" dirty="0" smtClean="0"/>
              <a:t>product/service.</a:t>
            </a:r>
            <a:endParaRPr lang="en-GB" dirty="0"/>
          </a:p>
        </p:txBody>
      </p:sp>
      <p:sp>
        <p:nvSpPr>
          <p:cNvPr id="4" name="Footer Placeholder 3"/>
          <p:cNvSpPr>
            <a:spLocks noGrp="1"/>
          </p:cNvSpPr>
          <p:nvPr>
            <p:ph type="ftr" sz="quarter" idx="11"/>
          </p:nvPr>
        </p:nvSpPr>
        <p:spPr/>
        <p:txBody>
          <a:bodyPr/>
          <a:lstStyle/>
          <a:p>
            <a:r>
              <a:rPr lang="en-GB" smtClean="0"/>
              <a:t>Images © thinkstockphotos.co.uk</a:t>
            </a:r>
            <a:endParaRPr lang="en-GB"/>
          </a:p>
        </p:txBody>
      </p:sp>
    </p:spTree>
    <p:extLst>
      <p:ext uri="{BB962C8B-B14F-4D97-AF65-F5344CB8AC3E}">
        <p14:creationId xmlns:p14="http://schemas.microsoft.com/office/powerpoint/2010/main" val="3729565728"/>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2426" y="1987485"/>
            <a:ext cx="2087430" cy="1387689"/>
          </a:xfrm>
          <a:prstGeom prst="rect">
            <a:avLst/>
          </a:prstGeom>
        </p:spPr>
      </p:pic>
      <p:sp>
        <p:nvSpPr>
          <p:cNvPr id="2" name="Title 1"/>
          <p:cNvSpPr>
            <a:spLocks noGrp="1"/>
          </p:cNvSpPr>
          <p:nvPr>
            <p:ph type="title"/>
          </p:nvPr>
        </p:nvSpPr>
        <p:spPr>
          <a:xfrm>
            <a:off x="75335" y="1071023"/>
            <a:ext cx="7164532" cy="691753"/>
          </a:xfrm>
        </p:spPr>
        <p:txBody>
          <a:bodyPr>
            <a:normAutofit fontScale="90000"/>
          </a:bodyPr>
          <a:lstStyle/>
          <a:p>
            <a:pPr algn="ctr"/>
            <a:r>
              <a:rPr lang="en-GB" b="1" dirty="0"/>
              <a:t>Methods of Promotion </a:t>
            </a:r>
            <a:r>
              <a:rPr lang="en-GB" b="1" dirty="0" smtClean="0"/>
              <a:t>– Advertising</a:t>
            </a:r>
            <a:endParaRPr lang="en-GB" b="1" dirty="0"/>
          </a:p>
        </p:txBody>
      </p:sp>
      <p:sp>
        <p:nvSpPr>
          <p:cNvPr id="3" name="Content Placeholder 2"/>
          <p:cNvSpPr>
            <a:spLocks noGrp="1"/>
          </p:cNvSpPr>
          <p:nvPr>
            <p:ph idx="1"/>
          </p:nvPr>
        </p:nvSpPr>
        <p:spPr>
          <a:xfrm>
            <a:off x="605788" y="1949818"/>
            <a:ext cx="3679253" cy="3263504"/>
          </a:xfrm>
        </p:spPr>
        <p:txBody>
          <a:bodyPr>
            <a:normAutofit fontScale="77500" lnSpcReduction="20000"/>
          </a:bodyPr>
          <a:lstStyle/>
          <a:p>
            <a:pPr marL="0" indent="0">
              <a:buClr>
                <a:srgbClr val="FFFF00"/>
              </a:buClr>
              <a:buNone/>
              <a:defRPr/>
            </a:pPr>
            <a:r>
              <a:rPr lang="en-GB" b="1" dirty="0"/>
              <a:t>Examples of Advertising</a:t>
            </a:r>
            <a:r>
              <a:rPr lang="en-GB" b="1" dirty="0" smtClean="0"/>
              <a:t>:</a:t>
            </a:r>
            <a:endParaRPr lang="en-GB" dirty="0"/>
          </a:p>
          <a:p>
            <a:pPr>
              <a:defRPr/>
            </a:pPr>
            <a:r>
              <a:rPr lang="en-GB" dirty="0"/>
              <a:t>TV (national and local)</a:t>
            </a:r>
          </a:p>
          <a:p>
            <a:pPr>
              <a:defRPr/>
            </a:pPr>
            <a:r>
              <a:rPr lang="en-GB" dirty="0"/>
              <a:t>Radio (national and local)</a:t>
            </a:r>
          </a:p>
          <a:p>
            <a:pPr>
              <a:defRPr/>
            </a:pPr>
            <a:r>
              <a:rPr lang="en-GB" dirty="0"/>
              <a:t>Bill boards/posters</a:t>
            </a:r>
          </a:p>
          <a:p>
            <a:pPr>
              <a:defRPr/>
            </a:pPr>
            <a:r>
              <a:rPr lang="en-GB" dirty="0"/>
              <a:t>Cinema</a:t>
            </a:r>
          </a:p>
          <a:p>
            <a:pPr>
              <a:defRPr/>
            </a:pPr>
            <a:r>
              <a:rPr lang="en-GB" dirty="0" smtClean="0"/>
              <a:t>Newspapers/Magazines</a:t>
            </a:r>
            <a:endParaRPr lang="en-GB" dirty="0"/>
          </a:p>
          <a:p>
            <a:pPr>
              <a:defRPr/>
            </a:pPr>
            <a:r>
              <a:rPr lang="en-GB" dirty="0" smtClean="0"/>
              <a:t>Internet</a:t>
            </a:r>
            <a:endParaRPr lang="en-GB" dirty="0"/>
          </a:p>
        </p:txBody>
      </p:sp>
      <p:sp>
        <p:nvSpPr>
          <p:cNvPr id="4" name="Content Placeholder 2"/>
          <p:cNvSpPr txBox="1">
            <a:spLocks/>
          </p:cNvSpPr>
          <p:nvPr/>
        </p:nvSpPr>
        <p:spPr>
          <a:xfrm>
            <a:off x="6083179" y="2226618"/>
            <a:ext cx="3109179" cy="145558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FF00"/>
              </a:buClr>
              <a:buNone/>
              <a:defRPr/>
            </a:pPr>
            <a:r>
              <a:rPr lang="en-GB" sz="2100" b="1" dirty="0"/>
              <a:t>ACTIVITY</a:t>
            </a:r>
            <a:r>
              <a:rPr lang="en-GB" sz="2100" b="1" dirty="0"/>
              <a:t>:  </a:t>
            </a:r>
            <a:r>
              <a:rPr lang="en-GB" sz="2100" b="1" dirty="0"/>
              <a:t>(20 minutes)</a:t>
            </a:r>
          </a:p>
          <a:p>
            <a:pPr marL="0" indent="0">
              <a:buClr>
                <a:srgbClr val="FFFF00"/>
              </a:buClr>
              <a:buNone/>
              <a:defRPr/>
            </a:pPr>
            <a:r>
              <a:rPr lang="en-GB" sz="2100" dirty="0"/>
              <a:t>List all the advantages</a:t>
            </a:r>
          </a:p>
          <a:p>
            <a:pPr marL="0" indent="0">
              <a:buClr>
                <a:srgbClr val="FFFF00"/>
              </a:buClr>
              <a:buNone/>
              <a:defRPr/>
            </a:pPr>
            <a:r>
              <a:rPr lang="en-GB" sz="2100" dirty="0"/>
              <a:t> and disadvantages of</a:t>
            </a:r>
          </a:p>
        </p:txBody>
      </p:sp>
      <p:sp>
        <p:nvSpPr>
          <p:cNvPr id="5" name="TextBox 4"/>
          <p:cNvSpPr txBox="1"/>
          <p:nvPr/>
        </p:nvSpPr>
        <p:spPr>
          <a:xfrm>
            <a:off x="4884420" y="3289791"/>
            <a:ext cx="3992880" cy="415498"/>
          </a:xfrm>
          <a:prstGeom prst="rect">
            <a:avLst/>
          </a:prstGeom>
          <a:noFill/>
        </p:spPr>
        <p:txBody>
          <a:bodyPr wrap="square" rtlCol="0">
            <a:spAutoFit/>
          </a:bodyPr>
          <a:lstStyle/>
          <a:p>
            <a:r>
              <a:rPr lang="en-GB" sz="2100" dirty="0"/>
              <a:t>the different types of advertising</a:t>
            </a:r>
          </a:p>
        </p:txBody>
      </p:sp>
      <p:sp>
        <p:nvSpPr>
          <p:cNvPr id="8" name="Footer Placeholder 7"/>
          <p:cNvSpPr>
            <a:spLocks noGrp="1"/>
          </p:cNvSpPr>
          <p:nvPr>
            <p:ph type="ftr" sz="quarter" idx="11"/>
          </p:nvPr>
        </p:nvSpPr>
        <p:spPr/>
        <p:txBody>
          <a:bodyPr/>
          <a:lstStyle/>
          <a:p>
            <a:r>
              <a:rPr lang="en-GB" smtClean="0"/>
              <a:t>Images © thinkstockphotos.co.uk</a:t>
            </a:r>
            <a:endParaRPr lang="en-GB"/>
          </a:p>
        </p:txBody>
      </p:sp>
    </p:spTree>
    <p:extLst>
      <p:ext uri="{BB962C8B-B14F-4D97-AF65-F5344CB8AC3E}">
        <p14:creationId xmlns:p14="http://schemas.microsoft.com/office/powerpoint/2010/main" val="1492163213"/>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857251"/>
            <a:ext cx="7683356" cy="994172"/>
          </a:xfrm>
        </p:spPr>
        <p:txBody>
          <a:bodyPr/>
          <a:lstStyle/>
          <a:p>
            <a:pPr algn="ctr"/>
            <a:r>
              <a:rPr lang="en-GB" sz="2700" b="1" dirty="0"/>
              <a:t>Methods </a:t>
            </a:r>
            <a:r>
              <a:rPr lang="en-GB" sz="2700" b="1" dirty="0"/>
              <a:t>of Promotion – Sales Promotion</a:t>
            </a:r>
          </a:p>
        </p:txBody>
      </p:sp>
      <p:sp>
        <p:nvSpPr>
          <p:cNvPr id="3" name="Rectangle 2"/>
          <p:cNvSpPr/>
          <p:nvPr/>
        </p:nvSpPr>
        <p:spPr>
          <a:xfrm>
            <a:off x="487894" y="1905975"/>
            <a:ext cx="7848600" cy="3291670"/>
          </a:xfrm>
          <a:prstGeom prst="rect">
            <a:avLst/>
          </a:prstGeom>
        </p:spPr>
        <p:txBody>
          <a:bodyPr wrap="square">
            <a:spAutoFit/>
          </a:bodyPr>
          <a:lstStyle/>
          <a:p>
            <a:pPr lvl="1">
              <a:lnSpc>
                <a:spcPct val="90000"/>
              </a:lnSpc>
            </a:pPr>
            <a:r>
              <a:rPr lang="en-GB" altLang="en-US" sz="2100" dirty="0"/>
              <a:t>Sales Promotions </a:t>
            </a:r>
            <a:r>
              <a:rPr lang="en-GB" altLang="en-US" sz="2100" dirty="0"/>
              <a:t>– Sales </a:t>
            </a:r>
            <a:r>
              <a:rPr lang="en-GB" altLang="en-US" sz="2100" dirty="0"/>
              <a:t>promotions can be divided into many different parts for example:</a:t>
            </a:r>
          </a:p>
          <a:p>
            <a:pPr lvl="1">
              <a:lnSpc>
                <a:spcPct val="90000"/>
              </a:lnSpc>
            </a:pPr>
            <a:endParaRPr lang="en-GB" altLang="en-US" sz="2100" dirty="0"/>
          </a:p>
          <a:p>
            <a:pPr lvl="1">
              <a:lnSpc>
                <a:spcPct val="90000"/>
              </a:lnSpc>
            </a:pPr>
            <a:r>
              <a:rPr lang="en-GB" altLang="en-US" sz="2100" dirty="0"/>
              <a:t>(a)	Coupons and Loyalty Cards (to encourage repeat purchases)</a:t>
            </a:r>
          </a:p>
          <a:p>
            <a:pPr marL="728663" lvl="1" indent="-385763">
              <a:lnSpc>
                <a:spcPct val="90000"/>
              </a:lnSpc>
              <a:buAutoNum type="alphaLcParenBoth" startAt="2"/>
            </a:pPr>
            <a:r>
              <a:rPr lang="en-GB" altLang="en-US" sz="2100" dirty="0"/>
              <a:t>Competitions (used to boost sales as customers are entered in to win a prize)</a:t>
            </a:r>
          </a:p>
          <a:p>
            <a:pPr lvl="1">
              <a:lnSpc>
                <a:spcPct val="90000"/>
              </a:lnSpc>
            </a:pPr>
            <a:r>
              <a:rPr lang="en-GB" altLang="en-US" sz="2100" dirty="0"/>
              <a:t>(c)	Product Endorsements (from e.g. a celebrity)</a:t>
            </a:r>
          </a:p>
          <a:p>
            <a:pPr marL="728663" lvl="1" indent="-385763">
              <a:lnSpc>
                <a:spcPct val="90000"/>
              </a:lnSpc>
              <a:buAutoNum type="alphaLcParenBoth" startAt="4"/>
            </a:pPr>
            <a:r>
              <a:rPr lang="en-GB" altLang="en-US" sz="2100" dirty="0"/>
              <a:t>Free Offers</a:t>
            </a:r>
          </a:p>
          <a:p>
            <a:pPr marL="728663" lvl="1" indent="-385763">
              <a:lnSpc>
                <a:spcPct val="90000"/>
              </a:lnSpc>
              <a:buAutoNum type="alphaLcParenBoth" startAt="4"/>
            </a:pPr>
            <a:r>
              <a:rPr lang="en-GB" altLang="en-US" sz="2100" dirty="0"/>
              <a:t>Merchandising</a:t>
            </a:r>
          </a:p>
          <a:p>
            <a:pPr marL="728663" lvl="1" indent="-385763">
              <a:lnSpc>
                <a:spcPct val="90000"/>
              </a:lnSpc>
              <a:buAutoNum type="alphaLcParenBoth" startAt="4"/>
            </a:pPr>
            <a:r>
              <a:rPr lang="en-GB" altLang="en-US" sz="2100" dirty="0"/>
              <a:t>Price reductions/discounts</a:t>
            </a:r>
          </a:p>
          <a:p>
            <a:pPr marL="728663" lvl="1" indent="-385763">
              <a:lnSpc>
                <a:spcPct val="90000"/>
              </a:lnSpc>
              <a:buAutoNum type="alphaLcParenBoth" startAt="4"/>
            </a:pPr>
            <a:r>
              <a:rPr lang="en-GB" altLang="en-US" sz="2100" dirty="0"/>
              <a:t>Loss leaders</a:t>
            </a:r>
          </a:p>
        </p:txBody>
      </p:sp>
      <p:sp>
        <p:nvSpPr>
          <p:cNvPr id="4" name="Footer Placeholder 3"/>
          <p:cNvSpPr>
            <a:spLocks noGrp="1"/>
          </p:cNvSpPr>
          <p:nvPr>
            <p:ph type="ftr" sz="quarter" idx="11"/>
          </p:nvPr>
        </p:nvSpPr>
        <p:spPr/>
        <p:txBody>
          <a:bodyPr/>
          <a:lstStyle/>
          <a:p>
            <a:r>
              <a:rPr lang="en-GB" smtClean="0"/>
              <a:t>Images © thinkstockphotos.co.uk</a:t>
            </a:r>
            <a:endParaRPr lang="en-GB"/>
          </a:p>
        </p:txBody>
      </p:sp>
    </p:spTree>
    <p:extLst>
      <p:ext uri="{BB962C8B-B14F-4D97-AF65-F5344CB8AC3E}">
        <p14:creationId xmlns:p14="http://schemas.microsoft.com/office/powerpoint/2010/main" val="2362541193"/>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Methods of Promotion – Sponsorship</a:t>
            </a:r>
          </a:p>
        </p:txBody>
      </p:sp>
      <p:sp>
        <p:nvSpPr>
          <p:cNvPr id="4" name="Rectangle 3"/>
          <p:cNvSpPr/>
          <p:nvPr/>
        </p:nvSpPr>
        <p:spPr>
          <a:xfrm>
            <a:off x="749605" y="1971927"/>
            <a:ext cx="7311017" cy="1592744"/>
          </a:xfrm>
          <a:prstGeom prst="rect">
            <a:avLst/>
          </a:prstGeom>
        </p:spPr>
        <p:txBody>
          <a:bodyPr wrap="square">
            <a:spAutoFit/>
          </a:bodyPr>
          <a:lstStyle/>
          <a:p>
            <a:r>
              <a:rPr lang="en-GB" sz="2100" dirty="0">
                <a:solidFill>
                  <a:srgbClr val="202020"/>
                </a:solidFill>
                <a:latin typeface="ClearSans"/>
              </a:rPr>
              <a:t>Sponsorship is particularly popular with large businesses</a:t>
            </a:r>
          </a:p>
          <a:p>
            <a:endParaRPr lang="en-GB" sz="2100" dirty="0">
              <a:solidFill>
                <a:srgbClr val="202020"/>
              </a:solidFill>
              <a:latin typeface="ClearSans"/>
            </a:endParaRPr>
          </a:p>
          <a:p>
            <a:r>
              <a:rPr lang="en-GB" sz="2100" dirty="0">
                <a:solidFill>
                  <a:srgbClr val="202020"/>
                </a:solidFill>
                <a:latin typeface="ClearSans"/>
              </a:rPr>
              <a:t>A business will sponsor an event, team or individual in order to build up brand awareness.</a:t>
            </a:r>
          </a:p>
          <a:p>
            <a:endParaRPr lang="en-GB" sz="1350" dirty="0">
              <a:solidFill>
                <a:srgbClr val="202020"/>
              </a:solidFill>
              <a:latin typeface="ClearSans"/>
            </a:endParaRPr>
          </a:p>
        </p:txBody>
      </p:sp>
      <p:sp>
        <p:nvSpPr>
          <p:cNvPr id="5" name="TextBox 4"/>
          <p:cNvSpPr txBox="1"/>
          <p:nvPr/>
        </p:nvSpPr>
        <p:spPr>
          <a:xfrm>
            <a:off x="740353" y="3545898"/>
            <a:ext cx="7437675" cy="166199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350" b="1" dirty="0"/>
              <a:t>ACTIVITY</a:t>
            </a:r>
            <a:r>
              <a:rPr lang="en-GB" sz="1350" b="1" dirty="0"/>
              <a:t>:  </a:t>
            </a:r>
            <a:r>
              <a:rPr lang="en-GB" sz="1350" b="1" dirty="0"/>
              <a:t>(20 minutes)</a:t>
            </a:r>
          </a:p>
          <a:p>
            <a:endParaRPr lang="en-GB" sz="1500" dirty="0"/>
          </a:p>
          <a:p>
            <a:r>
              <a:rPr lang="en-GB" sz="1500" dirty="0"/>
              <a:t>Can you find out the business(</a:t>
            </a:r>
            <a:r>
              <a:rPr lang="en-GB" sz="1500" dirty="0" err="1"/>
              <a:t>es</a:t>
            </a:r>
            <a:r>
              <a:rPr lang="en-GB" sz="1500" dirty="0"/>
              <a:t>) that sponsor:</a:t>
            </a:r>
          </a:p>
          <a:p>
            <a:r>
              <a:rPr lang="en-GB" sz="1500" dirty="0"/>
              <a:t>	(a)  Balmoral Show</a:t>
            </a:r>
          </a:p>
          <a:p>
            <a:r>
              <a:rPr lang="en-GB" sz="1500" dirty="0"/>
              <a:t>	(b)  </a:t>
            </a:r>
            <a:r>
              <a:rPr lang="en-GB" sz="1500" dirty="0"/>
              <a:t>Usain </a:t>
            </a:r>
            <a:r>
              <a:rPr lang="en-GB" sz="1500" dirty="0"/>
              <a:t>Bolt</a:t>
            </a:r>
          </a:p>
          <a:p>
            <a:r>
              <a:rPr lang="en-GB" sz="1500" dirty="0"/>
              <a:t>List the advantages and disadvantages of using sponsorship as a method of promotion</a:t>
            </a:r>
          </a:p>
          <a:p>
            <a:r>
              <a:rPr lang="en-GB" sz="1350" dirty="0"/>
              <a:t>	</a:t>
            </a:r>
          </a:p>
        </p:txBody>
      </p:sp>
      <p:sp>
        <p:nvSpPr>
          <p:cNvPr id="3" name="Footer Placeholder 2"/>
          <p:cNvSpPr>
            <a:spLocks noGrp="1"/>
          </p:cNvSpPr>
          <p:nvPr>
            <p:ph type="ftr" sz="quarter" idx="11"/>
          </p:nvPr>
        </p:nvSpPr>
        <p:spPr/>
        <p:txBody>
          <a:bodyPr/>
          <a:lstStyle/>
          <a:p>
            <a:r>
              <a:rPr lang="en-GB" smtClean="0"/>
              <a:t>Images © thinkstockphotos.co.uk</a:t>
            </a:r>
            <a:endParaRPr lang="en-GB"/>
          </a:p>
        </p:txBody>
      </p:sp>
    </p:spTree>
    <p:extLst>
      <p:ext uri="{BB962C8B-B14F-4D97-AF65-F5344CB8AC3E}">
        <p14:creationId xmlns:p14="http://schemas.microsoft.com/office/powerpoint/2010/main" val="108799329"/>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23" y="1055436"/>
            <a:ext cx="7308850" cy="691753"/>
          </a:xfrm>
        </p:spPr>
        <p:txBody>
          <a:bodyPr/>
          <a:lstStyle/>
          <a:p>
            <a:pPr algn="ctr"/>
            <a:r>
              <a:rPr lang="en-GB" sz="3000" b="1" dirty="0"/>
              <a:t>Methods of Promotion – Public Relations</a:t>
            </a:r>
          </a:p>
        </p:txBody>
      </p:sp>
      <p:sp>
        <p:nvSpPr>
          <p:cNvPr id="4" name="Rectangle 3"/>
          <p:cNvSpPr/>
          <p:nvPr/>
        </p:nvSpPr>
        <p:spPr>
          <a:xfrm>
            <a:off x="559516" y="1827249"/>
            <a:ext cx="7311017" cy="4270400"/>
          </a:xfrm>
          <a:prstGeom prst="rect">
            <a:avLst/>
          </a:prstGeom>
        </p:spPr>
        <p:txBody>
          <a:bodyPr wrap="square">
            <a:spAutoFit/>
          </a:bodyPr>
          <a:lstStyle/>
          <a:p>
            <a:pPr>
              <a:buClr>
                <a:srgbClr val="FFFF00"/>
              </a:buClr>
            </a:pPr>
            <a:r>
              <a:rPr lang="en-GB" altLang="en-US" sz="2100" dirty="0"/>
              <a:t>Public relations (PR) is focused on creating positive publicity for a business. </a:t>
            </a:r>
          </a:p>
          <a:p>
            <a:pPr>
              <a:buClr>
                <a:srgbClr val="FFFF00"/>
              </a:buClr>
            </a:pPr>
            <a:endParaRPr lang="en-GB" altLang="en-US" sz="2100" dirty="0"/>
          </a:p>
          <a:p>
            <a:pPr>
              <a:buClr>
                <a:srgbClr val="FFFF00"/>
              </a:buClr>
            </a:pPr>
            <a:r>
              <a:rPr lang="en-GB" altLang="en-US" sz="2100" dirty="0"/>
              <a:t>It is good for a business to have a good reputation.</a:t>
            </a:r>
          </a:p>
          <a:p>
            <a:pPr>
              <a:buClr>
                <a:srgbClr val="FFFF00"/>
              </a:buClr>
            </a:pPr>
            <a:endParaRPr lang="en-GB" altLang="en-US" sz="2100" dirty="0"/>
          </a:p>
          <a:p>
            <a:pPr>
              <a:buClr>
                <a:srgbClr val="FFFF00"/>
              </a:buClr>
            </a:pPr>
            <a:r>
              <a:rPr lang="en-GB" altLang="en-US" sz="2100" dirty="0"/>
              <a:t>A business can gain good PR by e.g. winning awards, working with the press, organising charity events.</a:t>
            </a:r>
          </a:p>
          <a:p>
            <a:pPr>
              <a:buClr>
                <a:srgbClr val="FFFF00"/>
              </a:buClr>
            </a:pPr>
            <a:endParaRPr lang="en-GB" altLang="en-US" sz="2100" dirty="0"/>
          </a:p>
          <a:p>
            <a:pPr>
              <a:buClr>
                <a:srgbClr val="FFFF00"/>
              </a:buClr>
            </a:pPr>
            <a:r>
              <a:rPr lang="en-GB" altLang="en-US" sz="2100" b="1" dirty="0"/>
              <a:t>Activity</a:t>
            </a:r>
            <a:r>
              <a:rPr lang="en-GB" altLang="en-US" sz="2100" b="1" dirty="0"/>
              <a:t>:  </a:t>
            </a:r>
            <a:r>
              <a:rPr lang="en-GB" altLang="en-US" sz="2100" b="1" dirty="0"/>
              <a:t>(15 minutes)</a:t>
            </a:r>
          </a:p>
          <a:p>
            <a:pPr>
              <a:buClr>
                <a:srgbClr val="FFFF00"/>
              </a:buClr>
            </a:pPr>
            <a:r>
              <a:rPr lang="en-GB" altLang="en-US" sz="2100" dirty="0"/>
              <a:t>Discuss the advantages and disadvantages of PR as a method of promotion   </a:t>
            </a:r>
          </a:p>
          <a:p>
            <a:pPr>
              <a:buClr>
                <a:srgbClr val="FFFF00"/>
              </a:buClr>
            </a:pPr>
            <a:endParaRPr lang="en-GB" altLang="en-US" sz="1350" dirty="0"/>
          </a:p>
          <a:p>
            <a:pPr>
              <a:buClr>
                <a:srgbClr val="FFFF00"/>
              </a:buClr>
            </a:pPr>
            <a:endParaRPr lang="en-GB" altLang="en-US" sz="1350" b="1" dirty="0"/>
          </a:p>
          <a:p>
            <a:endParaRPr lang="en-GB" sz="1350" dirty="0">
              <a:solidFill>
                <a:srgbClr val="202020"/>
              </a:solidFill>
              <a:latin typeface="ClearSans"/>
            </a:endParaRPr>
          </a:p>
        </p:txBody>
      </p:sp>
      <p:sp>
        <p:nvSpPr>
          <p:cNvPr id="3" name="Footer Placeholder 2"/>
          <p:cNvSpPr>
            <a:spLocks noGrp="1"/>
          </p:cNvSpPr>
          <p:nvPr>
            <p:ph type="ftr" sz="quarter" idx="11"/>
          </p:nvPr>
        </p:nvSpPr>
        <p:spPr/>
        <p:txBody>
          <a:bodyPr/>
          <a:lstStyle/>
          <a:p>
            <a:r>
              <a:rPr lang="en-GB" smtClean="0"/>
              <a:t>Images © thinkstockphotos.co.uk</a:t>
            </a:r>
            <a:endParaRPr lang="en-GB"/>
          </a:p>
        </p:txBody>
      </p:sp>
    </p:spTree>
    <p:extLst>
      <p:ext uri="{BB962C8B-B14F-4D97-AF65-F5344CB8AC3E}">
        <p14:creationId xmlns:p14="http://schemas.microsoft.com/office/powerpoint/2010/main" val="3734529306"/>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5397" y="3125067"/>
            <a:ext cx="3470044" cy="2314454"/>
          </a:xfrm>
          <a:prstGeom prst="rect">
            <a:avLst/>
          </a:prstGeom>
        </p:spPr>
      </p:pic>
      <p:sp>
        <p:nvSpPr>
          <p:cNvPr id="2" name="Title 1"/>
          <p:cNvSpPr>
            <a:spLocks noGrp="1"/>
          </p:cNvSpPr>
          <p:nvPr>
            <p:ph type="title"/>
          </p:nvPr>
        </p:nvSpPr>
        <p:spPr/>
        <p:txBody>
          <a:bodyPr/>
          <a:lstStyle/>
          <a:p>
            <a:pPr algn="ctr"/>
            <a:r>
              <a:rPr lang="en-GB" sz="3600" b="1" dirty="0"/>
              <a:t>Promotion – Social Media</a:t>
            </a:r>
          </a:p>
        </p:txBody>
      </p:sp>
      <p:sp>
        <p:nvSpPr>
          <p:cNvPr id="3" name="Content Placeholder 2"/>
          <p:cNvSpPr>
            <a:spLocks noGrp="1"/>
          </p:cNvSpPr>
          <p:nvPr>
            <p:ph idx="1"/>
          </p:nvPr>
        </p:nvSpPr>
        <p:spPr>
          <a:xfrm>
            <a:off x="433820" y="1984754"/>
            <a:ext cx="8229600" cy="3394472"/>
          </a:xfrm>
        </p:spPr>
        <p:txBody>
          <a:bodyPr/>
          <a:lstStyle/>
          <a:p>
            <a:pPr marL="0" indent="0">
              <a:buNone/>
            </a:pPr>
            <a:r>
              <a:rPr lang="en-GB" b="1" dirty="0"/>
              <a:t>Activity</a:t>
            </a:r>
            <a:r>
              <a:rPr lang="en-GB" b="1" dirty="0" smtClean="0"/>
              <a:t>:  </a:t>
            </a:r>
            <a:r>
              <a:rPr lang="en-GB" b="1" dirty="0"/>
              <a:t>(20 minutes)</a:t>
            </a:r>
          </a:p>
          <a:p>
            <a:pPr marL="0" indent="0">
              <a:buNone/>
            </a:pPr>
            <a:r>
              <a:rPr lang="en-GB" dirty="0"/>
              <a:t>In groups, discuss how social media can be used to promote business activity</a:t>
            </a:r>
          </a:p>
        </p:txBody>
      </p:sp>
      <p:sp>
        <p:nvSpPr>
          <p:cNvPr id="6" name="Footer Placeholder 5"/>
          <p:cNvSpPr>
            <a:spLocks noGrp="1"/>
          </p:cNvSpPr>
          <p:nvPr>
            <p:ph type="ftr" sz="quarter" idx="11"/>
          </p:nvPr>
        </p:nvSpPr>
        <p:spPr/>
        <p:txBody>
          <a:bodyPr/>
          <a:lstStyle/>
          <a:p>
            <a:r>
              <a:rPr lang="en-GB" smtClean="0"/>
              <a:t>Images © thinkstockphotos.co.uk</a:t>
            </a:r>
            <a:endParaRPr lang="en-GB"/>
          </a:p>
        </p:txBody>
      </p:sp>
    </p:spTree>
    <p:extLst>
      <p:ext uri="{BB962C8B-B14F-4D97-AF65-F5344CB8AC3E}">
        <p14:creationId xmlns:p14="http://schemas.microsoft.com/office/powerpoint/2010/main" val="3047318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4" name="Diagram 3"/>
          <p:cNvGraphicFramePr/>
          <p:nvPr>
            <p:extLst/>
          </p:nvPr>
        </p:nvGraphicFramePr>
        <p:xfrm>
          <a:off x="762000" y="990600"/>
          <a:ext cx="7772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57030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t>Legal Constraints on Promotion</a:t>
            </a:r>
          </a:p>
        </p:txBody>
      </p:sp>
      <p:sp>
        <p:nvSpPr>
          <p:cNvPr id="3" name="Content Placeholder 2"/>
          <p:cNvSpPr>
            <a:spLocks noGrp="1"/>
          </p:cNvSpPr>
          <p:nvPr>
            <p:ph idx="1"/>
          </p:nvPr>
        </p:nvSpPr>
        <p:spPr/>
        <p:txBody>
          <a:bodyPr/>
          <a:lstStyle/>
          <a:p>
            <a:r>
              <a:rPr lang="en-GB" dirty="0"/>
              <a:t>The Trade Descriptions Act, 1968</a:t>
            </a:r>
          </a:p>
          <a:p>
            <a:pPr marL="0" indent="0">
              <a:buNone/>
            </a:pPr>
            <a:endParaRPr lang="en-GB" dirty="0"/>
          </a:p>
          <a:p>
            <a:r>
              <a:rPr lang="en-GB" dirty="0"/>
              <a:t>The work of the Advertising Standards Authority (ASA)</a:t>
            </a:r>
          </a:p>
          <a:p>
            <a:pPr marL="0" indent="0">
              <a:buNone/>
            </a:pPr>
            <a:endParaRPr lang="en-GB" dirty="0"/>
          </a:p>
          <a:p>
            <a:r>
              <a:rPr lang="en-GB" dirty="0"/>
              <a:t>The Office of Communications (Ofcom)</a:t>
            </a:r>
          </a:p>
        </p:txBody>
      </p:sp>
      <p:sp>
        <p:nvSpPr>
          <p:cNvPr id="4" name="Footer Placeholder 3"/>
          <p:cNvSpPr>
            <a:spLocks noGrp="1"/>
          </p:cNvSpPr>
          <p:nvPr>
            <p:ph type="ftr" sz="quarter" idx="11"/>
          </p:nvPr>
        </p:nvSpPr>
        <p:spPr/>
        <p:txBody>
          <a:bodyPr/>
          <a:lstStyle/>
          <a:p>
            <a:r>
              <a:rPr lang="en-GB" smtClean="0"/>
              <a:t>Images © thinkstockphotos.co.uk</a:t>
            </a:r>
            <a:endParaRPr lang="en-GB"/>
          </a:p>
        </p:txBody>
      </p:sp>
    </p:spTree>
    <p:extLst>
      <p:ext uri="{BB962C8B-B14F-4D97-AF65-F5344CB8AC3E}">
        <p14:creationId xmlns:p14="http://schemas.microsoft.com/office/powerpoint/2010/main" val="1002476635"/>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80580" y="1032057"/>
            <a:ext cx="6851650" cy="691753"/>
          </a:xfrm>
        </p:spPr>
        <p:txBody>
          <a:bodyPr/>
          <a:lstStyle/>
          <a:p>
            <a:pPr algn="ctr"/>
            <a:r>
              <a:rPr lang="en-GB" altLang="en-US" sz="3600" b="1" dirty="0"/>
              <a:t>Check List</a:t>
            </a:r>
          </a:p>
        </p:txBody>
      </p:sp>
      <p:sp>
        <p:nvSpPr>
          <p:cNvPr id="6" name="Rectangle 3"/>
          <p:cNvSpPr txBox="1">
            <a:spLocks noChangeArrowheads="1"/>
          </p:cNvSpPr>
          <p:nvPr/>
        </p:nvSpPr>
        <p:spPr>
          <a:xfrm>
            <a:off x="4207120" y="2191640"/>
            <a:ext cx="4491617" cy="33944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1500" dirty="0"/>
          </a:p>
        </p:txBody>
      </p:sp>
      <p:sp>
        <p:nvSpPr>
          <p:cNvPr id="2" name="Rectangle 1"/>
          <p:cNvSpPr/>
          <p:nvPr/>
        </p:nvSpPr>
        <p:spPr>
          <a:xfrm>
            <a:off x="718772" y="1931509"/>
            <a:ext cx="7979965" cy="5595378"/>
          </a:xfrm>
          <a:prstGeom prst="rect">
            <a:avLst/>
          </a:prstGeom>
        </p:spPr>
        <p:txBody>
          <a:bodyPr wrap="square">
            <a:spAutoFit/>
          </a:bodyPr>
          <a:lstStyle/>
          <a:p>
            <a:r>
              <a:rPr lang="en-GB" altLang="en-US" sz="2400" u="sng" dirty="0"/>
              <a:t>Learning Check</a:t>
            </a:r>
            <a:r>
              <a:rPr lang="en-GB" altLang="en-US" sz="2400" dirty="0"/>
              <a:t> – Do you know . . </a:t>
            </a:r>
            <a:r>
              <a:rPr lang="en-GB" altLang="en-US" sz="2400" dirty="0"/>
              <a:t>.</a:t>
            </a:r>
          </a:p>
          <a:p>
            <a:endParaRPr lang="en-GB" altLang="en-US" sz="2400" dirty="0"/>
          </a:p>
          <a:p>
            <a:pPr marL="385763" indent="-385763">
              <a:buAutoNum type="arabicPeriod"/>
            </a:pPr>
            <a:r>
              <a:rPr lang="en-GB" sz="2400" dirty="0"/>
              <a:t>The methods of promotion and their advantages and disadvantages?</a:t>
            </a:r>
          </a:p>
          <a:p>
            <a:pPr marL="385763" indent="-385763">
              <a:buAutoNum type="arabicPeriod"/>
            </a:pPr>
            <a:r>
              <a:rPr lang="en-GB" sz="2400" dirty="0"/>
              <a:t>How social media can be used to promote business activity?</a:t>
            </a:r>
          </a:p>
          <a:p>
            <a:pPr marL="385763" indent="-385763">
              <a:buAutoNum type="arabicPeriod"/>
            </a:pPr>
            <a:r>
              <a:rPr lang="en-GB" sz="2400" dirty="0"/>
              <a:t>How to identify and justify the most appropriate methods of promotion in particular circumstances?</a:t>
            </a:r>
          </a:p>
          <a:p>
            <a:pPr marL="385763" indent="-385763">
              <a:buAutoNum type="arabicPeriod"/>
            </a:pPr>
            <a:r>
              <a:rPr lang="en-GB" sz="2400" dirty="0"/>
              <a:t>Some legal constraints on promotion?</a:t>
            </a:r>
          </a:p>
          <a:p>
            <a:endParaRPr lang="en-GB" altLang="en-US" sz="2400" dirty="0"/>
          </a:p>
          <a:p>
            <a:endParaRPr lang="en-GB" altLang="en-US" sz="2400" dirty="0"/>
          </a:p>
          <a:p>
            <a:endParaRPr lang="en-GB" altLang="en-US" sz="2400" dirty="0"/>
          </a:p>
          <a:p>
            <a:endParaRPr lang="en-GB" altLang="en-US" sz="2400" dirty="0"/>
          </a:p>
          <a:p>
            <a:pPr>
              <a:lnSpc>
                <a:spcPct val="90000"/>
              </a:lnSpc>
            </a:pPr>
            <a:endParaRPr lang="en-GB" altLang="en-US" sz="2400" dirty="0"/>
          </a:p>
          <a:p>
            <a:endParaRPr lang="en-GB" altLang="en-US" sz="2400" dirty="0"/>
          </a:p>
        </p:txBody>
      </p:sp>
      <p:sp>
        <p:nvSpPr>
          <p:cNvPr id="3" name="Footer Placeholder 2"/>
          <p:cNvSpPr>
            <a:spLocks noGrp="1"/>
          </p:cNvSpPr>
          <p:nvPr>
            <p:ph type="ftr" sz="quarter" idx="11"/>
          </p:nvPr>
        </p:nvSpPr>
        <p:spPr/>
        <p:txBody>
          <a:bodyPr/>
          <a:lstStyle/>
          <a:p>
            <a:r>
              <a:rPr lang="en-GB" smtClean="0"/>
              <a:t>Images © thinkstockphotos.co.uk</a:t>
            </a:r>
            <a:endParaRPr lang="en-GB"/>
          </a:p>
        </p:txBody>
      </p:sp>
    </p:spTree>
    <p:extLst>
      <p:ext uri="{BB962C8B-B14F-4D97-AF65-F5344CB8AC3E}">
        <p14:creationId xmlns:p14="http://schemas.microsoft.com/office/powerpoint/2010/main" val="539745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4" name="Diagram 3"/>
          <p:cNvGraphicFramePr/>
          <p:nvPr>
            <p:extLst/>
          </p:nvPr>
        </p:nvGraphicFramePr>
        <p:xfrm>
          <a:off x="762000" y="914400"/>
          <a:ext cx="77724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1524000" y="1066800"/>
          <a:ext cx="6096000" cy="439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35669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2" name="Diagram 1"/>
          <p:cNvGraphicFramePr/>
          <p:nvPr>
            <p:extLst/>
          </p:nvPr>
        </p:nvGraphicFramePr>
        <p:xfrm>
          <a:off x="685800" y="1397000"/>
          <a:ext cx="79248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524000" y="757535"/>
            <a:ext cx="5867400" cy="461665"/>
          </a:xfrm>
          <a:prstGeom prst="rect">
            <a:avLst/>
          </a:prstGeom>
          <a:noFill/>
        </p:spPr>
        <p:txBody>
          <a:bodyPr wrap="square" rtlCol="0">
            <a:spAutoFit/>
          </a:bodyPr>
          <a:lstStyle/>
          <a:p>
            <a:pPr algn="ctr"/>
            <a:r>
              <a:rPr lang="en-US" sz="2400" b="1" dirty="0" smtClean="0">
                <a:latin typeface="Georgia" pitchFamily="18" charset="0"/>
              </a:rPr>
              <a:t>Difference between B2B and B2C</a:t>
            </a:r>
            <a:endParaRPr lang="en-US" sz="2400" b="1" dirty="0">
              <a:latin typeface="Georgia" pitchFamily="18" charset="0"/>
            </a:endParaRPr>
          </a:p>
        </p:txBody>
      </p:sp>
    </p:spTree>
    <p:extLst>
      <p:ext uri="{BB962C8B-B14F-4D97-AF65-F5344CB8AC3E}">
        <p14:creationId xmlns:p14="http://schemas.microsoft.com/office/powerpoint/2010/main" val="3563983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dirty="0" smtClean="0">
                <a:ln w="38100">
                  <a:solidFill>
                    <a:schemeClr val="tx1"/>
                  </a:solidFill>
                </a:ln>
                <a:latin typeface="Georgia" pitchFamily="18" charset="0"/>
              </a:rPr>
              <a:t>Thank you</a:t>
            </a:r>
          </a:p>
        </p:txBody>
      </p:sp>
    </p:spTree>
    <p:extLst>
      <p:ext uri="{BB962C8B-B14F-4D97-AF65-F5344CB8AC3E}">
        <p14:creationId xmlns:p14="http://schemas.microsoft.com/office/powerpoint/2010/main" val="1140593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6" name="Diagram 5"/>
          <p:cNvGraphicFramePr/>
          <p:nvPr/>
        </p:nvGraphicFramePr>
        <p:xfrm>
          <a:off x="304800" y="1676400"/>
          <a:ext cx="8686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11"/>
          <p:cNvSpPr txBox="1"/>
          <p:nvPr/>
        </p:nvSpPr>
        <p:spPr>
          <a:xfrm>
            <a:off x="1600200" y="838200"/>
            <a:ext cx="5715000" cy="627736"/>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4000" b="1" i="1" dirty="0" smtClean="0">
                <a:latin typeface="Georgia" pitchFamily="18" charset="0"/>
                <a:cs typeface="Times New Roman"/>
              </a:rPr>
              <a:t>The New Economy </a:t>
            </a:r>
            <a:endParaRPr sz="4000">
              <a:latin typeface="Georgia" pitchFamily="18" charset="0"/>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8382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a:p>
            <a:pPr algn="ctr"/>
            <a:endParaRPr lang="en-US" sz="5000" dirty="0">
              <a:ln w="38100">
                <a:solidFill>
                  <a:schemeClr val="tx1"/>
                </a:solidFill>
              </a:ln>
              <a:latin typeface="Georgia" pitchFamily="18" charset="0"/>
            </a:endParaRPr>
          </a:p>
          <a:p>
            <a:pPr algn="ctr"/>
            <a:endParaRPr lang="en-US" sz="5000" dirty="0">
              <a:ln w="38100">
                <a:solidFill>
                  <a:schemeClr val="tx1"/>
                </a:solidFill>
              </a:ln>
              <a:latin typeface="Georgia" pitchFamily="18" charset="0"/>
            </a:endParaRPr>
          </a:p>
          <a:p>
            <a:pPr algn="ctr"/>
            <a:endParaRPr lang="en-US" sz="5000" dirty="0">
              <a:ln w="38100">
                <a:solidFill>
                  <a:schemeClr val="tx1"/>
                </a:solidFill>
              </a:ln>
              <a:latin typeface="Georgia" pitchFamily="18" charset="0"/>
            </a:endParaRPr>
          </a:p>
        </p:txBody>
      </p:sp>
      <p:sp>
        <p:nvSpPr>
          <p:cNvPr id="4" name="TextBox 3"/>
          <p:cNvSpPr txBox="1"/>
          <p:nvPr/>
        </p:nvSpPr>
        <p:spPr>
          <a:xfrm>
            <a:off x="990600" y="5105400"/>
            <a:ext cx="7315200" cy="1246495"/>
          </a:xfrm>
          <a:prstGeom prst="rect">
            <a:avLst/>
          </a:prstGeom>
          <a:noFill/>
        </p:spPr>
        <p:txBody>
          <a:bodyPr wrap="square" rtlCol="0">
            <a:spAutoFit/>
          </a:bodyPr>
          <a:lstStyle/>
          <a:p>
            <a:pPr algn="ctr">
              <a:lnSpc>
                <a:spcPct val="150000"/>
              </a:lnSpc>
            </a:pPr>
            <a:r>
              <a:rPr lang="en-US" sz="3000" dirty="0">
                <a:ln w="38100">
                  <a:solidFill>
                    <a:schemeClr val="tx1"/>
                  </a:solidFill>
                </a:ln>
                <a:latin typeface="Lucida Sans Unicode" pitchFamily="34" charset="0"/>
                <a:cs typeface="Lucida Sans Unicode" pitchFamily="34" charset="0"/>
              </a:rPr>
              <a:t>Typology of products and markets </a:t>
            </a:r>
          </a:p>
          <a:p>
            <a:pPr algn="ctr">
              <a:lnSpc>
                <a:spcPct val="150000"/>
              </a:lnSpc>
            </a:pPr>
            <a:r>
              <a:rPr lang="en-US" sz="2000" dirty="0">
                <a:ln w="38100">
                  <a:solidFill>
                    <a:schemeClr val="tx1"/>
                  </a:solidFill>
                </a:ln>
                <a:latin typeface="Lucida Sans Unicode" pitchFamily="34" charset="0"/>
                <a:cs typeface="Lucida Sans Unicode" pitchFamily="34" charset="0"/>
              </a:rPr>
              <a:t>Dr. J. </a:t>
            </a:r>
            <a:r>
              <a:rPr lang="en-US" sz="2000" dirty="0" err="1">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2727373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endParaRPr lang="en-US" sz="2800" b="1" i="1" spc="-5" dirty="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a:latin typeface="Georgia" pitchFamily="18" charset="0"/>
                <a:cs typeface="Times New Roman"/>
              </a:rPr>
              <a:t>Kotler</a:t>
            </a:r>
            <a:r>
              <a:rPr lang="en-US" sz="4000" b="1" i="1" dirty="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301897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4" name="object 11"/>
          <p:cNvSpPr txBox="1"/>
          <p:nvPr/>
        </p:nvSpPr>
        <p:spPr>
          <a:xfrm>
            <a:off x="1600200" y="8382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a:latin typeface="Georgia" pitchFamily="18" charset="0"/>
                <a:cs typeface="Times New Roman"/>
              </a:rPr>
              <a:t>Marketing Trends</a:t>
            </a:r>
            <a:endParaRPr sz="3000">
              <a:latin typeface="Georgia" pitchFamily="18" charset="0"/>
              <a:cs typeface="Times New Roman"/>
            </a:endParaRPr>
          </a:p>
        </p:txBody>
      </p:sp>
      <p:graphicFrame>
        <p:nvGraphicFramePr>
          <p:cNvPr id="6" name="Diagram 5"/>
          <p:cNvGraphicFramePr/>
          <p:nvPr/>
        </p:nvGraphicFramePr>
        <p:xfrm>
          <a:off x="762000" y="14478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89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4"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a:latin typeface="Georgia" pitchFamily="18" charset="0"/>
                <a:cs typeface="Times New Roman"/>
              </a:rPr>
              <a:t>Relationship Marketing</a:t>
            </a:r>
            <a:endParaRPr sz="2400" dirty="0">
              <a:latin typeface="Georgia" pitchFamily="18" charset="0"/>
              <a:cs typeface="Times New Roman"/>
            </a:endParaRPr>
          </a:p>
        </p:txBody>
      </p:sp>
      <p:sp>
        <p:nvSpPr>
          <p:cNvPr id="2" name="TextBox 1"/>
          <p:cNvSpPr txBox="1"/>
          <p:nvPr/>
        </p:nvSpPr>
        <p:spPr>
          <a:xfrm>
            <a:off x="609600" y="1447800"/>
            <a:ext cx="7848600" cy="2585323"/>
          </a:xfrm>
          <a:prstGeom prst="rect">
            <a:avLst/>
          </a:prstGeom>
          <a:noFill/>
        </p:spPr>
        <p:txBody>
          <a:bodyPr wrap="square" rtlCol="0">
            <a:spAutoFit/>
          </a:bodyPr>
          <a:lstStyle/>
          <a:p>
            <a:pPr marL="342900" indent="-342900" algn="just">
              <a:buFont typeface="Arial" panose="020B0604020202020204" pitchFamily="34" charset="0"/>
              <a:buChar char="•"/>
            </a:pPr>
            <a:r>
              <a:rPr lang="en-IN" dirty="0">
                <a:latin typeface="Georgia" panose="02040502050405020303" pitchFamily="18" charset="0"/>
              </a:rPr>
              <a:t>Relationship Marketing refers to efforts by a company to build long term relationships with customers with a view to engage them for a longer duration.</a:t>
            </a:r>
          </a:p>
          <a:p>
            <a:pPr marL="342900" indent="-342900" algn="just">
              <a:buFont typeface="Arial" panose="020B0604020202020204" pitchFamily="34" charset="0"/>
              <a:buChar char="•"/>
            </a:pPr>
            <a:r>
              <a:rPr lang="en-IN" dirty="0">
                <a:latin typeface="Georgia" panose="02040502050405020303" pitchFamily="18" charset="0"/>
              </a:rPr>
              <a:t>The ultimate outcome of relationship marketing is the building of a unique company asset called a </a:t>
            </a:r>
            <a:r>
              <a:rPr lang="en-IN" b="1" dirty="0">
                <a:latin typeface="Georgia" panose="02040502050405020303" pitchFamily="18" charset="0"/>
              </a:rPr>
              <a:t>marketing network</a:t>
            </a:r>
            <a:r>
              <a:rPr lang="en-IN" dirty="0">
                <a:latin typeface="Georgia" panose="02040502050405020303" pitchFamily="18" charset="0"/>
              </a:rPr>
              <a:t>. </a:t>
            </a:r>
          </a:p>
          <a:p>
            <a:pPr marL="342900" indent="-342900" algn="just">
              <a:buFont typeface="Arial" panose="020B0604020202020204" pitchFamily="34" charset="0"/>
              <a:buChar char="•"/>
            </a:pPr>
            <a:r>
              <a:rPr lang="en-IN" dirty="0">
                <a:latin typeface="Georgia" panose="02040502050405020303" pitchFamily="18" charset="0"/>
              </a:rPr>
              <a:t>A </a:t>
            </a:r>
            <a:r>
              <a:rPr lang="en-IN" b="1" dirty="0">
                <a:latin typeface="Georgia" panose="02040502050405020303" pitchFamily="18" charset="0"/>
              </a:rPr>
              <a:t>marketing network </a:t>
            </a:r>
            <a:r>
              <a:rPr lang="en-IN" dirty="0">
                <a:latin typeface="Georgia" panose="02040502050405020303" pitchFamily="18" charset="0"/>
              </a:rPr>
              <a:t>consists of the company and its supporting stakeholders (customers, employees, suppliers, distributors, university scientists, and others) with whom it has built mutually profitable business relationships</a:t>
            </a:r>
          </a:p>
        </p:txBody>
      </p:sp>
      <p:pic>
        <p:nvPicPr>
          <p:cNvPr id="5" name="Picture 4"/>
          <p:cNvPicPr>
            <a:picLocks noChangeAspect="1"/>
          </p:cNvPicPr>
          <p:nvPr/>
        </p:nvPicPr>
        <p:blipFill>
          <a:blip r:embed="rId2"/>
          <a:stretch>
            <a:fillRect/>
          </a:stretch>
        </p:blipFill>
        <p:spPr>
          <a:xfrm>
            <a:off x="1143000" y="3962400"/>
            <a:ext cx="7162800" cy="2209800"/>
          </a:xfrm>
          <a:prstGeom prst="rect">
            <a:avLst/>
          </a:prstGeom>
        </p:spPr>
      </p:pic>
    </p:spTree>
    <p:extLst>
      <p:ext uri="{BB962C8B-B14F-4D97-AF65-F5344CB8AC3E}">
        <p14:creationId xmlns:p14="http://schemas.microsoft.com/office/powerpoint/2010/main" val="9799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4"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a:latin typeface="Georgia" pitchFamily="18" charset="0"/>
                <a:cs typeface="Times New Roman"/>
              </a:rPr>
              <a:t>Relationship Marketing Strategies</a:t>
            </a:r>
            <a:endParaRPr sz="2400" dirty="0">
              <a:latin typeface="Georgia" pitchFamily="18" charset="0"/>
              <a:cs typeface="Times New Roman"/>
            </a:endParaRPr>
          </a:p>
        </p:txBody>
      </p:sp>
      <p:sp>
        <p:nvSpPr>
          <p:cNvPr id="2" name="TextBox 1"/>
          <p:cNvSpPr txBox="1"/>
          <p:nvPr/>
        </p:nvSpPr>
        <p:spPr>
          <a:xfrm>
            <a:off x="609600" y="1676400"/>
            <a:ext cx="7848600" cy="4247317"/>
          </a:xfrm>
          <a:prstGeom prst="rect">
            <a:avLst/>
          </a:prstGeom>
          <a:noFill/>
        </p:spPr>
        <p:txBody>
          <a:bodyPr wrap="square" rtlCol="0">
            <a:spAutoFit/>
          </a:bodyPr>
          <a:lstStyle/>
          <a:p>
            <a:pPr marL="342900" indent="-342900" algn="just">
              <a:buFont typeface="Arial" panose="020B0604020202020204" pitchFamily="34" charset="0"/>
              <a:buChar char="•"/>
            </a:pPr>
            <a:r>
              <a:rPr lang="en-IN" dirty="0">
                <a:latin typeface="Georgia" panose="02040502050405020303" pitchFamily="18" charset="0"/>
              </a:rPr>
              <a:t>Invest in technology: ERP &amp; CRM solutions</a:t>
            </a:r>
          </a:p>
          <a:p>
            <a:pPr marL="342900" indent="-342900" algn="just">
              <a:buFont typeface="Arial" panose="020B0604020202020204" pitchFamily="34" charset="0"/>
              <a:buChar char="•"/>
            </a:pPr>
            <a:endParaRPr lang="en-IN" dirty="0">
              <a:latin typeface="Georgia" panose="02040502050405020303" pitchFamily="18" charset="0"/>
            </a:endParaRPr>
          </a:p>
          <a:p>
            <a:pPr marL="342900" indent="-342900" algn="just">
              <a:buFont typeface="Arial" panose="020B0604020202020204" pitchFamily="34" charset="0"/>
              <a:buChar char="•"/>
            </a:pPr>
            <a:r>
              <a:rPr lang="en-IN" dirty="0">
                <a:latin typeface="Georgia" panose="02040502050405020303" pitchFamily="18" charset="0"/>
              </a:rPr>
              <a:t>Building Customer Relationship through loyalty points</a:t>
            </a:r>
          </a:p>
          <a:p>
            <a:pPr marL="342900" indent="-342900" algn="just">
              <a:buFont typeface="Arial" panose="020B0604020202020204" pitchFamily="34" charset="0"/>
              <a:buChar char="•"/>
            </a:pPr>
            <a:endParaRPr lang="en-IN" dirty="0">
              <a:latin typeface="Georgia" panose="02040502050405020303" pitchFamily="18" charset="0"/>
            </a:endParaRPr>
          </a:p>
          <a:p>
            <a:pPr marL="342900" indent="-342900" algn="just">
              <a:buFont typeface="Arial" panose="020B0604020202020204" pitchFamily="34" charset="0"/>
              <a:buChar char="•"/>
            </a:pPr>
            <a:r>
              <a:rPr lang="en-IN" dirty="0">
                <a:latin typeface="Georgia" panose="02040502050405020303" pitchFamily="18" charset="0"/>
              </a:rPr>
              <a:t>Email marketing</a:t>
            </a:r>
          </a:p>
          <a:p>
            <a:pPr marL="342900" indent="-342900" algn="just">
              <a:buFont typeface="Arial" panose="020B0604020202020204" pitchFamily="34" charset="0"/>
              <a:buChar char="•"/>
            </a:pPr>
            <a:endParaRPr lang="en-IN" dirty="0">
              <a:latin typeface="Georgia" panose="02040502050405020303" pitchFamily="18" charset="0"/>
            </a:endParaRPr>
          </a:p>
          <a:p>
            <a:pPr marL="342900" indent="-342900" algn="just">
              <a:buFont typeface="Arial" panose="020B0604020202020204" pitchFamily="34" charset="0"/>
              <a:buChar char="•"/>
            </a:pPr>
            <a:r>
              <a:rPr lang="en-IN" dirty="0">
                <a:latin typeface="Georgia" panose="02040502050405020303" pitchFamily="18" charset="0"/>
              </a:rPr>
              <a:t>Website, online chats, toll free numbers</a:t>
            </a:r>
          </a:p>
          <a:p>
            <a:pPr marL="342900" indent="-342900" algn="just">
              <a:buFont typeface="Arial" panose="020B0604020202020204" pitchFamily="34" charset="0"/>
              <a:buChar char="•"/>
            </a:pPr>
            <a:endParaRPr lang="en-IN" dirty="0">
              <a:latin typeface="Georgia" panose="02040502050405020303" pitchFamily="18" charset="0"/>
            </a:endParaRPr>
          </a:p>
          <a:p>
            <a:pPr marL="342900" indent="-342900" algn="just">
              <a:buFont typeface="Arial" panose="020B0604020202020204" pitchFamily="34" charset="0"/>
              <a:buChar char="•"/>
            </a:pPr>
            <a:r>
              <a:rPr lang="en-IN" dirty="0">
                <a:latin typeface="Georgia" panose="02040502050405020303" pitchFamily="18" charset="0"/>
              </a:rPr>
              <a:t>SMS Marketing</a:t>
            </a:r>
          </a:p>
          <a:p>
            <a:pPr marL="342900" indent="-342900" algn="just">
              <a:buFont typeface="Arial" panose="020B0604020202020204" pitchFamily="34" charset="0"/>
              <a:buChar char="•"/>
            </a:pPr>
            <a:endParaRPr lang="en-IN" dirty="0">
              <a:latin typeface="Georgia" panose="02040502050405020303" pitchFamily="18" charset="0"/>
            </a:endParaRPr>
          </a:p>
          <a:p>
            <a:pPr marL="342900" indent="-342900" algn="just">
              <a:buFont typeface="Arial" panose="020B0604020202020204" pitchFamily="34" charset="0"/>
              <a:buChar char="•"/>
            </a:pPr>
            <a:r>
              <a:rPr lang="en-IN" dirty="0">
                <a:latin typeface="Georgia" panose="02040502050405020303" pitchFamily="18" charset="0"/>
              </a:rPr>
              <a:t>Include social media for relationship marketing</a:t>
            </a:r>
          </a:p>
          <a:p>
            <a:pPr marL="342900" indent="-342900" algn="just">
              <a:buFont typeface="Arial" panose="020B0604020202020204" pitchFamily="34" charset="0"/>
              <a:buChar char="•"/>
            </a:pPr>
            <a:endParaRPr lang="en-IN" dirty="0">
              <a:latin typeface="Georgia" panose="02040502050405020303" pitchFamily="18" charset="0"/>
            </a:endParaRPr>
          </a:p>
          <a:p>
            <a:pPr marL="342900" indent="-342900" algn="just">
              <a:buFont typeface="Arial" panose="020B0604020202020204" pitchFamily="34" charset="0"/>
              <a:buChar char="•"/>
            </a:pPr>
            <a:r>
              <a:rPr lang="en-IN" dirty="0">
                <a:latin typeface="Georgia" panose="02040502050405020303" pitchFamily="18" charset="0"/>
              </a:rPr>
              <a:t>Sending Greetings on festivals and other occasions</a:t>
            </a:r>
          </a:p>
          <a:p>
            <a:pPr marL="342900" indent="-342900" algn="just">
              <a:buFont typeface="Arial" panose="020B0604020202020204" pitchFamily="34" charset="0"/>
              <a:buChar char="•"/>
            </a:pPr>
            <a:endParaRPr lang="en-IN" dirty="0">
              <a:latin typeface="Georgia" panose="02040502050405020303" pitchFamily="18" charset="0"/>
            </a:endParaRPr>
          </a:p>
          <a:p>
            <a:pPr marL="342900" indent="-342900" algn="just">
              <a:buFont typeface="Arial" panose="020B0604020202020204" pitchFamily="34" charset="0"/>
              <a:buChar char="•"/>
            </a:pPr>
            <a:r>
              <a:rPr lang="en-IN" dirty="0">
                <a:latin typeface="Georgia" panose="02040502050405020303" pitchFamily="18" charset="0"/>
              </a:rPr>
              <a:t>Consumer campaigns &amp; Referrals</a:t>
            </a:r>
          </a:p>
        </p:txBody>
      </p:sp>
    </p:spTree>
    <p:extLst>
      <p:ext uri="{BB962C8B-B14F-4D97-AF65-F5344CB8AC3E}">
        <p14:creationId xmlns:p14="http://schemas.microsoft.com/office/powerpoint/2010/main" val="1521088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4"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err="1">
                <a:latin typeface="Georgia" pitchFamily="18" charset="0"/>
                <a:cs typeface="Times New Roman"/>
              </a:rPr>
              <a:t>DeMarketing</a:t>
            </a:r>
            <a:endParaRPr sz="2400" dirty="0">
              <a:latin typeface="Georgia" pitchFamily="18" charset="0"/>
              <a:cs typeface="Times New Roman"/>
            </a:endParaRPr>
          </a:p>
        </p:txBody>
      </p:sp>
      <p:sp>
        <p:nvSpPr>
          <p:cNvPr id="2" name="TextBox 1"/>
          <p:cNvSpPr txBox="1"/>
          <p:nvPr/>
        </p:nvSpPr>
        <p:spPr>
          <a:xfrm>
            <a:off x="685800" y="1447800"/>
            <a:ext cx="7924800" cy="5324535"/>
          </a:xfrm>
          <a:prstGeom prst="rect">
            <a:avLst/>
          </a:prstGeom>
          <a:noFill/>
        </p:spPr>
        <p:txBody>
          <a:bodyPr wrap="square" rtlCol="0">
            <a:spAutoFit/>
          </a:bodyPr>
          <a:lstStyle/>
          <a:p>
            <a:pPr marL="285750" indent="-285750" algn="just">
              <a:buFont typeface="Arial" panose="020B0604020202020204" pitchFamily="34" charset="0"/>
              <a:buChar char="•"/>
            </a:pPr>
            <a:r>
              <a:rPr lang="en-IN" sz="2000" dirty="0" err="1">
                <a:latin typeface="Georgia" panose="02040502050405020303" pitchFamily="18" charset="0"/>
              </a:rPr>
              <a:t>Demarketing</a:t>
            </a:r>
            <a:r>
              <a:rPr lang="en-IN" sz="2000" dirty="0">
                <a:latin typeface="Georgia" panose="02040502050405020303" pitchFamily="18" charset="0"/>
              </a:rPr>
              <a:t> is the marketing strategy adopted by manufacturers such that it discourages demand of a product.</a:t>
            </a:r>
          </a:p>
          <a:p>
            <a:pPr marL="285750" indent="-285750" algn="just">
              <a:buFont typeface="Arial" panose="020B0604020202020204" pitchFamily="34" charset="0"/>
              <a:buChar char="•"/>
            </a:pPr>
            <a:r>
              <a:rPr lang="en-IN" sz="2000" dirty="0">
                <a:latin typeface="Georgia" panose="02040502050405020303" pitchFamily="18" charset="0"/>
              </a:rPr>
              <a:t>These marketing strategies are aimed at reducing demand but not destroying it. These strategies can be adopted by either private or public organizations.</a:t>
            </a:r>
          </a:p>
          <a:p>
            <a:pPr algn="just"/>
            <a:endParaRPr lang="en-IN" sz="2000" dirty="0">
              <a:latin typeface="Georgia" panose="02040502050405020303" pitchFamily="18" charset="0"/>
            </a:endParaRPr>
          </a:p>
          <a:p>
            <a:r>
              <a:rPr lang="en-IN" sz="2000" b="1" dirty="0" err="1">
                <a:solidFill>
                  <a:srgbClr val="000000"/>
                </a:solidFill>
                <a:latin typeface="Georgia" panose="02040502050405020303" pitchFamily="18" charset="0"/>
              </a:rPr>
              <a:t>DeMarketing</a:t>
            </a:r>
            <a:r>
              <a:rPr lang="en-IN" sz="2000" b="1" dirty="0">
                <a:solidFill>
                  <a:srgbClr val="000000"/>
                </a:solidFill>
                <a:latin typeface="Georgia" panose="02040502050405020303" pitchFamily="18" charset="0"/>
              </a:rPr>
              <a:t> Strategies</a:t>
            </a:r>
          </a:p>
          <a:p>
            <a:endParaRPr lang="en-IN" sz="2000" b="1" dirty="0">
              <a:solidFill>
                <a:srgbClr val="000000"/>
              </a:solidFill>
              <a:latin typeface="Georgia" panose="02040502050405020303" pitchFamily="18" charset="0"/>
            </a:endParaRPr>
          </a:p>
          <a:p>
            <a:pPr marL="285750" indent="-285750" algn="just">
              <a:buFont typeface="Arial" panose="020B0604020202020204" pitchFamily="34" charset="0"/>
              <a:buChar char="•"/>
            </a:pPr>
            <a:r>
              <a:rPr lang="en-IN" sz="2000" dirty="0">
                <a:solidFill>
                  <a:srgbClr val="000000"/>
                </a:solidFill>
                <a:latin typeface="Georgia" panose="02040502050405020303" pitchFamily="18" charset="0"/>
              </a:rPr>
              <a:t>Increased prices</a:t>
            </a:r>
          </a:p>
          <a:p>
            <a:pPr marL="285750" indent="-285750" algn="just">
              <a:buFont typeface="Arial" panose="020B0604020202020204" pitchFamily="34" charset="0"/>
              <a:buChar char="•"/>
            </a:pPr>
            <a:endParaRPr lang="en-IN" sz="2000" dirty="0">
              <a:solidFill>
                <a:srgbClr val="000000"/>
              </a:solidFill>
              <a:latin typeface="Georgia" panose="02040502050405020303" pitchFamily="18" charset="0"/>
            </a:endParaRPr>
          </a:p>
          <a:p>
            <a:pPr marL="285750" indent="-285750" algn="just">
              <a:buFont typeface="Arial" panose="020B0604020202020204" pitchFamily="34" charset="0"/>
              <a:buChar char="•"/>
            </a:pPr>
            <a:r>
              <a:rPr lang="en-IN" sz="2000" dirty="0">
                <a:solidFill>
                  <a:srgbClr val="000000"/>
                </a:solidFill>
                <a:latin typeface="Georgia" panose="02040502050405020303" pitchFamily="18" charset="0"/>
              </a:rPr>
              <a:t>Decreased advertising/ promotional spend</a:t>
            </a:r>
          </a:p>
          <a:p>
            <a:pPr marL="285750" indent="-285750" algn="just">
              <a:buFont typeface="Arial" panose="020B0604020202020204" pitchFamily="34" charset="0"/>
              <a:buChar char="•"/>
            </a:pPr>
            <a:endParaRPr lang="en-IN" sz="2000" dirty="0">
              <a:solidFill>
                <a:srgbClr val="000000"/>
              </a:solidFill>
              <a:latin typeface="Georgia" panose="02040502050405020303" pitchFamily="18" charset="0"/>
            </a:endParaRPr>
          </a:p>
          <a:p>
            <a:pPr marL="285750" indent="-285750" algn="just">
              <a:buFont typeface="Arial" panose="020B0604020202020204" pitchFamily="34" charset="0"/>
              <a:buChar char="•"/>
            </a:pPr>
            <a:r>
              <a:rPr lang="en-IN" sz="2000" dirty="0">
                <a:solidFill>
                  <a:srgbClr val="000000"/>
                </a:solidFill>
                <a:latin typeface="Georgia" panose="02040502050405020303" pitchFamily="18" charset="0"/>
              </a:rPr>
              <a:t>Product redesigning</a:t>
            </a:r>
          </a:p>
          <a:p>
            <a:pPr marL="285750" indent="-285750" algn="just">
              <a:buFont typeface="Arial" panose="020B0604020202020204" pitchFamily="34" charset="0"/>
              <a:buChar char="•"/>
            </a:pPr>
            <a:endParaRPr lang="en-IN" sz="2000" dirty="0">
              <a:solidFill>
                <a:srgbClr val="000000"/>
              </a:solidFill>
              <a:latin typeface="Georgia" panose="02040502050405020303" pitchFamily="18" charset="0"/>
            </a:endParaRPr>
          </a:p>
          <a:p>
            <a:pPr marL="285750" indent="-285750" algn="just">
              <a:buFont typeface="Arial" panose="020B0604020202020204" pitchFamily="34" charset="0"/>
              <a:buChar char="•"/>
            </a:pPr>
            <a:r>
              <a:rPr lang="en-IN" sz="2000" dirty="0">
                <a:solidFill>
                  <a:srgbClr val="000000"/>
                </a:solidFill>
                <a:latin typeface="Georgia" panose="02040502050405020303" pitchFamily="18" charset="0"/>
              </a:rPr>
              <a:t>Providing lesser margins (to retailers etc.)</a:t>
            </a:r>
            <a:endParaRPr lang="en-IN" sz="2000" dirty="0">
              <a:latin typeface="Georgia" panose="02040502050405020303" pitchFamily="18" charset="0"/>
            </a:endParaRPr>
          </a:p>
          <a:p>
            <a:pPr algn="just"/>
            <a:r>
              <a:rPr lang="en-IN" sz="2000" b="1" dirty="0">
                <a:solidFill>
                  <a:srgbClr val="000000"/>
                </a:solidFill>
                <a:latin typeface="Georgia" panose="02040502050405020303" pitchFamily="18" charset="0"/>
              </a:rPr>
              <a:t/>
            </a:r>
            <a:br>
              <a:rPr lang="en-IN" sz="2000" b="1" dirty="0">
                <a:solidFill>
                  <a:srgbClr val="000000"/>
                </a:solidFill>
                <a:latin typeface="Georgia" panose="02040502050405020303" pitchFamily="18" charset="0"/>
              </a:rPr>
            </a:br>
            <a:endParaRPr lang="en-IN" sz="2000" dirty="0">
              <a:latin typeface="Georgia" panose="02040502050405020303" pitchFamily="18" charset="0"/>
            </a:endParaRPr>
          </a:p>
        </p:txBody>
      </p:sp>
    </p:spTree>
    <p:extLst>
      <p:ext uri="{BB962C8B-B14F-4D97-AF65-F5344CB8AC3E}">
        <p14:creationId xmlns:p14="http://schemas.microsoft.com/office/powerpoint/2010/main" val="2233712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4" name="object 11"/>
          <p:cNvSpPr txBox="1"/>
          <p:nvPr/>
        </p:nvSpPr>
        <p:spPr>
          <a:xfrm>
            <a:off x="1600200" y="762000"/>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a:latin typeface="Georgia" pitchFamily="18" charset="0"/>
                <a:cs typeface="Times New Roman"/>
              </a:rPr>
              <a:t>Neuro Marketing</a:t>
            </a:r>
            <a:endParaRPr sz="2400" dirty="0">
              <a:latin typeface="Georgia" pitchFamily="18" charset="0"/>
              <a:cs typeface="Times New Roman"/>
            </a:endParaRPr>
          </a:p>
        </p:txBody>
      </p:sp>
      <p:sp>
        <p:nvSpPr>
          <p:cNvPr id="2" name="TextBox 1"/>
          <p:cNvSpPr txBox="1"/>
          <p:nvPr/>
        </p:nvSpPr>
        <p:spPr>
          <a:xfrm>
            <a:off x="609600" y="1219200"/>
            <a:ext cx="8001000" cy="5078313"/>
          </a:xfrm>
          <a:prstGeom prst="rect">
            <a:avLst/>
          </a:prstGeom>
          <a:noFill/>
        </p:spPr>
        <p:txBody>
          <a:bodyPr wrap="square" rtlCol="0">
            <a:spAutoFit/>
          </a:bodyPr>
          <a:lstStyle/>
          <a:p>
            <a:pPr marL="342900" indent="-342900" algn="just">
              <a:buFont typeface="Arial" panose="020B0604020202020204" pitchFamily="34" charset="0"/>
              <a:buChar char="•"/>
            </a:pPr>
            <a:r>
              <a:rPr lang="en-IN" dirty="0">
                <a:solidFill>
                  <a:srgbClr val="282828"/>
                </a:solidFill>
                <a:latin typeface="Georgia" panose="02040502050405020303" pitchFamily="18" charset="0"/>
              </a:rPr>
              <a:t>“</a:t>
            </a:r>
            <a:r>
              <a:rPr lang="en-IN" dirty="0" err="1">
                <a:solidFill>
                  <a:srgbClr val="282828"/>
                </a:solidFill>
                <a:latin typeface="Georgia" panose="02040502050405020303" pitchFamily="18" charset="0"/>
              </a:rPr>
              <a:t>Neuromarketing</a:t>
            </a:r>
            <a:r>
              <a:rPr lang="en-IN" dirty="0">
                <a:solidFill>
                  <a:srgbClr val="282828"/>
                </a:solidFill>
                <a:latin typeface="Georgia" panose="02040502050405020303" pitchFamily="18" charset="0"/>
              </a:rPr>
              <a:t>” loosely refers to the measurement of physiological and neural signals to gain insight into customers’ motivations, preferences, and decisions, which can help inform creative advertising, product development, pricing, and other marketing areas.</a:t>
            </a:r>
          </a:p>
          <a:p>
            <a:pPr marL="342900" indent="-342900" algn="just">
              <a:buFont typeface="Arial" panose="020B0604020202020204" pitchFamily="34" charset="0"/>
              <a:buChar char="•"/>
            </a:pPr>
            <a:endParaRPr lang="en-IN" dirty="0">
              <a:solidFill>
                <a:srgbClr val="282828"/>
              </a:solidFill>
              <a:latin typeface="Georgia" panose="02040502050405020303" pitchFamily="18" charset="0"/>
            </a:endParaRPr>
          </a:p>
          <a:p>
            <a:pPr marL="342900" indent="-342900" algn="just">
              <a:buFont typeface="Arial" panose="020B0604020202020204" pitchFamily="34" charset="0"/>
              <a:buChar char="•"/>
            </a:pPr>
            <a:r>
              <a:rPr lang="en-IN" dirty="0" err="1">
                <a:solidFill>
                  <a:srgbClr val="282828"/>
                </a:solidFill>
                <a:latin typeface="Georgia" panose="02040502050405020303" pitchFamily="18" charset="0"/>
              </a:rPr>
              <a:t>Neuromarketers</a:t>
            </a:r>
            <a:r>
              <a:rPr lang="en-IN" dirty="0">
                <a:solidFill>
                  <a:srgbClr val="282828"/>
                </a:solidFill>
                <a:latin typeface="Georgia" panose="02040502050405020303" pitchFamily="18" charset="0"/>
              </a:rPr>
              <a:t> use a wide range of </a:t>
            </a:r>
            <a:r>
              <a:rPr lang="en-IN" dirty="0" err="1">
                <a:solidFill>
                  <a:srgbClr val="282828"/>
                </a:solidFill>
                <a:latin typeface="Georgia" panose="02040502050405020303" pitchFamily="18" charset="0"/>
              </a:rPr>
              <a:t>neuromarketing</a:t>
            </a:r>
            <a:r>
              <a:rPr lang="en-IN" dirty="0">
                <a:solidFill>
                  <a:srgbClr val="282828"/>
                </a:solidFill>
                <a:latin typeface="Georgia" panose="02040502050405020303" pitchFamily="18" charset="0"/>
              </a:rPr>
              <a:t> techniques and technology to better understand consumer behaviour</a:t>
            </a:r>
          </a:p>
          <a:p>
            <a:pPr marL="342900" indent="-342900" algn="just">
              <a:buFont typeface="Arial" panose="020B0604020202020204" pitchFamily="34" charset="0"/>
              <a:buChar char="•"/>
            </a:pPr>
            <a:endParaRPr lang="en-IN" dirty="0">
              <a:solidFill>
                <a:srgbClr val="282828"/>
              </a:solidFill>
              <a:latin typeface="Georgia" panose="02040502050405020303" pitchFamily="18" charset="0"/>
            </a:endParaRPr>
          </a:p>
          <a:p>
            <a:pPr marL="342900" indent="-342900" algn="just">
              <a:buFont typeface="Arial" panose="020B0604020202020204" pitchFamily="34" charset="0"/>
              <a:buChar char="•"/>
            </a:pPr>
            <a:r>
              <a:rPr lang="en-IN" dirty="0">
                <a:solidFill>
                  <a:srgbClr val="282828"/>
                </a:solidFill>
                <a:latin typeface="Georgia" panose="02040502050405020303" pitchFamily="18" charset="0"/>
              </a:rPr>
              <a:t>The tech is generally separated into two camps: those that measure neurological brain activity and those that infer neurological responses by proxy</a:t>
            </a:r>
          </a:p>
          <a:p>
            <a:pPr marL="342900" indent="-342900" algn="just">
              <a:buFont typeface="Arial" panose="020B0604020202020204" pitchFamily="34" charset="0"/>
              <a:buChar char="•"/>
            </a:pPr>
            <a:endParaRPr lang="en-IN" dirty="0">
              <a:solidFill>
                <a:srgbClr val="282828"/>
              </a:solidFill>
              <a:latin typeface="Georgia" panose="02040502050405020303" pitchFamily="18" charset="0"/>
            </a:endParaRPr>
          </a:p>
          <a:p>
            <a:pPr marL="342900" indent="-342900" algn="just">
              <a:buFont typeface="Arial" panose="020B0604020202020204" pitchFamily="34" charset="0"/>
              <a:buChar char="•"/>
            </a:pPr>
            <a:r>
              <a:rPr lang="en-IN" dirty="0">
                <a:solidFill>
                  <a:srgbClr val="282828"/>
                </a:solidFill>
                <a:latin typeface="Georgia" panose="02040502050405020303" pitchFamily="18" charset="0"/>
              </a:rPr>
              <a:t>The former includes EEG (</a:t>
            </a:r>
            <a:r>
              <a:rPr lang="en-IN" dirty="0">
                <a:solidFill>
                  <a:srgbClr val="202124"/>
                </a:solidFill>
                <a:latin typeface="arial" panose="020B0604020202020204" pitchFamily="34" charset="0"/>
              </a:rPr>
              <a:t>Electroencephalography)</a:t>
            </a:r>
            <a:r>
              <a:rPr lang="en-IN" dirty="0">
                <a:solidFill>
                  <a:srgbClr val="282828"/>
                </a:solidFill>
                <a:latin typeface="Georgia" panose="02040502050405020303" pitchFamily="18" charset="0"/>
              </a:rPr>
              <a:t>, fMRI (</a:t>
            </a:r>
            <a:r>
              <a:rPr lang="en-IN" dirty="0">
                <a:solidFill>
                  <a:srgbClr val="202124"/>
                </a:solidFill>
                <a:latin typeface="arial" panose="020B0604020202020204" pitchFamily="34" charset="0"/>
              </a:rPr>
              <a:t>Functional magnetic resonance imaging)</a:t>
            </a:r>
            <a:r>
              <a:rPr lang="en-IN" dirty="0">
                <a:solidFill>
                  <a:srgbClr val="282828"/>
                </a:solidFill>
                <a:latin typeface="Georgia" panose="02040502050405020303" pitchFamily="18" charset="0"/>
              </a:rPr>
              <a:t>, and Steady State Topography (SST), all of which directly measure brain activity related to specific brain functions</a:t>
            </a:r>
          </a:p>
          <a:p>
            <a:pPr marL="342900" indent="-342900" algn="just">
              <a:buFont typeface="Arial" panose="020B0604020202020204" pitchFamily="34" charset="0"/>
              <a:buChar char="•"/>
            </a:pPr>
            <a:endParaRPr lang="en-IN" dirty="0">
              <a:solidFill>
                <a:srgbClr val="282828"/>
              </a:solidFill>
              <a:latin typeface="Georgia" panose="02040502050405020303" pitchFamily="18" charset="0"/>
            </a:endParaRPr>
          </a:p>
          <a:p>
            <a:pPr marL="342900" indent="-342900" algn="just">
              <a:buFont typeface="Arial" panose="020B0604020202020204" pitchFamily="34" charset="0"/>
              <a:buChar char="•"/>
            </a:pPr>
            <a:r>
              <a:rPr lang="en-IN" dirty="0">
                <a:solidFill>
                  <a:srgbClr val="282828"/>
                </a:solidFill>
                <a:latin typeface="Georgia" panose="02040502050405020303" pitchFamily="18" charset="0"/>
              </a:rPr>
              <a:t>The latter includes eye tracking, facial coding, and biometric data like heart rate monitoring.</a:t>
            </a:r>
          </a:p>
        </p:txBody>
      </p:sp>
    </p:spTree>
    <p:extLst>
      <p:ext uri="{BB962C8B-B14F-4D97-AF65-F5344CB8AC3E}">
        <p14:creationId xmlns:p14="http://schemas.microsoft.com/office/powerpoint/2010/main" val="2442256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4"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a:latin typeface="Georgia" pitchFamily="18" charset="0"/>
                <a:cs typeface="Times New Roman"/>
              </a:rPr>
              <a:t>Viral Marketing</a:t>
            </a:r>
            <a:endParaRPr sz="2400" dirty="0">
              <a:latin typeface="Georgia" pitchFamily="18" charset="0"/>
              <a:cs typeface="Times New Roman"/>
            </a:endParaRPr>
          </a:p>
        </p:txBody>
      </p:sp>
      <p:sp>
        <p:nvSpPr>
          <p:cNvPr id="2" name="TextBox 1"/>
          <p:cNvSpPr txBox="1"/>
          <p:nvPr/>
        </p:nvSpPr>
        <p:spPr>
          <a:xfrm>
            <a:off x="609600" y="1752600"/>
            <a:ext cx="7924800" cy="2862322"/>
          </a:xfrm>
          <a:prstGeom prst="rect">
            <a:avLst/>
          </a:prstGeom>
          <a:noFill/>
        </p:spPr>
        <p:txBody>
          <a:bodyPr wrap="square" rtlCol="0">
            <a:spAutoFit/>
          </a:bodyPr>
          <a:lstStyle/>
          <a:p>
            <a:pPr marL="285750" indent="-285750" algn="just">
              <a:buFont typeface="Arial" panose="020B0604020202020204" pitchFamily="34" charset="0"/>
              <a:buChar char="•"/>
            </a:pPr>
            <a:r>
              <a:rPr lang="en-IN" dirty="0">
                <a:latin typeface="Georgia" panose="02040502050405020303" pitchFamily="18" charset="0"/>
              </a:rPr>
              <a:t>Viral marketing is a business strategy that uses existing social networks to promote a product.</a:t>
            </a:r>
          </a:p>
          <a:p>
            <a:pPr marL="285750" indent="-285750" algn="just">
              <a:buFont typeface="Arial" panose="020B0604020202020204" pitchFamily="34" charset="0"/>
              <a:buChar char="•"/>
            </a:pPr>
            <a:endParaRPr lang="en-IN" dirty="0">
              <a:latin typeface="Georgia" panose="02040502050405020303" pitchFamily="18" charset="0"/>
            </a:endParaRPr>
          </a:p>
          <a:p>
            <a:pPr marL="285750" indent="-285750" algn="just">
              <a:buFont typeface="Arial" panose="020B0604020202020204" pitchFamily="34" charset="0"/>
              <a:buChar char="•"/>
            </a:pPr>
            <a:r>
              <a:rPr lang="en-IN" dirty="0">
                <a:latin typeface="Georgia" panose="02040502050405020303" pitchFamily="18" charset="0"/>
              </a:rPr>
              <a:t>The basis of viral marketing is in the spread of information by word-of-mouth, but modern technology has allowed the viral effect to include many Internet-based platforms as well.</a:t>
            </a:r>
          </a:p>
          <a:p>
            <a:pPr marL="285750" indent="-285750" algn="just">
              <a:buFont typeface="Arial" panose="020B0604020202020204" pitchFamily="34" charset="0"/>
              <a:buChar char="•"/>
            </a:pPr>
            <a:endParaRPr lang="en-IN" dirty="0">
              <a:latin typeface="Georgia" panose="02040502050405020303" pitchFamily="18" charset="0"/>
            </a:endParaRPr>
          </a:p>
          <a:p>
            <a:pPr marL="285750" indent="-285750" algn="just">
              <a:buFont typeface="Arial" panose="020B0604020202020204" pitchFamily="34" charset="0"/>
              <a:buChar char="•"/>
            </a:pPr>
            <a:r>
              <a:rPr lang="en-IN" dirty="0">
                <a:latin typeface="Georgia" panose="02040502050405020303" pitchFamily="18" charset="0"/>
              </a:rPr>
              <a:t>Its name refers to how consumers spread information about a product with other people in their social networks, much in the same way that a virus spreads from one person to another.</a:t>
            </a:r>
          </a:p>
        </p:txBody>
      </p:sp>
    </p:spTree>
    <p:extLst>
      <p:ext uri="{BB962C8B-B14F-4D97-AF65-F5344CB8AC3E}">
        <p14:creationId xmlns:p14="http://schemas.microsoft.com/office/powerpoint/2010/main" val="1243816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4"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a:latin typeface="Georgia" pitchFamily="18" charset="0"/>
                <a:cs typeface="Times New Roman"/>
              </a:rPr>
              <a:t>Web Enabled Marketing</a:t>
            </a:r>
            <a:endParaRPr sz="2400" dirty="0">
              <a:latin typeface="Georgia" pitchFamily="18" charset="0"/>
              <a:cs typeface="Times New Roman"/>
            </a:endParaRPr>
          </a:p>
        </p:txBody>
      </p:sp>
      <p:sp>
        <p:nvSpPr>
          <p:cNvPr id="5" name="TextBox 4"/>
          <p:cNvSpPr txBox="1"/>
          <p:nvPr/>
        </p:nvSpPr>
        <p:spPr>
          <a:xfrm>
            <a:off x="609600" y="1828800"/>
            <a:ext cx="7848600" cy="1323439"/>
          </a:xfrm>
          <a:prstGeom prst="rect">
            <a:avLst/>
          </a:prstGeom>
          <a:noFill/>
        </p:spPr>
        <p:txBody>
          <a:bodyPr wrap="square" rtlCol="0">
            <a:spAutoFit/>
          </a:bodyPr>
          <a:lstStyle/>
          <a:p>
            <a:pPr algn="just"/>
            <a:r>
              <a:rPr lang="en-US" sz="2000" dirty="0">
                <a:latin typeface="Georgia" pitchFamily="18" charset="0"/>
              </a:rPr>
              <a:t>Web marketing refers to a broad category of advertising that takes many different forms, but generally involves any marketing activity conducted online.</a:t>
            </a:r>
          </a:p>
          <a:p>
            <a:pPr algn="just"/>
            <a:endParaRPr lang="en-US" sz="2000" dirty="0">
              <a:latin typeface="Georgia" pitchFamily="18" charset="0"/>
            </a:endParaRPr>
          </a:p>
        </p:txBody>
      </p:sp>
    </p:spTree>
    <p:extLst>
      <p:ext uri="{BB962C8B-B14F-4D97-AF65-F5344CB8AC3E}">
        <p14:creationId xmlns:p14="http://schemas.microsoft.com/office/powerpoint/2010/main" val="1907834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graphicFrame>
        <p:nvGraphicFramePr>
          <p:cNvPr id="6" name="Diagram 5"/>
          <p:cNvGraphicFramePr/>
          <p:nvPr/>
        </p:nvGraphicFramePr>
        <p:xfrm>
          <a:off x="838200" y="897752"/>
          <a:ext cx="7620000" cy="512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57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6" name="Diagram 5"/>
          <p:cNvGraphicFramePr/>
          <p:nvPr/>
        </p:nvGraphicFramePr>
        <p:xfrm>
          <a:off x="914400" y="1676400"/>
          <a:ext cx="7391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11"/>
          <p:cNvSpPr txBox="1"/>
          <p:nvPr/>
        </p:nvSpPr>
        <p:spPr>
          <a:xfrm>
            <a:off x="457200" y="838200"/>
            <a:ext cx="8305800" cy="935513"/>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The Decision Marketers make differs across markets</a:t>
            </a:r>
            <a:endParaRPr sz="3000">
              <a:latin typeface="Georgia" pitchFamily="18" charset="0"/>
              <a:cs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4" name="object 11"/>
          <p:cNvSpPr txBox="1"/>
          <p:nvPr/>
        </p:nvSpPr>
        <p:spPr>
          <a:xfrm>
            <a:off x="1600200" y="897752"/>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a:latin typeface="Georgia" pitchFamily="18" charset="0"/>
                <a:cs typeface="Times New Roman"/>
              </a:rPr>
              <a:t>Digital Marketing</a:t>
            </a:r>
            <a:endParaRPr sz="3000">
              <a:latin typeface="Georgia" pitchFamily="18" charset="0"/>
              <a:cs typeface="Times New Roman"/>
            </a:endParaRPr>
          </a:p>
        </p:txBody>
      </p:sp>
      <p:sp>
        <p:nvSpPr>
          <p:cNvPr id="5" name="TextBox 4"/>
          <p:cNvSpPr txBox="1"/>
          <p:nvPr/>
        </p:nvSpPr>
        <p:spPr>
          <a:xfrm>
            <a:off x="762000" y="1371600"/>
            <a:ext cx="7772400" cy="1015663"/>
          </a:xfrm>
          <a:prstGeom prst="rect">
            <a:avLst/>
          </a:prstGeom>
          <a:noFill/>
        </p:spPr>
        <p:txBody>
          <a:bodyPr wrap="square" rtlCol="0">
            <a:spAutoFit/>
          </a:bodyPr>
          <a:lstStyle/>
          <a:p>
            <a:pPr algn="just"/>
            <a:r>
              <a:rPr lang="en-US" sz="2000" dirty="0">
                <a:latin typeface="Georgia" pitchFamily="18" charset="0"/>
              </a:rPr>
              <a:t>Digital marketing refers to advertising delivered through digital channels such as search engines, websites, social media, email, and mobile apps. </a:t>
            </a:r>
          </a:p>
        </p:txBody>
      </p:sp>
      <p:graphicFrame>
        <p:nvGraphicFramePr>
          <p:cNvPr id="7" name="Diagram 6"/>
          <p:cNvGraphicFramePr/>
          <p:nvPr/>
        </p:nvGraphicFramePr>
        <p:xfrm>
          <a:off x="533400" y="2362200"/>
          <a:ext cx="8077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292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4" name="object 11"/>
          <p:cNvSpPr txBox="1"/>
          <p:nvPr/>
        </p:nvSpPr>
        <p:spPr>
          <a:xfrm>
            <a:off x="1600200" y="897752"/>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err="1">
                <a:latin typeface="Georgia" pitchFamily="18" charset="0"/>
                <a:cs typeface="Times New Roman"/>
              </a:rPr>
              <a:t>ReMarketing</a:t>
            </a:r>
            <a:endParaRPr sz="3000">
              <a:latin typeface="Georgia" pitchFamily="18" charset="0"/>
              <a:cs typeface="Times New Roman"/>
            </a:endParaRPr>
          </a:p>
        </p:txBody>
      </p:sp>
      <p:sp>
        <p:nvSpPr>
          <p:cNvPr id="5" name="TextBox 4"/>
          <p:cNvSpPr txBox="1"/>
          <p:nvPr/>
        </p:nvSpPr>
        <p:spPr>
          <a:xfrm>
            <a:off x="685800" y="1524000"/>
            <a:ext cx="7696200" cy="5016758"/>
          </a:xfrm>
          <a:prstGeom prst="rect">
            <a:avLst/>
          </a:prstGeom>
          <a:noFill/>
        </p:spPr>
        <p:txBody>
          <a:bodyPr wrap="square" rtlCol="0">
            <a:spAutoFit/>
          </a:bodyPr>
          <a:lstStyle/>
          <a:p>
            <a:pPr algn="just">
              <a:buFont typeface="Arial" pitchFamily="34" charset="0"/>
              <a:buChar char="•"/>
            </a:pPr>
            <a:r>
              <a:rPr lang="en-US" sz="2000" dirty="0">
                <a:latin typeface="Georgia" pitchFamily="18" charset="0"/>
              </a:rPr>
              <a:t>Remarketing is a feature that lets you customize your display ads campaign for people who have previously visited your site, and tailor your ads (using dynamic remarketing) to these visitors when they browse the web and use apps. </a:t>
            </a:r>
          </a:p>
          <a:p>
            <a:pPr algn="just">
              <a:buFont typeface="Arial" pitchFamily="34" charset="0"/>
              <a:buChar char="•"/>
            </a:pPr>
            <a:endParaRPr lang="en-US" sz="2000" dirty="0">
              <a:latin typeface="Georgia" pitchFamily="18" charset="0"/>
            </a:endParaRPr>
          </a:p>
          <a:p>
            <a:pPr algn="just">
              <a:buFont typeface="Arial" pitchFamily="34" charset="0"/>
              <a:buChar char="•"/>
            </a:pPr>
            <a:r>
              <a:rPr lang="en-US" sz="2000" dirty="0">
                <a:latin typeface="Georgia" pitchFamily="18" charset="0"/>
              </a:rPr>
              <a:t>Remarketing is a digital marketing strategy that focuses on users who have already shown an interest in your brand. </a:t>
            </a:r>
          </a:p>
          <a:p>
            <a:pPr algn="just">
              <a:buFont typeface="Arial" pitchFamily="34" charset="0"/>
              <a:buChar char="•"/>
            </a:pPr>
            <a:endParaRPr lang="en-US" sz="2000" dirty="0">
              <a:latin typeface="Georgia" pitchFamily="18" charset="0"/>
            </a:endParaRPr>
          </a:p>
          <a:p>
            <a:pPr algn="just">
              <a:buFont typeface="Arial" pitchFamily="34" charset="0"/>
              <a:buChar char="•"/>
            </a:pPr>
            <a:r>
              <a:rPr lang="en-US" sz="2000" dirty="0">
                <a:latin typeface="Georgia" pitchFamily="18" charset="0"/>
              </a:rPr>
              <a:t>This might be in the form of a website visit, a click on one of your ads, a Google search, an unprocessed order, or following you on social media. </a:t>
            </a:r>
          </a:p>
          <a:p>
            <a:pPr algn="just">
              <a:buFont typeface="Arial" pitchFamily="34" charset="0"/>
              <a:buChar char="•"/>
            </a:pPr>
            <a:endParaRPr lang="en-US" sz="2000" dirty="0">
              <a:latin typeface="Georgia" pitchFamily="18" charset="0"/>
            </a:endParaRPr>
          </a:p>
          <a:p>
            <a:pPr algn="just">
              <a:buFont typeface="Arial" pitchFamily="34" charset="0"/>
              <a:buChar char="•"/>
            </a:pPr>
            <a:r>
              <a:rPr lang="en-US" sz="2000" dirty="0">
                <a:latin typeface="Georgia" pitchFamily="18" charset="0"/>
              </a:rPr>
              <a:t>The aim is to remind people of your brand, rekindle their interest with an incentive, engage them, and hopefully encourage them to make a purchase. </a:t>
            </a:r>
          </a:p>
          <a:p>
            <a:pPr algn="just">
              <a:buFont typeface="Arial" pitchFamily="34" charset="0"/>
              <a:buChar char="•"/>
            </a:pPr>
            <a:endParaRPr lang="en-US" sz="2000" dirty="0">
              <a:latin typeface="Georgia" pitchFamily="18" charset="0"/>
            </a:endParaRPr>
          </a:p>
        </p:txBody>
      </p:sp>
    </p:spTree>
    <p:extLst>
      <p:ext uri="{BB962C8B-B14F-4D97-AF65-F5344CB8AC3E}">
        <p14:creationId xmlns:p14="http://schemas.microsoft.com/office/powerpoint/2010/main" val="2853623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4" name="object 11"/>
          <p:cNvSpPr txBox="1"/>
          <p:nvPr/>
        </p:nvSpPr>
        <p:spPr>
          <a:xfrm>
            <a:off x="1600200" y="897752"/>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a:latin typeface="Georgia" pitchFamily="18" charset="0"/>
                <a:cs typeface="Times New Roman"/>
              </a:rPr>
              <a:t>Green Marketing</a:t>
            </a:r>
            <a:endParaRPr sz="3000">
              <a:latin typeface="Georgia" pitchFamily="18" charset="0"/>
              <a:cs typeface="Times New Roman"/>
            </a:endParaRPr>
          </a:p>
        </p:txBody>
      </p:sp>
      <p:sp>
        <p:nvSpPr>
          <p:cNvPr id="5" name="TextBox 4"/>
          <p:cNvSpPr txBox="1"/>
          <p:nvPr/>
        </p:nvSpPr>
        <p:spPr>
          <a:xfrm>
            <a:off x="685800" y="1524000"/>
            <a:ext cx="7696200" cy="4093428"/>
          </a:xfrm>
          <a:prstGeom prst="rect">
            <a:avLst/>
          </a:prstGeom>
          <a:noFill/>
        </p:spPr>
        <p:txBody>
          <a:bodyPr wrap="square" rtlCol="0">
            <a:spAutoFit/>
          </a:bodyPr>
          <a:lstStyle/>
          <a:p>
            <a:pPr algn="just">
              <a:buFont typeface="Arial" pitchFamily="34" charset="0"/>
              <a:buChar char="•"/>
            </a:pPr>
            <a:r>
              <a:rPr lang="en-US" sz="2000" dirty="0">
                <a:latin typeface="Georgia" pitchFamily="18" charset="0"/>
              </a:rPr>
              <a:t>Green marketing refers to the practice of developing and advertising products based on their real or perceived environmental sustainability. </a:t>
            </a:r>
          </a:p>
          <a:p>
            <a:pPr algn="just">
              <a:buFont typeface="Arial" pitchFamily="34" charset="0"/>
              <a:buChar char="•"/>
            </a:pPr>
            <a:endParaRPr lang="en-US" sz="2000" dirty="0">
              <a:latin typeface="Georgia" pitchFamily="18" charset="0"/>
            </a:endParaRPr>
          </a:p>
          <a:p>
            <a:pPr algn="just">
              <a:buFont typeface="Arial" pitchFamily="34" charset="0"/>
              <a:buChar char="•"/>
            </a:pPr>
            <a:r>
              <a:rPr lang="en-US" sz="2000" dirty="0">
                <a:latin typeface="Georgia" pitchFamily="18" charset="0"/>
              </a:rPr>
              <a:t>Examples of green marketing include advertising the reduced emissions associated with a product’s manufacturing process, or the use of post-consumer recycled materials for a product's packaging. </a:t>
            </a:r>
          </a:p>
          <a:p>
            <a:pPr algn="just">
              <a:buFont typeface="Arial" pitchFamily="34" charset="0"/>
              <a:buChar char="•"/>
            </a:pPr>
            <a:endParaRPr lang="en-US" sz="2000" dirty="0">
              <a:latin typeface="Georgia" pitchFamily="18" charset="0"/>
            </a:endParaRPr>
          </a:p>
          <a:p>
            <a:pPr algn="just">
              <a:buFont typeface="Arial" pitchFamily="34" charset="0"/>
              <a:buChar char="•"/>
            </a:pPr>
            <a:r>
              <a:rPr lang="en-US" sz="2000" dirty="0">
                <a:latin typeface="Georgia" pitchFamily="18" charset="0"/>
              </a:rPr>
              <a:t>Some companies also may market themselves as being environmentally-conscious companies by donating a portion of their sales proceeds to environmental initiatives, such as tree planting.</a:t>
            </a:r>
          </a:p>
        </p:txBody>
      </p:sp>
    </p:spTree>
    <p:extLst>
      <p:ext uri="{BB962C8B-B14F-4D97-AF65-F5344CB8AC3E}">
        <p14:creationId xmlns:p14="http://schemas.microsoft.com/office/powerpoint/2010/main" val="1010553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4" name="object 11"/>
          <p:cNvSpPr txBox="1"/>
          <p:nvPr/>
        </p:nvSpPr>
        <p:spPr>
          <a:xfrm>
            <a:off x="1600200" y="897752"/>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a:latin typeface="Georgia" pitchFamily="18" charset="0"/>
                <a:cs typeface="Times New Roman"/>
              </a:rPr>
              <a:t>Societal Marketing</a:t>
            </a:r>
            <a:endParaRPr sz="3000">
              <a:latin typeface="Georgia" pitchFamily="18" charset="0"/>
              <a:cs typeface="Times New Roman"/>
            </a:endParaRPr>
          </a:p>
        </p:txBody>
      </p:sp>
      <p:sp>
        <p:nvSpPr>
          <p:cNvPr id="5" name="TextBox 4"/>
          <p:cNvSpPr txBox="1"/>
          <p:nvPr/>
        </p:nvSpPr>
        <p:spPr>
          <a:xfrm>
            <a:off x="685800" y="1447800"/>
            <a:ext cx="7696200" cy="4708981"/>
          </a:xfrm>
          <a:prstGeom prst="rect">
            <a:avLst/>
          </a:prstGeom>
          <a:noFill/>
        </p:spPr>
        <p:txBody>
          <a:bodyPr wrap="square" rtlCol="0">
            <a:spAutoFit/>
          </a:bodyPr>
          <a:lstStyle/>
          <a:p>
            <a:pPr algn="just">
              <a:buFont typeface="Arial" pitchFamily="34" charset="0"/>
              <a:buChar char="•"/>
            </a:pPr>
            <a:r>
              <a:rPr lang="en-US" sz="2000" dirty="0">
                <a:latin typeface="Georgia" pitchFamily="18" charset="0"/>
              </a:rPr>
              <a:t>Societal marketing can be defined as a "marketing with a social dimension or marketing that includes non-economic criteria".</a:t>
            </a:r>
          </a:p>
          <a:p>
            <a:pPr algn="just">
              <a:buFont typeface="Arial" pitchFamily="34" charset="0"/>
              <a:buChar char="•"/>
            </a:pPr>
            <a:endParaRPr lang="en-US" sz="2000" dirty="0">
              <a:latin typeface="Georgia" pitchFamily="18" charset="0"/>
            </a:endParaRPr>
          </a:p>
          <a:p>
            <a:pPr algn="just">
              <a:buFont typeface="Arial" pitchFamily="34" charset="0"/>
              <a:buChar char="•"/>
            </a:pPr>
            <a:r>
              <a:rPr lang="en-US" sz="2000" dirty="0">
                <a:latin typeface="Georgia" pitchFamily="18" charset="0"/>
              </a:rPr>
              <a:t>Societal marketing "concerns for society's long term interests". It is about "the direct benefits for the organization and secondary benefit for the community".</a:t>
            </a:r>
          </a:p>
          <a:p>
            <a:pPr algn="just">
              <a:buFont typeface="Arial" pitchFamily="34" charset="0"/>
              <a:buChar char="•"/>
            </a:pPr>
            <a:endParaRPr lang="en-US" sz="2000" dirty="0">
              <a:latin typeface="Georgia" pitchFamily="18" charset="0"/>
            </a:endParaRPr>
          </a:p>
          <a:p>
            <a:pPr algn="just">
              <a:buFont typeface="Arial" pitchFamily="34" charset="0"/>
              <a:buChar char="•"/>
            </a:pPr>
            <a:r>
              <a:rPr lang="en-US" sz="2000" dirty="0">
                <a:latin typeface="Georgia" pitchFamily="18" charset="0"/>
              </a:rPr>
              <a:t>Societal marketing distinguishes between the consumer's immediate satisfaction and longer term consumer and social benefits. Accordingly, Andreas Kaplan defines societal management as "management that takes into account society's overall welfare in addition to mere profitability considerations.”</a:t>
            </a:r>
          </a:p>
          <a:p>
            <a:pPr algn="just"/>
            <a:endParaRPr lang="en-US" sz="2000" dirty="0">
              <a:latin typeface="Georgia" pitchFamily="18" charset="0"/>
            </a:endParaRPr>
          </a:p>
          <a:p>
            <a:pPr algn="just">
              <a:buFont typeface="Arial" pitchFamily="34" charset="0"/>
              <a:buChar char="•"/>
            </a:pPr>
            <a:r>
              <a:rPr lang="en-US" sz="2000" dirty="0">
                <a:latin typeface="Georgia" pitchFamily="18" charset="0"/>
              </a:rPr>
              <a:t>It is a 3 dimensional concept of marketing – social welfare, individual welfare, organization profit.</a:t>
            </a:r>
          </a:p>
        </p:txBody>
      </p:sp>
    </p:spTree>
    <p:extLst>
      <p:ext uri="{BB962C8B-B14F-4D97-AF65-F5344CB8AC3E}">
        <p14:creationId xmlns:p14="http://schemas.microsoft.com/office/powerpoint/2010/main" val="4177391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dirty="0">
                <a:ln w="38100">
                  <a:solidFill>
                    <a:schemeClr val="tx1"/>
                  </a:solidFill>
                </a:ln>
                <a:latin typeface="Georgia" pitchFamily="18" charset="0"/>
              </a:rPr>
              <a:t>Thank you</a:t>
            </a:r>
          </a:p>
        </p:txBody>
      </p:sp>
    </p:spTree>
    <p:extLst>
      <p:ext uri="{BB962C8B-B14F-4D97-AF65-F5344CB8AC3E}">
        <p14:creationId xmlns:p14="http://schemas.microsoft.com/office/powerpoint/2010/main" val="3722397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UNIT 2</a:t>
            </a:r>
            <a:endParaRPr lang="en-IN" dirty="0"/>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1415912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6858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990600" y="4961945"/>
            <a:ext cx="7315200" cy="1438855"/>
          </a:xfrm>
          <a:prstGeom prst="rect">
            <a:avLst/>
          </a:prstGeom>
          <a:noFill/>
        </p:spPr>
        <p:txBody>
          <a:bodyPr wrap="square" rtlCol="0">
            <a:spAutoFit/>
          </a:bodyPr>
          <a:lstStyle/>
          <a:p>
            <a:pPr algn="ctr"/>
            <a:r>
              <a:rPr lang="en-US" sz="3000" dirty="0" smtClean="0">
                <a:ln w="38100">
                  <a:solidFill>
                    <a:schemeClr val="tx1"/>
                  </a:solidFill>
                </a:ln>
                <a:latin typeface="Lucida Sans Unicode" pitchFamily="34" charset="0"/>
                <a:cs typeface="Lucida Sans Unicode" pitchFamily="34" charset="0"/>
              </a:rPr>
              <a:t>Market Segmentation, Targeting and Positioning</a:t>
            </a:r>
          </a:p>
          <a:p>
            <a:pPr algn="ctr">
              <a:lnSpc>
                <a:spcPct val="150000"/>
              </a:lnSpc>
            </a:pP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3938056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2974519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382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Market Segmentation</a:t>
            </a:r>
            <a:endParaRPr sz="3000">
              <a:latin typeface="Georgia" pitchFamily="18" charset="0"/>
              <a:cs typeface="Times New Roman"/>
            </a:endParaRPr>
          </a:p>
        </p:txBody>
      </p:sp>
      <p:graphicFrame>
        <p:nvGraphicFramePr>
          <p:cNvPr id="6" name="Diagram 5"/>
          <p:cNvGraphicFramePr/>
          <p:nvPr/>
        </p:nvGraphicFramePr>
        <p:xfrm>
          <a:off x="762000" y="14478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11"/>
          <p:cNvSpPr txBox="1"/>
          <p:nvPr/>
        </p:nvSpPr>
        <p:spPr>
          <a:xfrm>
            <a:off x="685800" y="1905000"/>
            <a:ext cx="7772400" cy="1489510"/>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lang="en-US" sz="2400" b="1" i="1" dirty="0" smtClean="0">
                <a:latin typeface="Georgia" pitchFamily="18" charset="0"/>
                <a:cs typeface="Times New Roman"/>
              </a:rPr>
              <a:t>Dividing a market into distinct groups with distinct needs, characteristics, or behavior who might require separate products or marketing mixes.</a:t>
            </a:r>
          </a:p>
        </p:txBody>
      </p:sp>
    </p:spTree>
    <p:extLst>
      <p:ext uri="{BB962C8B-B14F-4D97-AF65-F5344CB8AC3E}">
        <p14:creationId xmlns:p14="http://schemas.microsoft.com/office/powerpoint/2010/main" val="788171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Benefits of Segmentation</a:t>
            </a:r>
            <a:endParaRPr sz="2400" dirty="0">
              <a:latin typeface="Georgia" pitchFamily="18" charset="0"/>
              <a:cs typeface="Times New Roman"/>
            </a:endParaRPr>
          </a:p>
        </p:txBody>
      </p:sp>
      <p:graphicFrame>
        <p:nvGraphicFramePr>
          <p:cNvPr id="7" name="Diagram 6"/>
          <p:cNvGraphicFramePr/>
          <p:nvPr/>
        </p:nvGraphicFramePr>
        <p:xfrm>
          <a:off x="685800" y="1905000"/>
          <a:ext cx="77724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04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solidFill>
                <a:schemeClr val="tx1"/>
              </a:solidFill>
              <a:latin typeface="Georgia" pitchFamily="18" charset="0"/>
            </a:endParaRPr>
          </a:p>
        </p:txBody>
      </p:sp>
      <p:cxnSp>
        <p:nvCxnSpPr>
          <p:cNvPr id="6" name="Straight Connector 5"/>
          <p:cNvCxnSpPr/>
          <p:nvPr/>
        </p:nvCxnSpPr>
        <p:spPr>
          <a:xfrm flipH="1" flipV="1">
            <a:off x="3377589" y="1624844"/>
            <a:ext cx="679845" cy="92694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424572" y="1628820"/>
            <a:ext cx="962957"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flipH="1">
            <a:off x="685117" y="1312985"/>
            <a:ext cx="2058083" cy="6237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Georgia" pitchFamily="18" charset="0"/>
              </a:rPr>
              <a:t>Creation of Demand</a:t>
            </a:r>
            <a:endParaRPr lang="en-US" sz="1600" b="1" dirty="0">
              <a:solidFill>
                <a:schemeClr val="tx1"/>
              </a:solidFill>
              <a:latin typeface="Georgia" pitchFamily="18" charset="0"/>
            </a:endParaRPr>
          </a:p>
        </p:txBody>
      </p:sp>
      <p:cxnSp>
        <p:nvCxnSpPr>
          <p:cNvPr id="9" name="Straight Connector 8"/>
          <p:cNvCxnSpPr/>
          <p:nvPr/>
        </p:nvCxnSpPr>
        <p:spPr>
          <a:xfrm flipH="1">
            <a:off x="3374606" y="4888471"/>
            <a:ext cx="679845" cy="92694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421590" y="5811441"/>
            <a:ext cx="962957"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flipH="1">
            <a:off x="608917" y="5503560"/>
            <a:ext cx="2058083" cy="62371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Georgia" pitchFamily="18" charset="0"/>
              </a:rPr>
              <a:t>Brand Reputation</a:t>
            </a:r>
            <a:endParaRPr lang="en-US" sz="1600" b="1" dirty="0">
              <a:solidFill>
                <a:schemeClr val="tx1"/>
              </a:solidFill>
              <a:latin typeface="Georgia" pitchFamily="18" charset="0"/>
            </a:endParaRPr>
          </a:p>
        </p:txBody>
      </p:sp>
      <p:sp>
        <p:nvSpPr>
          <p:cNvPr id="14" name="Rounded Rectangle 13"/>
          <p:cNvSpPr/>
          <p:nvPr/>
        </p:nvSpPr>
        <p:spPr>
          <a:xfrm>
            <a:off x="6553200" y="3408273"/>
            <a:ext cx="2054697" cy="6237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Georgia" pitchFamily="18" charset="0"/>
              </a:rPr>
              <a:t>Profit Generation</a:t>
            </a:r>
            <a:endParaRPr lang="en-US" sz="1600" b="1" dirty="0">
              <a:solidFill>
                <a:schemeClr val="tx1"/>
              </a:solidFill>
              <a:latin typeface="Georgia" pitchFamily="18" charset="0"/>
            </a:endParaRPr>
          </a:p>
        </p:txBody>
      </p:sp>
      <p:sp>
        <p:nvSpPr>
          <p:cNvPr id="16" name="Rounded Rectangle 15"/>
          <p:cNvSpPr/>
          <p:nvPr/>
        </p:nvSpPr>
        <p:spPr>
          <a:xfrm flipH="1">
            <a:off x="608917" y="3408273"/>
            <a:ext cx="2058083" cy="6237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Georgia" pitchFamily="18" charset="0"/>
              </a:rPr>
              <a:t>Increased Market Share</a:t>
            </a:r>
            <a:endParaRPr lang="en-US" sz="1600" b="1" dirty="0">
              <a:solidFill>
                <a:schemeClr val="tx1"/>
              </a:solidFill>
              <a:latin typeface="Georgia" pitchFamily="18" charset="0"/>
            </a:endParaRPr>
          </a:p>
        </p:txBody>
      </p:sp>
      <p:sp>
        <p:nvSpPr>
          <p:cNvPr id="17" name="Rounded Rectangle 16"/>
          <p:cNvSpPr/>
          <p:nvPr/>
        </p:nvSpPr>
        <p:spPr>
          <a:xfrm>
            <a:off x="6553200" y="1312985"/>
            <a:ext cx="2058083" cy="6237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Georgia" pitchFamily="18" charset="0"/>
              </a:rPr>
              <a:t>Customer Satisfaction</a:t>
            </a:r>
            <a:endParaRPr lang="en-US" sz="1600" b="1" dirty="0">
              <a:solidFill>
                <a:schemeClr val="tx1"/>
              </a:solidFill>
              <a:latin typeface="Georgia" pitchFamily="18" charset="0"/>
            </a:endParaRPr>
          </a:p>
        </p:txBody>
      </p:sp>
      <p:cxnSp>
        <p:nvCxnSpPr>
          <p:cNvPr id="18" name="Straight Connector 17"/>
          <p:cNvCxnSpPr/>
          <p:nvPr/>
        </p:nvCxnSpPr>
        <p:spPr>
          <a:xfrm flipV="1">
            <a:off x="5083473" y="1624844"/>
            <a:ext cx="679845" cy="92694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53377" y="1628820"/>
            <a:ext cx="962957"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86455" y="4888471"/>
            <a:ext cx="679845" cy="92694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756359" y="5811441"/>
            <a:ext cx="962957"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6553200" y="5503560"/>
            <a:ext cx="2058083" cy="62371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Georgia" pitchFamily="18" charset="0"/>
              </a:rPr>
              <a:t>Goodwill of the Organization</a:t>
            </a:r>
            <a:endParaRPr lang="en-US" sz="1600" b="1" dirty="0">
              <a:solidFill>
                <a:schemeClr val="tx1"/>
              </a:solidFill>
              <a:latin typeface="Georgia" pitchFamily="18" charset="0"/>
            </a:endParaRPr>
          </a:p>
        </p:txBody>
      </p:sp>
      <p:sp>
        <p:nvSpPr>
          <p:cNvPr id="23" name="Oval 22"/>
          <p:cNvSpPr/>
          <p:nvPr/>
        </p:nvSpPr>
        <p:spPr>
          <a:xfrm>
            <a:off x="2971800" y="2590800"/>
            <a:ext cx="3200400" cy="2286000"/>
          </a:xfrm>
          <a:prstGeom prst="ellipse">
            <a:avLst/>
          </a:prstGeom>
          <a:gradFill flip="none" rotWithShape="1">
            <a:gsLst>
              <a:gs pos="0">
                <a:schemeClr val="bg1">
                  <a:lumMod val="95000"/>
                </a:schemeClr>
              </a:gs>
              <a:gs pos="100000">
                <a:schemeClr val="bg1"/>
              </a:gs>
            </a:gsLst>
            <a:lin ang="18900000" scaled="1"/>
            <a:tileRect/>
          </a:gradFill>
          <a:ln>
            <a:solidFill>
              <a:schemeClr val="bg1"/>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Georgia" pitchFamily="18" charset="0"/>
            </a:endParaRPr>
          </a:p>
        </p:txBody>
      </p:sp>
      <p:sp>
        <p:nvSpPr>
          <p:cNvPr id="24" name="Freeform 5"/>
          <p:cNvSpPr>
            <a:spLocks/>
          </p:cNvSpPr>
          <p:nvPr/>
        </p:nvSpPr>
        <p:spPr bwMode="auto">
          <a:xfrm>
            <a:off x="3280075" y="2862301"/>
            <a:ext cx="354664" cy="1715655"/>
          </a:xfrm>
          <a:custGeom>
            <a:avLst/>
            <a:gdLst>
              <a:gd name="T0" fmla="*/ 237 w 398"/>
              <a:gd name="T1" fmla="*/ 722 h 1444"/>
              <a:gd name="T2" fmla="*/ 398 w 398"/>
              <a:gd name="T3" fmla="*/ 118 h 1444"/>
              <a:gd name="T4" fmla="*/ 193 w 398"/>
              <a:gd name="T5" fmla="*/ 0 h 1444"/>
              <a:gd name="T6" fmla="*/ 0 w 398"/>
              <a:gd name="T7" fmla="*/ 722 h 1444"/>
              <a:gd name="T8" fmla="*/ 193 w 398"/>
              <a:gd name="T9" fmla="*/ 1444 h 1444"/>
              <a:gd name="T10" fmla="*/ 398 w 398"/>
              <a:gd name="T11" fmla="*/ 1326 h 1444"/>
              <a:gd name="T12" fmla="*/ 237 w 398"/>
              <a:gd name="T13" fmla="*/ 722 h 1444"/>
            </a:gdLst>
            <a:ahLst/>
            <a:cxnLst>
              <a:cxn ang="0">
                <a:pos x="T0" y="T1"/>
              </a:cxn>
              <a:cxn ang="0">
                <a:pos x="T2" y="T3"/>
              </a:cxn>
              <a:cxn ang="0">
                <a:pos x="T4" y="T5"/>
              </a:cxn>
              <a:cxn ang="0">
                <a:pos x="T6" y="T7"/>
              </a:cxn>
              <a:cxn ang="0">
                <a:pos x="T8" y="T9"/>
              </a:cxn>
              <a:cxn ang="0">
                <a:pos x="T10" y="T11"/>
              </a:cxn>
              <a:cxn ang="0">
                <a:pos x="T12" y="T13"/>
              </a:cxn>
            </a:cxnLst>
            <a:rect l="0" t="0" r="r" b="b"/>
            <a:pathLst>
              <a:path w="398" h="1444">
                <a:moveTo>
                  <a:pt x="237" y="722"/>
                </a:moveTo>
                <a:cubicBezTo>
                  <a:pt x="237" y="506"/>
                  <a:pt x="293" y="300"/>
                  <a:pt x="398" y="118"/>
                </a:cubicBezTo>
                <a:cubicBezTo>
                  <a:pt x="193" y="0"/>
                  <a:pt x="193" y="0"/>
                  <a:pt x="193" y="0"/>
                </a:cubicBezTo>
                <a:cubicBezTo>
                  <a:pt x="70" y="213"/>
                  <a:pt x="0" y="459"/>
                  <a:pt x="0" y="722"/>
                </a:cubicBezTo>
                <a:cubicBezTo>
                  <a:pt x="0" y="985"/>
                  <a:pt x="70" y="1231"/>
                  <a:pt x="193" y="1444"/>
                </a:cubicBezTo>
                <a:cubicBezTo>
                  <a:pt x="398" y="1326"/>
                  <a:pt x="398" y="1326"/>
                  <a:pt x="398" y="1326"/>
                </a:cubicBezTo>
                <a:cubicBezTo>
                  <a:pt x="293" y="1144"/>
                  <a:pt x="237" y="937"/>
                  <a:pt x="237" y="72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600">
              <a:latin typeface="Georgia" pitchFamily="18" charset="0"/>
            </a:endParaRPr>
          </a:p>
        </p:txBody>
      </p:sp>
      <p:sp>
        <p:nvSpPr>
          <p:cNvPr id="25" name="Freeform 6"/>
          <p:cNvSpPr>
            <a:spLocks/>
          </p:cNvSpPr>
          <p:nvPr/>
        </p:nvSpPr>
        <p:spPr bwMode="auto">
          <a:xfrm>
            <a:off x="4572470" y="1999449"/>
            <a:ext cx="1114875" cy="999543"/>
          </a:xfrm>
          <a:custGeom>
            <a:avLst/>
            <a:gdLst>
              <a:gd name="T0" fmla="*/ 854 w 1251"/>
              <a:gd name="T1" fmla="*/ 592 h 841"/>
              <a:gd name="T2" fmla="*/ 1046 w 1251"/>
              <a:gd name="T3" fmla="*/ 841 h 841"/>
              <a:gd name="T4" fmla="*/ 1251 w 1251"/>
              <a:gd name="T5" fmla="*/ 722 h 841"/>
              <a:gd name="T6" fmla="*/ 0 w 1251"/>
              <a:gd name="T7" fmla="*/ 0 h 841"/>
              <a:gd name="T8" fmla="*/ 0 w 1251"/>
              <a:gd name="T9" fmla="*/ 237 h 841"/>
              <a:gd name="T10" fmla="*/ 854 w 1251"/>
              <a:gd name="T11" fmla="*/ 592 h 841"/>
            </a:gdLst>
            <a:ahLst/>
            <a:cxnLst>
              <a:cxn ang="0">
                <a:pos x="T0" y="T1"/>
              </a:cxn>
              <a:cxn ang="0">
                <a:pos x="T2" y="T3"/>
              </a:cxn>
              <a:cxn ang="0">
                <a:pos x="T4" y="T5"/>
              </a:cxn>
              <a:cxn ang="0">
                <a:pos x="T6" y="T7"/>
              </a:cxn>
              <a:cxn ang="0">
                <a:pos x="T8" y="T9"/>
              </a:cxn>
              <a:cxn ang="0">
                <a:pos x="T10" y="T11"/>
              </a:cxn>
            </a:cxnLst>
            <a:rect l="0" t="0" r="r" b="b"/>
            <a:pathLst>
              <a:path w="1251" h="841">
                <a:moveTo>
                  <a:pt x="854" y="592"/>
                </a:moveTo>
                <a:cubicBezTo>
                  <a:pt x="930" y="667"/>
                  <a:pt x="994" y="751"/>
                  <a:pt x="1046" y="841"/>
                </a:cubicBezTo>
                <a:cubicBezTo>
                  <a:pt x="1251" y="722"/>
                  <a:pt x="1251" y="722"/>
                  <a:pt x="1251" y="722"/>
                </a:cubicBezTo>
                <a:cubicBezTo>
                  <a:pt x="1000" y="291"/>
                  <a:pt x="533" y="1"/>
                  <a:pt x="0" y="0"/>
                </a:cubicBezTo>
                <a:cubicBezTo>
                  <a:pt x="0" y="237"/>
                  <a:pt x="0" y="237"/>
                  <a:pt x="0" y="237"/>
                </a:cubicBezTo>
                <a:cubicBezTo>
                  <a:pt x="323" y="238"/>
                  <a:pt x="626" y="364"/>
                  <a:pt x="854" y="59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600">
              <a:latin typeface="Georgia" pitchFamily="18" charset="0"/>
            </a:endParaRPr>
          </a:p>
        </p:txBody>
      </p:sp>
      <p:sp>
        <p:nvSpPr>
          <p:cNvPr id="26" name="Freeform 7"/>
          <p:cNvSpPr>
            <a:spLocks/>
          </p:cNvSpPr>
          <p:nvPr/>
        </p:nvSpPr>
        <p:spPr bwMode="auto">
          <a:xfrm>
            <a:off x="4572470" y="4441769"/>
            <a:ext cx="1114875" cy="999040"/>
          </a:xfrm>
          <a:custGeom>
            <a:avLst/>
            <a:gdLst>
              <a:gd name="T0" fmla="*/ 854 w 1251"/>
              <a:gd name="T1" fmla="*/ 249 h 841"/>
              <a:gd name="T2" fmla="*/ 0 w 1251"/>
              <a:gd name="T3" fmla="*/ 603 h 841"/>
              <a:gd name="T4" fmla="*/ 0 w 1251"/>
              <a:gd name="T5" fmla="*/ 841 h 841"/>
              <a:gd name="T6" fmla="*/ 1251 w 1251"/>
              <a:gd name="T7" fmla="*/ 118 h 841"/>
              <a:gd name="T8" fmla="*/ 1046 w 1251"/>
              <a:gd name="T9" fmla="*/ 0 h 841"/>
              <a:gd name="T10" fmla="*/ 854 w 1251"/>
              <a:gd name="T11" fmla="*/ 249 h 841"/>
            </a:gdLst>
            <a:ahLst/>
            <a:cxnLst>
              <a:cxn ang="0">
                <a:pos x="T0" y="T1"/>
              </a:cxn>
              <a:cxn ang="0">
                <a:pos x="T2" y="T3"/>
              </a:cxn>
              <a:cxn ang="0">
                <a:pos x="T4" y="T5"/>
              </a:cxn>
              <a:cxn ang="0">
                <a:pos x="T6" y="T7"/>
              </a:cxn>
              <a:cxn ang="0">
                <a:pos x="T8" y="T9"/>
              </a:cxn>
              <a:cxn ang="0">
                <a:pos x="T10" y="T11"/>
              </a:cxn>
            </a:cxnLst>
            <a:rect l="0" t="0" r="r" b="b"/>
            <a:pathLst>
              <a:path w="1251" h="841">
                <a:moveTo>
                  <a:pt x="854" y="249"/>
                </a:moveTo>
                <a:cubicBezTo>
                  <a:pt x="626" y="477"/>
                  <a:pt x="323" y="603"/>
                  <a:pt x="0" y="603"/>
                </a:cubicBezTo>
                <a:cubicBezTo>
                  <a:pt x="0" y="841"/>
                  <a:pt x="0" y="841"/>
                  <a:pt x="0" y="841"/>
                </a:cubicBezTo>
                <a:cubicBezTo>
                  <a:pt x="533" y="840"/>
                  <a:pt x="1000" y="549"/>
                  <a:pt x="1251" y="118"/>
                </a:cubicBezTo>
                <a:cubicBezTo>
                  <a:pt x="1046" y="0"/>
                  <a:pt x="1046" y="0"/>
                  <a:pt x="1046" y="0"/>
                </a:cubicBezTo>
                <a:cubicBezTo>
                  <a:pt x="994" y="90"/>
                  <a:pt x="930" y="174"/>
                  <a:pt x="854" y="24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600">
              <a:latin typeface="Georgia" pitchFamily="18" charset="0"/>
            </a:endParaRPr>
          </a:p>
        </p:txBody>
      </p:sp>
      <p:sp>
        <p:nvSpPr>
          <p:cNvPr id="27" name="Freeform 8"/>
          <p:cNvSpPr>
            <a:spLocks/>
          </p:cNvSpPr>
          <p:nvPr/>
        </p:nvSpPr>
        <p:spPr bwMode="auto">
          <a:xfrm>
            <a:off x="3453828" y="4441769"/>
            <a:ext cx="1114875" cy="999040"/>
          </a:xfrm>
          <a:custGeom>
            <a:avLst/>
            <a:gdLst>
              <a:gd name="T0" fmla="*/ 397 w 1251"/>
              <a:gd name="T1" fmla="*/ 249 h 841"/>
              <a:gd name="T2" fmla="*/ 205 w 1251"/>
              <a:gd name="T3" fmla="*/ 0 h 841"/>
              <a:gd name="T4" fmla="*/ 0 w 1251"/>
              <a:gd name="T5" fmla="*/ 118 h 841"/>
              <a:gd name="T6" fmla="*/ 1251 w 1251"/>
              <a:gd name="T7" fmla="*/ 841 h 841"/>
              <a:gd name="T8" fmla="*/ 1251 w 1251"/>
              <a:gd name="T9" fmla="*/ 603 h 841"/>
              <a:gd name="T10" fmla="*/ 397 w 1251"/>
              <a:gd name="T11" fmla="*/ 249 h 841"/>
            </a:gdLst>
            <a:ahLst/>
            <a:cxnLst>
              <a:cxn ang="0">
                <a:pos x="T0" y="T1"/>
              </a:cxn>
              <a:cxn ang="0">
                <a:pos x="T2" y="T3"/>
              </a:cxn>
              <a:cxn ang="0">
                <a:pos x="T4" y="T5"/>
              </a:cxn>
              <a:cxn ang="0">
                <a:pos x="T6" y="T7"/>
              </a:cxn>
              <a:cxn ang="0">
                <a:pos x="T8" y="T9"/>
              </a:cxn>
              <a:cxn ang="0">
                <a:pos x="T10" y="T11"/>
              </a:cxn>
            </a:cxnLst>
            <a:rect l="0" t="0" r="r" b="b"/>
            <a:pathLst>
              <a:path w="1251" h="841">
                <a:moveTo>
                  <a:pt x="397" y="249"/>
                </a:moveTo>
                <a:cubicBezTo>
                  <a:pt x="321" y="174"/>
                  <a:pt x="257" y="90"/>
                  <a:pt x="205" y="0"/>
                </a:cubicBezTo>
                <a:cubicBezTo>
                  <a:pt x="0" y="118"/>
                  <a:pt x="0" y="118"/>
                  <a:pt x="0" y="118"/>
                </a:cubicBezTo>
                <a:cubicBezTo>
                  <a:pt x="251" y="549"/>
                  <a:pt x="718" y="840"/>
                  <a:pt x="1251" y="841"/>
                </a:cubicBezTo>
                <a:cubicBezTo>
                  <a:pt x="1251" y="603"/>
                  <a:pt x="1251" y="603"/>
                  <a:pt x="1251" y="603"/>
                </a:cubicBezTo>
                <a:cubicBezTo>
                  <a:pt x="928" y="603"/>
                  <a:pt x="625" y="477"/>
                  <a:pt x="397" y="24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600">
              <a:latin typeface="Georgia" pitchFamily="18" charset="0"/>
            </a:endParaRPr>
          </a:p>
        </p:txBody>
      </p:sp>
      <p:sp>
        <p:nvSpPr>
          <p:cNvPr id="28" name="Freeform 9"/>
          <p:cNvSpPr>
            <a:spLocks/>
          </p:cNvSpPr>
          <p:nvPr/>
        </p:nvSpPr>
        <p:spPr bwMode="auto">
          <a:xfrm>
            <a:off x="3453828" y="1999449"/>
            <a:ext cx="1114875" cy="999543"/>
          </a:xfrm>
          <a:custGeom>
            <a:avLst/>
            <a:gdLst>
              <a:gd name="T0" fmla="*/ 397 w 1251"/>
              <a:gd name="T1" fmla="*/ 592 h 841"/>
              <a:gd name="T2" fmla="*/ 1251 w 1251"/>
              <a:gd name="T3" fmla="*/ 237 h 841"/>
              <a:gd name="T4" fmla="*/ 1251 w 1251"/>
              <a:gd name="T5" fmla="*/ 0 h 841"/>
              <a:gd name="T6" fmla="*/ 0 w 1251"/>
              <a:gd name="T7" fmla="*/ 722 h 841"/>
              <a:gd name="T8" fmla="*/ 205 w 1251"/>
              <a:gd name="T9" fmla="*/ 841 h 841"/>
              <a:gd name="T10" fmla="*/ 397 w 1251"/>
              <a:gd name="T11" fmla="*/ 592 h 841"/>
            </a:gdLst>
            <a:ahLst/>
            <a:cxnLst>
              <a:cxn ang="0">
                <a:pos x="T0" y="T1"/>
              </a:cxn>
              <a:cxn ang="0">
                <a:pos x="T2" y="T3"/>
              </a:cxn>
              <a:cxn ang="0">
                <a:pos x="T4" y="T5"/>
              </a:cxn>
              <a:cxn ang="0">
                <a:pos x="T6" y="T7"/>
              </a:cxn>
              <a:cxn ang="0">
                <a:pos x="T8" y="T9"/>
              </a:cxn>
              <a:cxn ang="0">
                <a:pos x="T10" y="T11"/>
              </a:cxn>
            </a:cxnLst>
            <a:rect l="0" t="0" r="r" b="b"/>
            <a:pathLst>
              <a:path w="1251" h="841">
                <a:moveTo>
                  <a:pt x="397" y="592"/>
                </a:moveTo>
                <a:cubicBezTo>
                  <a:pt x="625" y="364"/>
                  <a:pt x="928" y="238"/>
                  <a:pt x="1251" y="237"/>
                </a:cubicBezTo>
                <a:cubicBezTo>
                  <a:pt x="1251" y="0"/>
                  <a:pt x="1251" y="0"/>
                  <a:pt x="1251" y="0"/>
                </a:cubicBezTo>
                <a:cubicBezTo>
                  <a:pt x="718" y="1"/>
                  <a:pt x="251" y="291"/>
                  <a:pt x="0" y="722"/>
                </a:cubicBezTo>
                <a:cubicBezTo>
                  <a:pt x="205" y="841"/>
                  <a:pt x="205" y="841"/>
                  <a:pt x="205" y="841"/>
                </a:cubicBezTo>
                <a:cubicBezTo>
                  <a:pt x="257" y="751"/>
                  <a:pt x="321" y="667"/>
                  <a:pt x="397" y="5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600">
              <a:latin typeface="Georgia" pitchFamily="18" charset="0"/>
            </a:endParaRPr>
          </a:p>
        </p:txBody>
      </p:sp>
      <p:sp>
        <p:nvSpPr>
          <p:cNvPr id="29" name="Freeform 10"/>
          <p:cNvSpPr>
            <a:spLocks/>
          </p:cNvSpPr>
          <p:nvPr/>
        </p:nvSpPr>
        <p:spPr bwMode="auto">
          <a:xfrm>
            <a:off x="5506432" y="2862301"/>
            <a:ext cx="354664" cy="1715655"/>
          </a:xfrm>
          <a:custGeom>
            <a:avLst/>
            <a:gdLst>
              <a:gd name="T0" fmla="*/ 161 w 398"/>
              <a:gd name="T1" fmla="*/ 722 h 1444"/>
              <a:gd name="T2" fmla="*/ 0 w 398"/>
              <a:gd name="T3" fmla="*/ 1326 h 1444"/>
              <a:gd name="T4" fmla="*/ 205 w 398"/>
              <a:gd name="T5" fmla="*/ 1444 h 1444"/>
              <a:gd name="T6" fmla="*/ 398 w 398"/>
              <a:gd name="T7" fmla="*/ 722 h 1444"/>
              <a:gd name="T8" fmla="*/ 205 w 398"/>
              <a:gd name="T9" fmla="*/ 0 h 1444"/>
              <a:gd name="T10" fmla="*/ 0 w 398"/>
              <a:gd name="T11" fmla="*/ 118 h 1444"/>
              <a:gd name="T12" fmla="*/ 161 w 398"/>
              <a:gd name="T13" fmla="*/ 722 h 1444"/>
            </a:gdLst>
            <a:ahLst/>
            <a:cxnLst>
              <a:cxn ang="0">
                <a:pos x="T0" y="T1"/>
              </a:cxn>
              <a:cxn ang="0">
                <a:pos x="T2" y="T3"/>
              </a:cxn>
              <a:cxn ang="0">
                <a:pos x="T4" y="T5"/>
              </a:cxn>
              <a:cxn ang="0">
                <a:pos x="T6" y="T7"/>
              </a:cxn>
              <a:cxn ang="0">
                <a:pos x="T8" y="T9"/>
              </a:cxn>
              <a:cxn ang="0">
                <a:pos x="T10" y="T11"/>
              </a:cxn>
              <a:cxn ang="0">
                <a:pos x="T12" y="T13"/>
              </a:cxn>
            </a:cxnLst>
            <a:rect l="0" t="0" r="r" b="b"/>
            <a:pathLst>
              <a:path w="398" h="1444">
                <a:moveTo>
                  <a:pt x="161" y="722"/>
                </a:moveTo>
                <a:cubicBezTo>
                  <a:pt x="161" y="937"/>
                  <a:pt x="105" y="1144"/>
                  <a:pt x="0" y="1326"/>
                </a:cubicBezTo>
                <a:cubicBezTo>
                  <a:pt x="205" y="1444"/>
                  <a:pt x="205" y="1444"/>
                  <a:pt x="205" y="1444"/>
                </a:cubicBezTo>
                <a:cubicBezTo>
                  <a:pt x="328" y="1231"/>
                  <a:pt x="398" y="985"/>
                  <a:pt x="398" y="722"/>
                </a:cubicBezTo>
                <a:cubicBezTo>
                  <a:pt x="398" y="459"/>
                  <a:pt x="328" y="213"/>
                  <a:pt x="205" y="0"/>
                </a:cubicBezTo>
                <a:cubicBezTo>
                  <a:pt x="0" y="118"/>
                  <a:pt x="0" y="118"/>
                  <a:pt x="0" y="118"/>
                </a:cubicBezTo>
                <a:cubicBezTo>
                  <a:pt x="105" y="300"/>
                  <a:pt x="161" y="506"/>
                  <a:pt x="161" y="7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600">
              <a:latin typeface="Georgia" pitchFamily="18" charset="0"/>
            </a:endParaRPr>
          </a:p>
        </p:txBody>
      </p:sp>
      <p:sp>
        <p:nvSpPr>
          <p:cNvPr id="30" name="Rectangle 29"/>
          <p:cNvSpPr/>
          <p:nvPr/>
        </p:nvSpPr>
        <p:spPr>
          <a:xfrm>
            <a:off x="3643289" y="3197747"/>
            <a:ext cx="1951176" cy="707886"/>
          </a:xfrm>
          <a:prstGeom prst="rect">
            <a:avLst/>
          </a:prstGeom>
        </p:spPr>
        <p:txBody>
          <a:bodyPr wrap="none" anchor="ctr">
            <a:spAutoFit/>
          </a:bodyPr>
          <a:lstStyle/>
          <a:p>
            <a:pPr algn="ctr"/>
            <a:r>
              <a:rPr lang="en-US" sz="2000" b="1" dirty="0" smtClean="0">
                <a:latin typeface="Georgia" pitchFamily="18" charset="0"/>
              </a:rPr>
              <a:t>MARKETING</a:t>
            </a:r>
          </a:p>
          <a:p>
            <a:pPr algn="ctr"/>
            <a:r>
              <a:rPr lang="en-US" sz="2000" b="1" dirty="0" smtClean="0">
                <a:latin typeface="Georgia" pitchFamily="18" charset="0"/>
              </a:rPr>
              <a:t>OBJECTIVES</a:t>
            </a:r>
            <a:endParaRPr lang="en-US" sz="2000" b="1" dirty="0">
              <a:latin typeface="Georgia" pitchFamily="18" charset="0"/>
            </a:endParaRPr>
          </a:p>
        </p:txBody>
      </p:sp>
      <p:cxnSp>
        <p:nvCxnSpPr>
          <p:cNvPr id="41" name="Straight Connector 40"/>
          <p:cNvCxnSpPr/>
          <p:nvPr/>
        </p:nvCxnSpPr>
        <p:spPr>
          <a:xfrm>
            <a:off x="2667000" y="3733800"/>
            <a:ext cx="6096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67400" y="3732212"/>
            <a:ext cx="6096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654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97752"/>
            <a:ext cx="5715000" cy="75084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Requirements for Effective Segmentation</a:t>
            </a:r>
            <a:endParaRPr sz="2400" dirty="0">
              <a:latin typeface="Georgia" pitchFamily="18" charset="0"/>
              <a:cs typeface="Times New Roman"/>
            </a:endParaRPr>
          </a:p>
        </p:txBody>
      </p:sp>
      <p:graphicFrame>
        <p:nvGraphicFramePr>
          <p:cNvPr id="5" name="Diagram 4"/>
          <p:cNvGraphicFramePr/>
          <p:nvPr/>
        </p:nvGraphicFramePr>
        <p:xfrm>
          <a:off x="609600" y="1828800"/>
          <a:ext cx="7848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2047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97752"/>
            <a:ext cx="5715000" cy="75084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Steps in Market Segmentation, Targeting, and Positioning</a:t>
            </a:r>
            <a:endParaRPr sz="2400" dirty="0">
              <a:latin typeface="Georgia" pitchFamily="18" charset="0"/>
              <a:cs typeface="Times New Roman"/>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51</a:t>
            </a:fld>
            <a:endParaRPr lang="en-US" smtClean="0"/>
          </a:p>
        </p:txBody>
      </p:sp>
      <p:graphicFrame>
        <p:nvGraphicFramePr>
          <p:cNvPr id="16" name="Diagram 15"/>
          <p:cNvGraphicFramePr/>
          <p:nvPr/>
        </p:nvGraphicFramePr>
        <p:xfrm>
          <a:off x="838200" y="2133600"/>
          <a:ext cx="74676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685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97752"/>
            <a:ext cx="5715000" cy="763671"/>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Market Segmentation</a:t>
            </a:r>
          </a:p>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Levels of Market Segmentation</a:t>
            </a:r>
            <a:endParaRPr sz="2400" dirty="0">
              <a:latin typeface="Georgia" pitchFamily="18" charset="0"/>
              <a:cs typeface="Times New Roman"/>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52</a:t>
            </a:fld>
            <a:endParaRPr lang="en-US" smtClean="0"/>
          </a:p>
        </p:txBody>
      </p:sp>
      <p:sp>
        <p:nvSpPr>
          <p:cNvPr id="8" name="TextBox 7"/>
          <p:cNvSpPr txBox="1"/>
          <p:nvPr/>
        </p:nvSpPr>
        <p:spPr>
          <a:xfrm>
            <a:off x="838200" y="1876961"/>
            <a:ext cx="7543800" cy="1323439"/>
          </a:xfrm>
          <a:prstGeom prst="rect">
            <a:avLst/>
          </a:prstGeom>
          <a:solidFill>
            <a:schemeClr val="accent6">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smtClean="0">
                <a:latin typeface="Georgia" pitchFamily="18" charset="0"/>
              </a:rPr>
              <a:t>Through Market Segmentation, Companies Divide Large, Heterogeneous Markets into Smaller Segments that Can be Reached More Efficiently And Effectively With Products and Services That Match Their Unique Needs</a:t>
            </a:r>
            <a:endParaRPr lang="en-US" sz="2000" dirty="0">
              <a:latin typeface="Georgia" pitchFamily="18" charset="0"/>
            </a:endParaRPr>
          </a:p>
        </p:txBody>
      </p:sp>
      <p:graphicFrame>
        <p:nvGraphicFramePr>
          <p:cNvPr id="13" name="Diagram 12"/>
          <p:cNvGraphicFramePr/>
          <p:nvPr/>
        </p:nvGraphicFramePr>
        <p:xfrm>
          <a:off x="1143000" y="3657600"/>
          <a:ext cx="71628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429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97752"/>
            <a:ext cx="5715000" cy="75084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Markets, Market Segments and Niches</a:t>
            </a:r>
            <a:endParaRPr sz="2400" dirty="0">
              <a:latin typeface="Georgia" pitchFamily="18" charset="0"/>
              <a:cs typeface="Times New Roman"/>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53</a:t>
            </a:fld>
            <a:endParaRPr lang="en-US" smtClean="0"/>
          </a:p>
        </p:txBody>
      </p:sp>
      <p:graphicFrame>
        <p:nvGraphicFramePr>
          <p:cNvPr id="18" name="Diagram 17"/>
          <p:cNvGraphicFramePr/>
          <p:nvPr/>
        </p:nvGraphicFramePr>
        <p:xfrm>
          <a:off x="990600" y="1905000"/>
          <a:ext cx="7391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4561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Patterns of Market Segmentation</a:t>
            </a:r>
            <a:endParaRPr sz="2400" dirty="0">
              <a:latin typeface="Georgia" pitchFamily="18" charset="0"/>
              <a:cs typeface="Times New Roman"/>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54</a:t>
            </a:fld>
            <a:endParaRPr lang="en-US" smtClean="0"/>
          </a:p>
        </p:txBody>
      </p:sp>
      <p:graphicFrame>
        <p:nvGraphicFramePr>
          <p:cNvPr id="9" name="Diagram 8"/>
          <p:cNvGraphicFramePr/>
          <p:nvPr/>
        </p:nvGraphicFramePr>
        <p:xfrm>
          <a:off x="914400" y="1600200"/>
          <a:ext cx="74676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a:srcRect b="13636"/>
          <a:stretch>
            <a:fillRect/>
          </a:stretch>
        </p:blipFill>
        <p:spPr bwMode="auto">
          <a:xfrm>
            <a:off x="838200" y="4191000"/>
            <a:ext cx="7467600" cy="1905000"/>
          </a:xfrm>
          <a:prstGeom prst="rect">
            <a:avLst/>
          </a:prstGeom>
          <a:noFill/>
          <a:ln w="9525">
            <a:noFill/>
            <a:miter lim="800000"/>
            <a:headEnd/>
            <a:tailEnd/>
          </a:ln>
          <a:effectLst/>
        </p:spPr>
      </p:pic>
    </p:spTree>
    <p:extLst>
      <p:ext uri="{BB962C8B-B14F-4D97-AF65-F5344CB8AC3E}">
        <p14:creationId xmlns:p14="http://schemas.microsoft.com/office/powerpoint/2010/main" val="6495198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Bases for Market Segmentation</a:t>
            </a:r>
            <a:endParaRPr sz="2400" dirty="0">
              <a:latin typeface="Georgia" pitchFamily="18" charset="0"/>
              <a:cs typeface="Times New Roman"/>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55</a:t>
            </a:fld>
            <a:endParaRPr lang="en-US" smtClean="0"/>
          </a:p>
        </p:txBody>
      </p:sp>
      <p:graphicFrame>
        <p:nvGraphicFramePr>
          <p:cNvPr id="10" name="Diagram 9"/>
          <p:cNvGraphicFramePr/>
          <p:nvPr/>
        </p:nvGraphicFramePr>
        <p:xfrm>
          <a:off x="762000" y="1828800"/>
          <a:ext cx="7772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2654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56</a:t>
            </a:fld>
            <a:endParaRPr lang="en-US" smtClean="0"/>
          </a:p>
        </p:txBody>
      </p:sp>
      <p:graphicFrame>
        <p:nvGraphicFramePr>
          <p:cNvPr id="12" name="Diagram 11"/>
          <p:cNvGraphicFramePr/>
          <p:nvPr>
            <p:extLst/>
          </p:nvPr>
        </p:nvGraphicFramePr>
        <p:xfrm>
          <a:off x="609600" y="838200"/>
          <a:ext cx="800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548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57</a:t>
            </a:fld>
            <a:endParaRPr lang="en-US" smtClean="0"/>
          </a:p>
        </p:txBody>
      </p:sp>
      <p:graphicFrame>
        <p:nvGraphicFramePr>
          <p:cNvPr id="17" name="Diagram 16"/>
          <p:cNvGraphicFramePr/>
          <p:nvPr/>
        </p:nvGraphicFramePr>
        <p:xfrm>
          <a:off x="1066800" y="1676400"/>
          <a:ext cx="716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Demographic  Segmentation</a:t>
            </a:r>
            <a:endParaRPr sz="2400" dirty="0">
              <a:latin typeface="Georgia" pitchFamily="18" charset="0"/>
              <a:cs typeface="Times New Roman"/>
            </a:endParaRPr>
          </a:p>
        </p:txBody>
      </p:sp>
    </p:spTree>
    <p:extLst>
      <p:ext uri="{BB962C8B-B14F-4D97-AF65-F5344CB8AC3E}">
        <p14:creationId xmlns:p14="http://schemas.microsoft.com/office/powerpoint/2010/main" val="37137159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58</a:t>
            </a:fld>
            <a:endParaRPr lang="en-US" smtClean="0"/>
          </a:p>
        </p:txBody>
      </p:sp>
      <p:graphicFrame>
        <p:nvGraphicFramePr>
          <p:cNvPr id="12" name="Diagram 11"/>
          <p:cNvGraphicFramePr/>
          <p:nvPr>
            <p:extLst/>
          </p:nvPr>
        </p:nvGraphicFramePr>
        <p:xfrm>
          <a:off x="609600" y="838200"/>
          <a:ext cx="800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8016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59</a:t>
            </a:fld>
            <a:endParaRPr lang="en-US" smtClean="0"/>
          </a:p>
        </p:txBody>
      </p:sp>
      <p:graphicFrame>
        <p:nvGraphicFramePr>
          <p:cNvPr id="17" name="Diagram 16"/>
          <p:cNvGraphicFramePr/>
          <p:nvPr/>
        </p:nvGraphicFramePr>
        <p:xfrm>
          <a:off x="1066800" y="1676400"/>
          <a:ext cx="716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Behavioural Segmentation</a:t>
            </a:r>
            <a:endParaRPr sz="2400" dirty="0">
              <a:latin typeface="Georgia" pitchFamily="18" charset="0"/>
              <a:cs typeface="Times New Roman"/>
            </a:endParaRPr>
          </a:p>
        </p:txBody>
      </p:sp>
    </p:spTree>
    <p:extLst>
      <p:ext uri="{BB962C8B-B14F-4D97-AF65-F5344CB8AC3E}">
        <p14:creationId xmlns:p14="http://schemas.microsoft.com/office/powerpoint/2010/main" val="1035186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10" name="Diagram 9"/>
          <p:cNvGraphicFramePr/>
          <p:nvPr/>
        </p:nvGraphicFramePr>
        <p:xfrm>
          <a:off x="381000" y="381000"/>
          <a:ext cx="8458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7481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60</a:t>
            </a:fld>
            <a:endParaRPr lang="en-US" smtClean="0"/>
          </a:p>
        </p:txBody>
      </p:sp>
      <p:sp>
        <p:nvSpPr>
          <p:cNvPr id="18"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Market Targeting</a:t>
            </a:r>
            <a:endParaRPr sz="2400" dirty="0">
              <a:latin typeface="Georgia" pitchFamily="18" charset="0"/>
              <a:cs typeface="Times New Roman"/>
            </a:endParaRPr>
          </a:p>
        </p:txBody>
      </p:sp>
      <p:graphicFrame>
        <p:nvGraphicFramePr>
          <p:cNvPr id="14" name="Diagram 13"/>
          <p:cNvGraphicFramePr/>
          <p:nvPr/>
        </p:nvGraphicFramePr>
        <p:xfrm>
          <a:off x="838200" y="2133600"/>
          <a:ext cx="7543800" cy="1895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6660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61</a:t>
            </a:fld>
            <a:endParaRPr lang="en-US" smtClean="0"/>
          </a:p>
        </p:txBody>
      </p:sp>
      <p:sp>
        <p:nvSpPr>
          <p:cNvPr id="18"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Evaluating Market Segments</a:t>
            </a:r>
            <a:endParaRPr sz="2400" dirty="0">
              <a:latin typeface="Georgia" pitchFamily="18" charset="0"/>
              <a:cs typeface="Times New Roman"/>
            </a:endParaRPr>
          </a:p>
        </p:txBody>
      </p:sp>
      <p:graphicFrame>
        <p:nvGraphicFramePr>
          <p:cNvPr id="9" name="Diagram 8"/>
          <p:cNvGraphicFramePr/>
          <p:nvPr/>
        </p:nvGraphicFramePr>
        <p:xfrm>
          <a:off x="636588" y="1447800"/>
          <a:ext cx="7772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885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62</a:t>
            </a:fld>
            <a:endParaRPr lang="en-US" smtClean="0"/>
          </a:p>
        </p:txBody>
      </p:sp>
      <p:sp>
        <p:nvSpPr>
          <p:cNvPr id="18" name="object 11"/>
          <p:cNvSpPr txBox="1"/>
          <p:nvPr/>
        </p:nvSpPr>
        <p:spPr>
          <a:xfrm>
            <a:off x="1600200" y="897752"/>
            <a:ext cx="5715000" cy="75084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Selecting the Market Segments – Patterns of Target Market</a:t>
            </a:r>
            <a:endParaRPr sz="2400" dirty="0">
              <a:latin typeface="Georgia" pitchFamily="18" charset="0"/>
              <a:cs typeface="Times New Roman"/>
            </a:endParaRPr>
          </a:p>
        </p:txBody>
      </p:sp>
      <p:pic>
        <p:nvPicPr>
          <p:cNvPr id="2055" name="Picture 7"/>
          <p:cNvPicPr>
            <a:picLocks noChangeAspect="1" noChangeArrowheads="1"/>
          </p:cNvPicPr>
          <p:nvPr/>
        </p:nvPicPr>
        <p:blipFill>
          <a:blip r:embed="rId2"/>
          <a:srcRect t="17940" b="3987"/>
          <a:stretch>
            <a:fillRect/>
          </a:stretch>
        </p:blipFill>
        <p:spPr bwMode="auto">
          <a:xfrm>
            <a:off x="685801" y="1966163"/>
            <a:ext cx="7848600" cy="4206037"/>
          </a:xfrm>
          <a:prstGeom prst="rect">
            <a:avLst/>
          </a:prstGeom>
          <a:noFill/>
          <a:ln w="9525">
            <a:noFill/>
            <a:miter lim="800000"/>
            <a:headEnd/>
            <a:tailEnd/>
          </a:ln>
          <a:effectLst/>
        </p:spPr>
      </p:pic>
    </p:spTree>
    <p:extLst>
      <p:ext uri="{BB962C8B-B14F-4D97-AF65-F5344CB8AC3E}">
        <p14:creationId xmlns:p14="http://schemas.microsoft.com/office/powerpoint/2010/main" val="31699535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00" dirty="0" smtClean="0">
              <a:ln w="38100">
                <a:solidFill>
                  <a:schemeClr val="tx1"/>
                </a:solidFill>
              </a:ln>
              <a:solidFill>
                <a:schemeClr val="tx1"/>
              </a:solidFill>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z="2200" dirty="0" smtClean="0">
              <a:solidFill>
                <a:schemeClr val="tx1"/>
              </a:solidFill>
              <a:latin typeface="Georgia" pitchFamily="18" charset="0"/>
            </a:endParaRPr>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z="2200" smtClean="0">
                <a:solidFill>
                  <a:schemeClr val="tx1"/>
                </a:solidFill>
                <a:latin typeface="Georgia" pitchFamily="18" charset="0"/>
              </a:rPr>
              <a:pPr/>
              <a:t>63</a:t>
            </a:fld>
            <a:endParaRPr lang="en-US" sz="2200" smtClean="0">
              <a:solidFill>
                <a:schemeClr val="tx1"/>
              </a:solidFill>
              <a:latin typeface="Georgia" pitchFamily="18" charset="0"/>
            </a:endParaRPr>
          </a:p>
        </p:txBody>
      </p:sp>
      <p:sp>
        <p:nvSpPr>
          <p:cNvPr id="18" name="object 11"/>
          <p:cNvSpPr txBox="1"/>
          <p:nvPr/>
        </p:nvSpPr>
        <p:spPr>
          <a:xfrm>
            <a:off x="1600200" y="897752"/>
            <a:ext cx="5715000" cy="689291"/>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200" b="1" i="1" dirty="0" smtClean="0">
                <a:latin typeface="Georgia" pitchFamily="18" charset="0"/>
                <a:cs typeface="Times New Roman"/>
              </a:rPr>
              <a:t>The Alternative Market Selection Strategies</a:t>
            </a:r>
            <a:endParaRPr sz="2200" dirty="0">
              <a:latin typeface="Georgia" pitchFamily="18" charset="0"/>
              <a:cs typeface="Times New Roman"/>
            </a:endParaRPr>
          </a:p>
        </p:txBody>
      </p:sp>
      <p:sp>
        <p:nvSpPr>
          <p:cNvPr id="12" name="Rectangle 11"/>
          <p:cNvSpPr/>
          <p:nvPr/>
        </p:nvSpPr>
        <p:spPr>
          <a:xfrm>
            <a:off x="1447800" y="2971800"/>
            <a:ext cx="2209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Company Marketing Mix</a:t>
            </a:r>
            <a:endParaRPr lang="en-US" sz="2200" dirty="0">
              <a:solidFill>
                <a:schemeClr val="tx1"/>
              </a:solidFill>
              <a:latin typeface="Georgia" pitchFamily="18" charset="0"/>
            </a:endParaRPr>
          </a:p>
        </p:txBody>
      </p:sp>
      <p:sp>
        <p:nvSpPr>
          <p:cNvPr id="13" name="Rectangle 12"/>
          <p:cNvSpPr/>
          <p:nvPr/>
        </p:nvSpPr>
        <p:spPr>
          <a:xfrm>
            <a:off x="5562600" y="2971800"/>
            <a:ext cx="2209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Market</a:t>
            </a:r>
            <a:endParaRPr lang="en-US" sz="2200" dirty="0">
              <a:solidFill>
                <a:schemeClr val="tx1"/>
              </a:solidFill>
              <a:latin typeface="Georgia" pitchFamily="18" charset="0"/>
            </a:endParaRPr>
          </a:p>
        </p:txBody>
      </p:sp>
      <p:sp>
        <p:nvSpPr>
          <p:cNvPr id="19" name="Right Arrow 18"/>
          <p:cNvSpPr/>
          <p:nvPr/>
        </p:nvSpPr>
        <p:spPr>
          <a:xfrm>
            <a:off x="3733800" y="3352800"/>
            <a:ext cx="1752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362200" y="4876800"/>
            <a:ext cx="4572000" cy="461665"/>
          </a:xfrm>
          <a:prstGeom prst="rect">
            <a:avLst/>
          </a:prstGeom>
          <a:solidFill>
            <a:srgbClr val="FFC000"/>
          </a:solidFill>
        </p:spPr>
        <p:txBody>
          <a:bodyPr wrap="square" rtlCol="0">
            <a:spAutoFit/>
          </a:bodyPr>
          <a:lstStyle/>
          <a:p>
            <a:pPr algn="ctr"/>
            <a:r>
              <a:rPr lang="en-US" sz="2400" b="1" dirty="0" smtClean="0">
                <a:latin typeface="Georgia" pitchFamily="18" charset="0"/>
              </a:rPr>
              <a:t>Undifferentiated Marketing</a:t>
            </a:r>
            <a:endParaRPr lang="en-US" sz="2400" b="1" dirty="0">
              <a:latin typeface="Georgia" pitchFamily="18" charset="0"/>
            </a:endParaRPr>
          </a:p>
        </p:txBody>
      </p:sp>
    </p:spTree>
    <p:extLst>
      <p:ext uri="{BB962C8B-B14F-4D97-AF65-F5344CB8AC3E}">
        <p14:creationId xmlns:p14="http://schemas.microsoft.com/office/powerpoint/2010/main" val="36290910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00" dirty="0" smtClean="0">
              <a:ln w="38100">
                <a:solidFill>
                  <a:schemeClr val="tx1"/>
                </a:solidFill>
              </a:ln>
              <a:solidFill>
                <a:schemeClr val="tx1"/>
              </a:solidFill>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z="2200" smtClean="0">
              <a:solidFill>
                <a:schemeClr val="tx1"/>
              </a:solidFill>
              <a:latin typeface="Georgia" pitchFamily="18" charset="0"/>
            </a:endParaRPr>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z="2200" smtClean="0">
                <a:solidFill>
                  <a:schemeClr val="tx1"/>
                </a:solidFill>
                <a:latin typeface="Georgia" pitchFamily="18" charset="0"/>
              </a:rPr>
              <a:pPr/>
              <a:t>64</a:t>
            </a:fld>
            <a:endParaRPr lang="en-US" sz="2200" smtClean="0">
              <a:solidFill>
                <a:schemeClr val="tx1"/>
              </a:solidFill>
              <a:latin typeface="Georgia" pitchFamily="18" charset="0"/>
            </a:endParaRPr>
          </a:p>
        </p:txBody>
      </p:sp>
      <p:sp>
        <p:nvSpPr>
          <p:cNvPr id="18" name="object 11"/>
          <p:cNvSpPr txBox="1"/>
          <p:nvPr/>
        </p:nvSpPr>
        <p:spPr>
          <a:xfrm>
            <a:off x="1600200" y="897752"/>
            <a:ext cx="5715000" cy="689291"/>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200" b="1" i="1" dirty="0" smtClean="0">
                <a:latin typeface="Georgia" pitchFamily="18" charset="0"/>
                <a:cs typeface="Times New Roman"/>
              </a:rPr>
              <a:t>The Alternative Market Selection Strategies</a:t>
            </a:r>
            <a:endParaRPr sz="2200" dirty="0">
              <a:latin typeface="Georgia" pitchFamily="18" charset="0"/>
              <a:cs typeface="Times New Roman"/>
            </a:endParaRPr>
          </a:p>
        </p:txBody>
      </p:sp>
      <p:sp>
        <p:nvSpPr>
          <p:cNvPr id="12" name="Rectangle 11"/>
          <p:cNvSpPr/>
          <p:nvPr/>
        </p:nvSpPr>
        <p:spPr>
          <a:xfrm>
            <a:off x="1219200" y="2971800"/>
            <a:ext cx="2438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Company Marketing Mix 2</a:t>
            </a:r>
            <a:endParaRPr lang="en-US" sz="2200" dirty="0">
              <a:solidFill>
                <a:schemeClr val="tx1"/>
              </a:solidFill>
              <a:latin typeface="Georgia" pitchFamily="18" charset="0"/>
            </a:endParaRPr>
          </a:p>
        </p:txBody>
      </p:sp>
      <p:sp>
        <p:nvSpPr>
          <p:cNvPr id="13" name="Rectangle 12"/>
          <p:cNvSpPr/>
          <p:nvPr/>
        </p:nvSpPr>
        <p:spPr>
          <a:xfrm>
            <a:off x="5867400" y="3962400"/>
            <a:ext cx="2209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Segment 3</a:t>
            </a:r>
            <a:endParaRPr lang="en-US" sz="2200" dirty="0">
              <a:solidFill>
                <a:schemeClr val="tx1"/>
              </a:solidFill>
              <a:latin typeface="Georgia" pitchFamily="18" charset="0"/>
            </a:endParaRPr>
          </a:p>
        </p:txBody>
      </p:sp>
      <p:sp>
        <p:nvSpPr>
          <p:cNvPr id="19" name="Right Arrow 18"/>
          <p:cNvSpPr/>
          <p:nvPr/>
        </p:nvSpPr>
        <p:spPr>
          <a:xfrm>
            <a:off x="3733800" y="3352800"/>
            <a:ext cx="198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362200" y="5405735"/>
            <a:ext cx="4572000" cy="461665"/>
          </a:xfrm>
          <a:prstGeom prst="rect">
            <a:avLst/>
          </a:prstGeom>
          <a:solidFill>
            <a:srgbClr val="FFC000"/>
          </a:solidFill>
        </p:spPr>
        <p:txBody>
          <a:bodyPr wrap="square" rtlCol="0">
            <a:spAutoFit/>
          </a:bodyPr>
          <a:lstStyle/>
          <a:p>
            <a:pPr algn="ctr"/>
            <a:r>
              <a:rPr lang="en-US" sz="2400" b="1" dirty="0" smtClean="0">
                <a:latin typeface="Georgia" pitchFamily="18" charset="0"/>
              </a:rPr>
              <a:t>Differentiated Marketing</a:t>
            </a:r>
            <a:endParaRPr lang="en-US" sz="2400" b="1" dirty="0">
              <a:latin typeface="Georgia" pitchFamily="18" charset="0"/>
            </a:endParaRPr>
          </a:p>
        </p:txBody>
      </p:sp>
      <p:sp>
        <p:nvSpPr>
          <p:cNvPr id="10" name="Rectangle 9"/>
          <p:cNvSpPr/>
          <p:nvPr/>
        </p:nvSpPr>
        <p:spPr>
          <a:xfrm>
            <a:off x="1219200" y="220980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Company Marketing Mix 1</a:t>
            </a:r>
            <a:endParaRPr lang="en-US" sz="2200" dirty="0">
              <a:solidFill>
                <a:schemeClr val="tx1"/>
              </a:solidFill>
              <a:latin typeface="Georgia" pitchFamily="18" charset="0"/>
            </a:endParaRPr>
          </a:p>
        </p:txBody>
      </p:sp>
      <p:sp>
        <p:nvSpPr>
          <p:cNvPr id="14" name="Rectangle 13"/>
          <p:cNvSpPr/>
          <p:nvPr/>
        </p:nvSpPr>
        <p:spPr>
          <a:xfrm>
            <a:off x="1219200" y="4038600"/>
            <a:ext cx="2438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Company Marketing Mix 3</a:t>
            </a:r>
            <a:endParaRPr lang="en-US" sz="2200" dirty="0">
              <a:solidFill>
                <a:schemeClr val="tx1"/>
              </a:solidFill>
              <a:latin typeface="Georgia" pitchFamily="18" charset="0"/>
            </a:endParaRPr>
          </a:p>
        </p:txBody>
      </p:sp>
      <p:sp>
        <p:nvSpPr>
          <p:cNvPr id="15" name="Rectangle 14"/>
          <p:cNvSpPr/>
          <p:nvPr/>
        </p:nvSpPr>
        <p:spPr>
          <a:xfrm>
            <a:off x="5867400" y="30480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Segment 2</a:t>
            </a:r>
            <a:endParaRPr lang="en-US" sz="2200" dirty="0">
              <a:solidFill>
                <a:schemeClr val="tx1"/>
              </a:solidFill>
              <a:latin typeface="Georgia" pitchFamily="18" charset="0"/>
            </a:endParaRPr>
          </a:p>
        </p:txBody>
      </p:sp>
      <p:sp>
        <p:nvSpPr>
          <p:cNvPr id="16" name="Rectangle 15"/>
          <p:cNvSpPr/>
          <p:nvPr/>
        </p:nvSpPr>
        <p:spPr>
          <a:xfrm>
            <a:off x="5867400" y="21336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Segment 1</a:t>
            </a:r>
            <a:endParaRPr lang="en-US" sz="2200" dirty="0">
              <a:solidFill>
                <a:schemeClr val="tx1"/>
              </a:solidFill>
              <a:latin typeface="Georgia" pitchFamily="18" charset="0"/>
            </a:endParaRPr>
          </a:p>
        </p:txBody>
      </p:sp>
      <p:sp>
        <p:nvSpPr>
          <p:cNvPr id="17" name="Right Arrow 16"/>
          <p:cNvSpPr/>
          <p:nvPr/>
        </p:nvSpPr>
        <p:spPr>
          <a:xfrm>
            <a:off x="3733800" y="2514600"/>
            <a:ext cx="198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3733800" y="4267200"/>
            <a:ext cx="198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8066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00" dirty="0" smtClean="0">
              <a:ln w="38100">
                <a:solidFill>
                  <a:schemeClr val="tx1"/>
                </a:solidFill>
              </a:ln>
              <a:solidFill>
                <a:schemeClr val="tx1"/>
              </a:solidFill>
              <a:latin typeface="Georgia" pitchFamily="18" charset="0"/>
            </a:endParaRPr>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z="2200" smtClean="0">
                <a:solidFill>
                  <a:schemeClr val="tx1"/>
                </a:solidFill>
                <a:latin typeface="Georgia" pitchFamily="18" charset="0"/>
              </a:rPr>
              <a:pPr/>
              <a:t>65</a:t>
            </a:fld>
            <a:endParaRPr lang="en-US" sz="2200" smtClean="0">
              <a:solidFill>
                <a:schemeClr val="tx1"/>
              </a:solidFill>
              <a:latin typeface="Georgia" pitchFamily="18" charset="0"/>
            </a:endParaRPr>
          </a:p>
        </p:txBody>
      </p:sp>
      <p:sp>
        <p:nvSpPr>
          <p:cNvPr id="18" name="object 11"/>
          <p:cNvSpPr txBox="1"/>
          <p:nvPr/>
        </p:nvSpPr>
        <p:spPr>
          <a:xfrm>
            <a:off x="1600200" y="897752"/>
            <a:ext cx="5715000" cy="689291"/>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200" b="1" i="1" dirty="0" smtClean="0">
                <a:latin typeface="Georgia" pitchFamily="18" charset="0"/>
                <a:cs typeface="Times New Roman"/>
              </a:rPr>
              <a:t>The Alternative Market Selection Strategies</a:t>
            </a:r>
            <a:endParaRPr sz="2200" dirty="0">
              <a:latin typeface="Georgia" pitchFamily="18" charset="0"/>
              <a:cs typeface="Times New Roman"/>
            </a:endParaRPr>
          </a:p>
        </p:txBody>
      </p:sp>
      <p:sp>
        <p:nvSpPr>
          <p:cNvPr id="12" name="Rectangle 11"/>
          <p:cNvSpPr/>
          <p:nvPr/>
        </p:nvSpPr>
        <p:spPr>
          <a:xfrm>
            <a:off x="1447800" y="2971800"/>
            <a:ext cx="2209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Company Marketing Mix</a:t>
            </a:r>
            <a:endParaRPr lang="en-US" sz="2200" dirty="0">
              <a:solidFill>
                <a:schemeClr val="tx1"/>
              </a:solidFill>
              <a:latin typeface="Georgia" pitchFamily="18" charset="0"/>
            </a:endParaRPr>
          </a:p>
        </p:txBody>
      </p:sp>
      <p:sp>
        <p:nvSpPr>
          <p:cNvPr id="13" name="Rectangle 12"/>
          <p:cNvSpPr/>
          <p:nvPr/>
        </p:nvSpPr>
        <p:spPr>
          <a:xfrm>
            <a:off x="5562600" y="2133600"/>
            <a:ext cx="2209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Segment 1</a:t>
            </a:r>
            <a:endParaRPr lang="en-US" sz="2200" dirty="0">
              <a:solidFill>
                <a:schemeClr val="tx1"/>
              </a:solidFill>
              <a:latin typeface="Georgia" pitchFamily="18" charset="0"/>
            </a:endParaRPr>
          </a:p>
        </p:txBody>
      </p:sp>
      <p:sp>
        <p:nvSpPr>
          <p:cNvPr id="19" name="Right Arrow 18"/>
          <p:cNvSpPr/>
          <p:nvPr/>
        </p:nvSpPr>
        <p:spPr>
          <a:xfrm>
            <a:off x="3733800" y="3352800"/>
            <a:ext cx="1752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362200" y="5405735"/>
            <a:ext cx="4572000" cy="461665"/>
          </a:xfrm>
          <a:prstGeom prst="rect">
            <a:avLst/>
          </a:prstGeom>
          <a:solidFill>
            <a:srgbClr val="FFC000"/>
          </a:solidFill>
        </p:spPr>
        <p:txBody>
          <a:bodyPr wrap="square" rtlCol="0">
            <a:spAutoFit/>
          </a:bodyPr>
          <a:lstStyle/>
          <a:p>
            <a:pPr algn="ctr"/>
            <a:r>
              <a:rPr lang="en-US" sz="2400" b="1" dirty="0" smtClean="0">
                <a:latin typeface="Georgia" pitchFamily="18" charset="0"/>
              </a:rPr>
              <a:t>Concentrated Marketing</a:t>
            </a:r>
            <a:endParaRPr lang="en-US" sz="2400" b="1" dirty="0">
              <a:latin typeface="Georgia" pitchFamily="18" charset="0"/>
            </a:endParaRPr>
          </a:p>
        </p:txBody>
      </p:sp>
      <p:sp>
        <p:nvSpPr>
          <p:cNvPr id="10" name="Rectangle 9"/>
          <p:cNvSpPr/>
          <p:nvPr/>
        </p:nvSpPr>
        <p:spPr>
          <a:xfrm>
            <a:off x="5562600" y="3048000"/>
            <a:ext cx="2209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Segment 2</a:t>
            </a:r>
            <a:endParaRPr lang="en-US" sz="2200" dirty="0">
              <a:solidFill>
                <a:schemeClr val="tx1"/>
              </a:solidFill>
              <a:latin typeface="Georgia" pitchFamily="18" charset="0"/>
            </a:endParaRPr>
          </a:p>
        </p:txBody>
      </p:sp>
      <p:sp>
        <p:nvSpPr>
          <p:cNvPr id="14" name="Rectangle 13"/>
          <p:cNvSpPr/>
          <p:nvPr/>
        </p:nvSpPr>
        <p:spPr>
          <a:xfrm>
            <a:off x="5562600" y="3962400"/>
            <a:ext cx="2209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Georgia" pitchFamily="18" charset="0"/>
              </a:rPr>
              <a:t>Segment 3</a:t>
            </a:r>
            <a:endParaRPr lang="en-US" sz="2200" dirty="0">
              <a:solidFill>
                <a:schemeClr val="tx1"/>
              </a:solidFill>
              <a:latin typeface="Georgia" pitchFamily="18" charset="0"/>
            </a:endParaRPr>
          </a:p>
        </p:txBody>
      </p:sp>
    </p:spTree>
    <p:extLst>
      <p:ext uri="{BB962C8B-B14F-4D97-AF65-F5344CB8AC3E}">
        <p14:creationId xmlns:p14="http://schemas.microsoft.com/office/powerpoint/2010/main" val="23617654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00" dirty="0" smtClean="0">
              <a:ln w="38100">
                <a:solidFill>
                  <a:schemeClr val="tx1"/>
                </a:solidFill>
              </a:ln>
              <a:solidFill>
                <a:schemeClr val="tx1"/>
              </a:solidFill>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z="2200" smtClean="0">
              <a:solidFill>
                <a:schemeClr val="tx1"/>
              </a:solidFill>
              <a:latin typeface="Georgia" pitchFamily="18" charset="0"/>
            </a:endParaRPr>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z="2200" smtClean="0">
                <a:solidFill>
                  <a:schemeClr val="tx1"/>
                </a:solidFill>
                <a:latin typeface="Georgia" pitchFamily="18" charset="0"/>
              </a:rPr>
              <a:pPr/>
              <a:t>66</a:t>
            </a:fld>
            <a:endParaRPr lang="en-US" sz="2200" smtClean="0">
              <a:solidFill>
                <a:schemeClr val="tx1"/>
              </a:solidFill>
              <a:latin typeface="Georgia" pitchFamily="18" charset="0"/>
            </a:endParaRPr>
          </a:p>
        </p:txBody>
      </p:sp>
      <p:sp>
        <p:nvSpPr>
          <p:cNvPr id="18" name="object 11"/>
          <p:cNvSpPr txBox="1"/>
          <p:nvPr/>
        </p:nvSpPr>
        <p:spPr>
          <a:xfrm>
            <a:off x="1066800" y="897752"/>
            <a:ext cx="7239000" cy="75084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Additional Considerations in Evaluating and Selecting Segments</a:t>
            </a:r>
            <a:endParaRPr sz="2400" dirty="0">
              <a:latin typeface="Georgia" pitchFamily="18" charset="0"/>
              <a:cs typeface="Times New Roman"/>
            </a:endParaRPr>
          </a:p>
        </p:txBody>
      </p:sp>
      <p:graphicFrame>
        <p:nvGraphicFramePr>
          <p:cNvPr id="15" name="Diagram 14"/>
          <p:cNvGraphicFramePr/>
          <p:nvPr/>
        </p:nvGraphicFramePr>
        <p:xfrm>
          <a:off x="914400" y="2032000"/>
          <a:ext cx="7543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6712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dirty="0" smtClean="0">
                <a:ln w="38100">
                  <a:solidFill>
                    <a:schemeClr val="tx1"/>
                  </a:solidFill>
                </a:ln>
                <a:latin typeface="Georgia" pitchFamily="18" charset="0"/>
              </a:rPr>
              <a:t>Thank you</a:t>
            </a:r>
          </a:p>
        </p:txBody>
      </p:sp>
    </p:spTree>
    <p:extLst>
      <p:ext uri="{BB962C8B-B14F-4D97-AF65-F5344CB8AC3E}">
        <p14:creationId xmlns:p14="http://schemas.microsoft.com/office/powerpoint/2010/main" val="32702589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6858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990600" y="4961945"/>
            <a:ext cx="7315200" cy="1438855"/>
          </a:xfrm>
          <a:prstGeom prst="rect">
            <a:avLst/>
          </a:prstGeom>
          <a:noFill/>
        </p:spPr>
        <p:txBody>
          <a:bodyPr wrap="square" rtlCol="0">
            <a:spAutoFit/>
          </a:bodyPr>
          <a:lstStyle/>
          <a:p>
            <a:pPr algn="ctr"/>
            <a:r>
              <a:rPr lang="en-US" sz="3000" dirty="0" smtClean="0">
                <a:ln w="38100">
                  <a:solidFill>
                    <a:schemeClr val="tx1"/>
                  </a:solidFill>
                </a:ln>
                <a:latin typeface="Lucida Sans Unicode" pitchFamily="34" charset="0"/>
                <a:cs typeface="Lucida Sans Unicode" pitchFamily="34" charset="0"/>
              </a:rPr>
              <a:t>Market Segmentation, Targeting and Positioning</a:t>
            </a:r>
          </a:p>
          <a:p>
            <a:pPr algn="ctr">
              <a:lnSpc>
                <a:spcPct val="150000"/>
              </a:lnSpc>
            </a:pP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842261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158890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pic>
        <p:nvPicPr>
          <p:cNvPr id="1029" name="Picture 5"/>
          <p:cNvPicPr>
            <a:picLocks noChangeAspect="1" noChangeArrowheads="1"/>
          </p:cNvPicPr>
          <p:nvPr/>
        </p:nvPicPr>
        <p:blipFill>
          <a:blip r:embed="rId2" cstate="print"/>
          <a:srcRect/>
          <a:stretch>
            <a:fillRect/>
          </a:stretch>
        </p:blipFill>
        <p:spPr bwMode="auto">
          <a:xfrm>
            <a:off x="685800" y="762000"/>
            <a:ext cx="2634907" cy="2667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cstate="print"/>
          <a:srcRect/>
          <a:stretch>
            <a:fillRect/>
          </a:stretch>
        </p:blipFill>
        <p:spPr bwMode="auto">
          <a:xfrm>
            <a:off x="3429000" y="838200"/>
            <a:ext cx="2514601" cy="25908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5943600" y="838200"/>
            <a:ext cx="2667000" cy="22098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5"/>
          <a:srcRect/>
          <a:stretch>
            <a:fillRect/>
          </a:stretch>
        </p:blipFill>
        <p:spPr bwMode="auto">
          <a:xfrm>
            <a:off x="685800" y="3657600"/>
            <a:ext cx="2742273" cy="24384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6" cstate="print"/>
          <a:srcRect/>
          <a:stretch>
            <a:fillRect/>
          </a:stretch>
        </p:blipFill>
        <p:spPr bwMode="auto">
          <a:xfrm>
            <a:off x="3505200" y="3657600"/>
            <a:ext cx="1918961" cy="2438400"/>
          </a:xfrm>
          <a:prstGeom prst="rect">
            <a:avLst/>
          </a:prstGeom>
          <a:noFill/>
          <a:ln w="9525">
            <a:noFill/>
            <a:miter lim="800000"/>
            <a:headEnd/>
            <a:tailEnd/>
          </a:ln>
          <a:effectLst/>
        </p:spPr>
      </p:pic>
      <p:pic>
        <p:nvPicPr>
          <p:cNvPr id="1039" name="Picture 15"/>
          <p:cNvPicPr>
            <a:picLocks noChangeAspect="1" noChangeArrowheads="1"/>
          </p:cNvPicPr>
          <p:nvPr/>
        </p:nvPicPr>
        <p:blipFill>
          <a:blip r:embed="rId7" cstate="print"/>
          <a:srcRect/>
          <a:stretch>
            <a:fillRect/>
          </a:stretch>
        </p:blipFill>
        <p:spPr bwMode="auto">
          <a:xfrm>
            <a:off x="5867400" y="2895600"/>
            <a:ext cx="2590800" cy="1440000"/>
          </a:xfrm>
          <a:prstGeom prst="rect">
            <a:avLst/>
          </a:prstGeom>
          <a:noFill/>
          <a:ln w="9525">
            <a:noFill/>
            <a:miter lim="800000"/>
            <a:headEnd/>
            <a:tailEnd/>
          </a:ln>
          <a:effectLst/>
        </p:spPr>
      </p:pic>
      <p:pic>
        <p:nvPicPr>
          <p:cNvPr id="1041" name="Picture 17"/>
          <p:cNvPicPr>
            <a:picLocks noChangeAspect="1" noChangeArrowheads="1"/>
          </p:cNvPicPr>
          <p:nvPr/>
        </p:nvPicPr>
        <p:blipFill>
          <a:blip r:embed="rId8" cstate="print"/>
          <a:srcRect/>
          <a:stretch>
            <a:fillRect/>
          </a:stretch>
        </p:blipFill>
        <p:spPr bwMode="auto">
          <a:xfrm>
            <a:off x="5562600" y="4191000"/>
            <a:ext cx="2971800" cy="2138543"/>
          </a:xfrm>
          <a:prstGeom prst="rect">
            <a:avLst/>
          </a:prstGeom>
          <a:noFill/>
          <a:ln w="9525">
            <a:noFill/>
            <a:miter lim="800000"/>
            <a:headEnd/>
            <a:tailEnd/>
          </a:ln>
          <a:effectLst/>
        </p:spPr>
      </p:pic>
    </p:spTree>
    <p:extLst>
      <p:ext uri="{BB962C8B-B14F-4D97-AF65-F5344CB8AC3E}">
        <p14:creationId xmlns:p14="http://schemas.microsoft.com/office/powerpoint/2010/main" val="26744560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382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Differentiation</a:t>
            </a:r>
            <a:endParaRPr sz="3000">
              <a:latin typeface="Georgia" pitchFamily="18" charset="0"/>
              <a:cs typeface="Times New Roman"/>
            </a:endParaRPr>
          </a:p>
        </p:txBody>
      </p:sp>
      <p:graphicFrame>
        <p:nvGraphicFramePr>
          <p:cNvPr id="6" name="Diagram 5"/>
          <p:cNvGraphicFramePr/>
          <p:nvPr/>
        </p:nvGraphicFramePr>
        <p:xfrm>
          <a:off x="762000" y="14478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11"/>
          <p:cNvSpPr txBox="1"/>
          <p:nvPr/>
        </p:nvSpPr>
        <p:spPr>
          <a:xfrm>
            <a:off x="685800" y="1905000"/>
            <a:ext cx="7772400" cy="1120178"/>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lang="en-US" sz="2400" b="1" i="1" dirty="0" smtClean="0">
                <a:latin typeface="Georgia" pitchFamily="18" charset="0"/>
                <a:cs typeface="Times New Roman"/>
              </a:rPr>
              <a:t>Differentiation is the act of designing a set of meaningful differences to distinguish the company’s offer from competitors’ offers</a:t>
            </a:r>
          </a:p>
        </p:txBody>
      </p:sp>
    </p:spTree>
    <p:extLst>
      <p:ext uri="{BB962C8B-B14F-4D97-AF65-F5344CB8AC3E}">
        <p14:creationId xmlns:p14="http://schemas.microsoft.com/office/powerpoint/2010/main" val="397518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Basic Dimensions of Differentiation</a:t>
            </a:r>
            <a:endParaRPr sz="2400" dirty="0">
              <a:latin typeface="Georgia" pitchFamily="18" charset="0"/>
              <a:cs typeface="Times New Roman"/>
            </a:endParaRPr>
          </a:p>
        </p:txBody>
      </p:sp>
      <p:graphicFrame>
        <p:nvGraphicFramePr>
          <p:cNvPr id="7" name="Diagram 6"/>
          <p:cNvGraphicFramePr/>
          <p:nvPr/>
        </p:nvGraphicFramePr>
        <p:xfrm>
          <a:off x="685800" y="1905000"/>
          <a:ext cx="77724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38025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72</a:t>
            </a:fld>
            <a:endParaRPr lang="en-US" smtClean="0"/>
          </a:p>
        </p:txBody>
      </p:sp>
      <p:graphicFrame>
        <p:nvGraphicFramePr>
          <p:cNvPr id="17" name="Diagram 16"/>
          <p:cNvGraphicFramePr/>
          <p:nvPr/>
        </p:nvGraphicFramePr>
        <p:xfrm>
          <a:off x="1066800" y="1676400"/>
          <a:ext cx="716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bject 11"/>
          <p:cNvSpPr txBox="1"/>
          <p:nvPr/>
        </p:nvSpPr>
        <p:spPr>
          <a:xfrm>
            <a:off x="1676400" y="897752"/>
            <a:ext cx="5715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Product Differentiation</a:t>
            </a:r>
            <a:endParaRPr sz="2800" dirty="0">
              <a:latin typeface="Georgia" pitchFamily="18" charset="0"/>
              <a:cs typeface="Times New Roman"/>
            </a:endParaRPr>
          </a:p>
        </p:txBody>
      </p:sp>
    </p:spTree>
    <p:extLst>
      <p:ext uri="{BB962C8B-B14F-4D97-AF65-F5344CB8AC3E}">
        <p14:creationId xmlns:p14="http://schemas.microsoft.com/office/powerpoint/2010/main" val="8146244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73</a:t>
            </a:fld>
            <a:endParaRPr lang="en-US" smtClean="0"/>
          </a:p>
        </p:txBody>
      </p:sp>
      <p:graphicFrame>
        <p:nvGraphicFramePr>
          <p:cNvPr id="17" name="Diagram 16"/>
          <p:cNvGraphicFramePr/>
          <p:nvPr/>
        </p:nvGraphicFramePr>
        <p:xfrm>
          <a:off x="1066800" y="1676400"/>
          <a:ext cx="716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bject 11"/>
          <p:cNvSpPr txBox="1"/>
          <p:nvPr/>
        </p:nvSpPr>
        <p:spPr>
          <a:xfrm>
            <a:off x="1600200" y="897752"/>
            <a:ext cx="5715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Services Differentiation</a:t>
            </a:r>
            <a:endParaRPr sz="2800" dirty="0">
              <a:latin typeface="Georgia" pitchFamily="18" charset="0"/>
              <a:cs typeface="Times New Roman"/>
            </a:endParaRPr>
          </a:p>
        </p:txBody>
      </p:sp>
    </p:spTree>
    <p:extLst>
      <p:ext uri="{BB962C8B-B14F-4D97-AF65-F5344CB8AC3E}">
        <p14:creationId xmlns:p14="http://schemas.microsoft.com/office/powerpoint/2010/main" val="16775168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74</a:t>
            </a:fld>
            <a:endParaRPr lang="en-US" smtClean="0"/>
          </a:p>
        </p:txBody>
      </p:sp>
      <p:graphicFrame>
        <p:nvGraphicFramePr>
          <p:cNvPr id="17" name="Diagram 16"/>
          <p:cNvGraphicFramePr/>
          <p:nvPr/>
        </p:nvGraphicFramePr>
        <p:xfrm>
          <a:off x="838200" y="16764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bject 11"/>
          <p:cNvSpPr txBox="1"/>
          <p:nvPr/>
        </p:nvSpPr>
        <p:spPr>
          <a:xfrm>
            <a:off x="1600200" y="897752"/>
            <a:ext cx="5715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Personnel Differentiation</a:t>
            </a:r>
            <a:endParaRPr sz="2800" dirty="0">
              <a:latin typeface="Georgia" pitchFamily="18" charset="0"/>
              <a:cs typeface="Times New Roman"/>
            </a:endParaRPr>
          </a:p>
        </p:txBody>
      </p:sp>
    </p:spTree>
    <p:extLst>
      <p:ext uri="{BB962C8B-B14F-4D97-AF65-F5344CB8AC3E}">
        <p14:creationId xmlns:p14="http://schemas.microsoft.com/office/powerpoint/2010/main" val="17603862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75</a:t>
            </a:fld>
            <a:endParaRPr lang="en-US" smtClean="0"/>
          </a:p>
        </p:txBody>
      </p:sp>
      <p:graphicFrame>
        <p:nvGraphicFramePr>
          <p:cNvPr id="17" name="Diagram 16"/>
          <p:cNvGraphicFramePr/>
          <p:nvPr/>
        </p:nvGraphicFramePr>
        <p:xfrm>
          <a:off x="1066800" y="1676400"/>
          <a:ext cx="716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bject 11"/>
          <p:cNvSpPr txBox="1"/>
          <p:nvPr/>
        </p:nvSpPr>
        <p:spPr>
          <a:xfrm>
            <a:off x="1600200" y="897752"/>
            <a:ext cx="5715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Image Differentiation</a:t>
            </a:r>
            <a:endParaRPr sz="2800" dirty="0">
              <a:latin typeface="Georgia" pitchFamily="18" charset="0"/>
              <a:cs typeface="Times New Roman"/>
            </a:endParaRPr>
          </a:p>
        </p:txBody>
      </p:sp>
    </p:spTree>
    <p:extLst>
      <p:ext uri="{BB962C8B-B14F-4D97-AF65-F5344CB8AC3E}">
        <p14:creationId xmlns:p14="http://schemas.microsoft.com/office/powerpoint/2010/main" val="16743368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990600" y="838200"/>
            <a:ext cx="70866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Differences should be meaningful </a:t>
            </a:r>
            <a:endParaRPr sz="3000">
              <a:latin typeface="Georgia" pitchFamily="18" charset="0"/>
              <a:cs typeface="Times New Roman"/>
            </a:endParaRPr>
          </a:p>
        </p:txBody>
      </p:sp>
      <p:graphicFrame>
        <p:nvGraphicFramePr>
          <p:cNvPr id="6" name="Diagram 5"/>
          <p:cNvGraphicFramePr/>
          <p:nvPr/>
        </p:nvGraphicFramePr>
        <p:xfrm>
          <a:off x="762000" y="14478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11"/>
          <p:cNvSpPr txBox="1"/>
          <p:nvPr/>
        </p:nvSpPr>
        <p:spPr>
          <a:xfrm>
            <a:off x="685800" y="1905000"/>
            <a:ext cx="7772400" cy="2674450"/>
          </a:xfrm>
          <a:prstGeom prst="rect">
            <a:avLst/>
          </a:prstGeom>
        </p:spPr>
        <p:txBody>
          <a:bodyPr vert="horz" wrap="square" lIns="0" tIns="12065" rIns="0" bIns="0" rtlCol="0">
            <a:spAutoFit/>
          </a:bodyPr>
          <a:lstStyle/>
          <a:p>
            <a:pPr marL="121920" marR="26034" indent="-914400" algn="just">
              <a:lnSpc>
                <a:spcPct val="100000"/>
              </a:lnSpc>
              <a:spcBef>
                <a:spcPts val="95"/>
              </a:spcBef>
              <a:buFont typeface="Arial" pitchFamily="34" charset="0"/>
              <a:buChar char="•"/>
              <a:tabLst>
                <a:tab pos="1109980" algn="l"/>
              </a:tabLst>
            </a:pPr>
            <a:r>
              <a:rPr lang="en-US" sz="2400" b="1" i="1" dirty="0" smtClean="0">
                <a:latin typeface="Georgia" pitchFamily="18" charset="0"/>
                <a:cs typeface="Times New Roman"/>
              </a:rPr>
              <a:t>Important</a:t>
            </a:r>
          </a:p>
          <a:p>
            <a:pPr marL="121920" marR="26034" indent="-914400" algn="just">
              <a:lnSpc>
                <a:spcPct val="100000"/>
              </a:lnSpc>
              <a:spcBef>
                <a:spcPts val="95"/>
              </a:spcBef>
              <a:buFont typeface="Arial" pitchFamily="34" charset="0"/>
              <a:buChar char="•"/>
              <a:tabLst>
                <a:tab pos="1109980" algn="l"/>
              </a:tabLst>
            </a:pPr>
            <a:r>
              <a:rPr lang="en-US" sz="2400" b="1" i="1" dirty="0" smtClean="0">
                <a:latin typeface="Georgia" pitchFamily="18" charset="0"/>
                <a:cs typeface="Times New Roman"/>
              </a:rPr>
              <a:t>Distinctive</a:t>
            </a:r>
          </a:p>
          <a:p>
            <a:pPr marL="121920" marR="26034" indent="-914400" algn="just">
              <a:lnSpc>
                <a:spcPct val="100000"/>
              </a:lnSpc>
              <a:spcBef>
                <a:spcPts val="95"/>
              </a:spcBef>
              <a:buFont typeface="Arial" pitchFamily="34" charset="0"/>
              <a:buChar char="•"/>
              <a:tabLst>
                <a:tab pos="1109980" algn="l"/>
              </a:tabLst>
            </a:pPr>
            <a:r>
              <a:rPr lang="en-US" sz="2400" b="1" i="1" dirty="0" smtClean="0">
                <a:latin typeface="Georgia" pitchFamily="18" charset="0"/>
                <a:cs typeface="Times New Roman"/>
              </a:rPr>
              <a:t>Superior</a:t>
            </a:r>
          </a:p>
          <a:p>
            <a:pPr marL="121920" marR="26034" indent="-914400" algn="just">
              <a:lnSpc>
                <a:spcPct val="100000"/>
              </a:lnSpc>
              <a:spcBef>
                <a:spcPts val="95"/>
              </a:spcBef>
              <a:buFont typeface="Arial" pitchFamily="34" charset="0"/>
              <a:buChar char="•"/>
              <a:tabLst>
                <a:tab pos="1109980" algn="l"/>
              </a:tabLst>
            </a:pPr>
            <a:r>
              <a:rPr lang="en-US" sz="2400" b="1" i="1" dirty="0" smtClean="0">
                <a:latin typeface="Georgia" pitchFamily="18" charset="0"/>
                <a:cs typeface="Times New Roman"/>
              </a:rPr>
              <a:t>Communicable</a:t>
            </a:r>
          </a:p>
          <a:p>
            <a:pPr marL="121920" marR="26034" indent="-914400" algn="just">
              <a:lnSpc>
                <a:spcPct val="100000"/>
              </a:lnSpc>
              <a:spcBef>
                <a:spcPts val="95"/>
              </a:spcBef>
              <a:buFont typeface="Arial" pitchFamily="34" charset="0"/>
              <a:buChar char="•"/>
              <a:tabLst>
                <a:tab pos="1109980" algn="l"/>
              </a:tabLst>
            </a:pPr>
            <a:r>
              <a:rPr lang="en-US" sz="2400" b="1" i="1" dirty="0" smtClean="0">
                <a:latin typeface="Georgia" pitchFamily="18" charset="0"/>
                <a:cs typeface="Times New Roman"/>
              </a:rPr>
              <a:t>Preemptive</a:t>
            </a:r>
          </a:p>
          <a:p>
            <a:pPr marL="121920" marR="26034" indent="-914400" algn="just">
              <a:lnSpc>
                <a:spcPct val="100000"/>
              </a:lnSpc>
              <a:spcBef>
                <a:spcPts val="95"/>
              </a:spcBef>
              <a:buFont typeface="Arial" pitchFamily="34" charset="0"/>
              <a:buChar char="•"/>
              <a:tabLst>
                <a:tab pos="1109980" algn="l"/>
              </a:tabLst>
            </a:pPr>
            <a:r>
              <a:rPr lang="en-US" sz="2400" b="1" i="1" dirty="0" smtClean="0">
                <a:latin typeface="Georgia" pitchFamily="18" charset="0"/>
                <a:cs typeface="Times New Roman"/>
              </a:rPr>
              <a:t>Affordable</a:t>
            </a:r>
          </a:p>
          <a:p>
            <a:pPr marL="121920" marR="26034" indent="-914400" algn="just">
              <a:lnSpc>
                <a:spcPct val="100000"/>
              </a:lnSpc>
              <a:spcBef>
                <a:spcPts val="95"/>
              </a:spcBef>
              <a:buFont typeface="Arial" pitchFamily="34" charset="0"/>
              <a:buChar char="•"/>
              <a:tabLst>
                <a:tab pos="1109980" algn="l"/>
              </a:tabLst>
            </a:pPr>
            <a:r>
              <a:rPr lang="en-US" sz="2400" b="1" i="1" dirty="0" smtClean="0">
                <a:latin typeface="Georgia" pitchFamily="18" charset="0"/>
                <a:cs typeface="Times New Roman"/>
              </a:rPr>
              <a:t>Profitable</a:t>
            </a:r>
          </a:p>
        </p:txBody>
      </p:sp>
    </p:spTree>
    <p:extLst>
      <p:ext uri="{BB962C8B-B14F-4D97-AF65-F5344CB8AC3E}">
        <p14:creationId xmlns:p14="http://schemas.microsoft.com/office/powerpoint/2010/main" val="803267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382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Positioning</a:t>
            </a:r>
            <a:endParaRPr sz="3000">
              <a:latin typeface="Georgia" pitchFamily="18" charset="0"/>
              <a:cs typeface="Times New Roman"/>
            </a:endParaRPr>
          </a:p>
        </p:txBody>
      </p:sp>
      <p:graphicFrame>
        <p:nvGraphicFramePr>
          <p:cNvPr id="6" name="Diagram 5"/>
          <p:cNvGraphicFramePr/>
          <p:nvPr/>
        </p:nvGraphicFramePr>
        <p:xfrm>
          <a:off x="762000" y="14478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11"/>
          <p:cNvSpPr txBox="1"/>
          <p:nvPr/>
        </p:nvSpPr>
        <p:spPr>
          <a:xfrm>
            <a:off x="685800" y="1905000"/>
            <a:ext cx="7772400" cy="2992486"/>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lang="en-US" sz="2400" b="1" i="1" dirty="0" smtClean="0">
                <a:latin typeface="Georgia" pitchFamily="18" charset="0"/>
                <a:cs typeface="Times New Roman"/>
              </a:rPr>
              <a:t>Positioning is the act of designing the company’s offer and image so that it occupies a distinct and valued place in the target customers’ minds</a:t>
            </a:r>
          </a:p>
          <a:p>
            <a:pPr marL="121920" marR="26034" indent="-109855" algn="just">
              <a:lnSpc>
                <a:spcPct val="100000"/>
              </a:lnSpc>
              <a:spcBef>
                <a:spcPts val="95"/>
              </a:spcBef>
              <a:tabLst>
                <a:tab pos="1109980" algn="l"/>
              </a:tabLst>
            </a:pPr>
            <a:endParaRPr lang="en-US" sz="2400" b="1" i="1" dirty="0" smtClean="0">
              <a:latin typeface="Georgia" pitchFamily="18" charset="0"/>
              <a:cs typeface="Times New Roman"/>
            </a:endParaRPr>
          </a:p>
          <a:p>
            <a:pPr marL="121920" marR="26034" indent="-109855" algn="just">
              <a:lnSpc>
                <a:spcPct val="100000"/>
              </a:lnSpc>
              <a:spcBef>
                <a:spcPts val="95"/>
              </a:spcBef>
              <a:tabLst>
                <a:tab pos="1109980" algn="l"/>
              </a:tabLst>
            </a:pPr>
            <a:r>
              <a:rPr lang="en-US" sz="2400" b="1" i="1" dirty="0" smtClean="0">
                <a:latin typeface="Georgia" pitchFamily="18" charset="0"/>
                <a:cs typeface="Times New Roman"/>
              </a:rPr>
              <a:t>Positioning calls for the company to decide how many differences and which differences to promote to the target customers</a:t>
            </a:r>
          </a:p>
        </p:txBody>
      </p:sp>
    </p:spTree>
    <p:extLst>
      <p:ext uri="{BB962C8B-B14F-4D97-AF65-F5344CB8AC3E}">
        <p14:creationId xmlns:p14="http://schemas.microsoft.com/office/powerpoint/2010/main" val="3389532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78</a:t>
            </a:fld>
            <a:endParaRPr lang="en-US" smtClean="0"/>
          </a:p>
        </p:txBody>
      </p:sp>
      <p:graphicFrame>
        <p:nvGraphicFramePr>
          <p:cNvPr id="17" name="Diagram 16"/>
          <p:cNvGraphicFramePr/>
          <p:nvPr/>
        </p:nvGraphicFramePr>
        <p:xfrm>
          <a:off x="838200" y="16764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bject 11"/>
          <p:cNvSpPr txBox="1"/>
          <p:nvPr/>
        </p:nvSpPr>
        <p:spPr>
          <a:xfrm>
            <a:off x="1600200" y="897752"/>
            <a:ext cx="5715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Major Positioning Errors</a:t>
            </a:r>
            <a:endParaRPr sz="2800" dirty="0">
              <a:latin typeface="Georgia" pitchFamily="18" charset="0"/>
              <a:cs typeface="Times New Roman"/>
            </a:endParaRPr>
          </a:p>
        </p:txBody>
      </p:sp>
    </p:spTree>
    <p:extLst>
      <p:ext uri="{BB962C8B-B14F-4D97-AF65-F5344CB8AC3E}">
        <p14:creationId xmlns:p14="http://schemas.microsoft.com/office/powerpoint/2010/main" val="21440087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79</a:t>
            </a:fld>
            <a:endParaRPr lang="en-US" smtClean="0"/>
          </a:p>
        </p:txBody>
      </p:sp>
      <p:graphicFrame>
        <p:nvGraphicFramePr>
          <p:cNvPr id="17" name="Diagram 16"/>
          <p:cNvGraphicFramePr/>
          <p:nvPr/>
        </p:nvGraphicFramePr>
        <p:xfrm>
          <a:off x="838200" y="16764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bject 11"/>
          <p:cNvSpPr txBox="1"/>
          <p:nvPr/>
        </p:nvSpPr>
        <p:spPr>
          <a:xfrm>
            <a:off x="1600200" y="897752"/>
            <a:ext cx="5715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Positioning Strategies</a:t>
            </a:r>
            <a:endParaRPr sz="2800" dirty="0">
              <a:latin typeface="Georgia" pitchFamily="18" charset="0"/>
              <a:cs typeface="Times New Roman"/>
            </a:endParaRPr>
          </a:p>
        </p:txBody>
      </p:sp>
    </p:spTree>
    <p:extLst>
      <p:ext uri="{BB962C8B-B14F-4D97-AF65-F5344CB8AC3E}">
        <p14:creationId xmlns:p14="http://schemas.microsoft.com/office/powerpoint/2010/main" val="278687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5" name="Diagram 4"/>
          <p:cNvGraphicFramePr/>
          <p:nvPr/>
        </p:nvGraphicFramePr>
        <p:xfrm>
          <a:off x="533400" y="1470810"/>
          <a:ext cx="8153400" cy="4777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11"/>
          <p:cNvSpPr txBox="1"/>
          <p:nvPr/>
        </p:nvSpPr>
        <p:spPr>
          <a:xfrm>
            <a:off x="457200" y="609600"/>
            <a:ext cx="8305800" cy="627736"/>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4000" b="1" i="1" dirty="0" smtClean="0">
                <a:latin typeface="Georgia" pitchFamily="18" charset="0"/>
                <a:cs typeface="Times New Roman"/>
              </a:rPr>
              <a:t>Marketing Definition</a:t>
            </a:r>
            <a:endParaRPr sz="4000">
              <a:latin typeface="Georgia" pitchFamily="18" charset="0"/>
              <a:cs typeface="Times New Roman"/>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382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Perceptual Mapping</a:t>
            </a:r>
            <a:endParaRPr sz="3000">
              <a:latin typeface="Georgia" pitchFamily="18" charset="0"/>
              <a:cs typeface="Times New Roman"/>
            </a:endParaRPr>
          </a:p>
        </p:txBody>
      </p:sp>
      <p:graphicFrame>
        <p:nvGraphicFramePr>
          <p:cNvPr id="6" name="Diagram 5"/>
          <p:cNvGraphicFramePr/>
          <p:nvPr/>
        </p:nvGraphicFramePr>
        <p:xfrm>
          <a:off x="762000" y="14478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11"/>
          <p:cNvSpPr txBox="1"/>
          <p:nvPr/>
        </p:nvSpPr>
        <p:spPr>
          <a:xfrm>
            <a:off x="685800" y="1905000"/>
            <a:ext cx="7772400" cy="3361818"/>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lang="en-US" sz="2400" i="1" dirty="0" smtClean="0">
                <a:latin typeface="Georgia" pitchFamily="18" charset="0"/>
                <a:cs typeface="Times New Roman"/>
              </a:rPr>
              <a:t>A Perceptual Map (PERMAP) is a diagrammatic technique used by marketers to visualize (potential) customers’ perceptions and opinions about products, product lines, or brands.</a:t>
            </a:r>
          </a:p>
          <a:p>
            <a:pPr marL="121920" marR="26034" indent="-109855" algn="just">
              <a:lnSpc>
                <a:spcPct val="100000"/>
              </a:lnSpc>
              <a:spcBef>
                <a:spcPts val="95"/>
              </a:spcBef>
              <a:tabLst>
                <a:tab pos="1109980" algn="l"/>
              </a:tabLst>
            </a:pPr>
            <a:endParaRPr lang="en-US" sz="2400" i="1" dirty="0" smtClean="0">
              <a:latin typeface="Georgia" pitchFamily="18" charset="0"/>
              <a:cs typeface="Times New Roman"/>
            </a:endParaRPr>
          </a:p>
          <a:p>
            <a:pPr marL="121920" marR="26034" indent="-109855" algn="just">
              <a:lnSpc>
                <a:spcPct val="100000"/>
              </a:lnSpc>
              <a:spcBef>
                <a:spcPts val="95"/>
              </a:spcBef>
              <a:tabLst>
                <a:tab pos="1109980" algn="l"/>
              </a:tabLst>
            </a:pPr>
            <a:r>
              <a:rPr lang="en-US" sz="2400" i="1" dirty="0" smtClean="0">
                <a:latin typeface="Georgia" pitchFamily="18" charset="0"/>
                <a:cs typeface="Times New Roman"/>
              </a:rPr>
              <a:t>The word perceptual comes from the word ‘perception’, which refers to the customer’s knowledge of competitive products on the market with the accompanying attributes. </a:t>
            </a:r>
          </a:p>
        </p:txBody>
      </p:sp>
    </p:spTree>
    <p:extLst>
      <p:ext uri="{BB962C8B-B14F-4D97-AF65-F5344CB8AC3E}">
        <p14:creationId xmlns:p14="http://schemas.microsoft.com/office/powerpoint/2010/main" val="2302761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382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Perceptual Mapping</a:t>
            </a:r>
            <a:endParaRPr sz="3000">
              <a:latin typeface="Georgia" pitchFamily="18" charset="0"/>
              <a:cs typeface="Times New Roman"/>
            </a:endParaRPr>
          </a:p>
        </p:txBody>
      </p:sp>
      <p:pic>
        <p:nvPicPr>
          <p:cNvPr id="27652" name="Picture 4"/>
          <p:cNvPicPr>
            <a:picLocks noChangeAspect="1" noChangeArrowheads="1"/>
          </p:cNvPicPr>
          <p:nvPr/>
        </p:nvPicPr>
        <p:blipFill>
          <a:blip r:embed="rId2"/>
          <a:srcRect t="13304"/>
          <a:stretch>
            <a:fillRect/>
          </a:stretch>
        </p:blipFill>
        <p:spPr bwMode="auto">
          <a:xfrm>
            <a:off x="762000" y="1447800"/>
            <a:ext cx="7772400" cy="4800600"/>
          </a:xfrm>
          <a:prstGeom prst="rect">
            <a:avLst/>
          </a:prstGeom>
          <a:noFill/>
          <a:ln w="9525">
            <a:noFill/>
            <a:miter lim="800000"/>
            <a:headEnd/>
            <a:tailEnd/>
          </a:ln>
          <a:effectLst/>
        </p:spPr>
      </p:pic>
    </p:spTree>
    <p:extLst>
      <p:ext uri="{BB962C8B-B14F-4D97-AF65-F5344CB8AC3E}">
        <p14:creationId xmlns:p14="http://schemas.microsoft.com/office/powerpoint/2010/main" val="18402034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38200"/>
            <a:ext cx="5715000" cy="473848"/>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3000" b="1" i="1" dirty="0" smtClean="0">
                <a:latin typeface="Georgia" pitchFamily="18" charset="0"/>
                <a:cs typeface="Times New Roman"/>
              </a:rPr>
              <a:t>Perceptual Mapping</a:t>
            </a:r>
            <a:endParaRPr sz="3000">
              <a:latin typeface="Georgia" pitchFamily="18" charset="0"/>
              <a:cs typeface="Times New Roman"/>
            </a:endParaRPr>
          </a:p>
        </p:txBody>
      </p:sp>
      <p:pic>
        <p:nvPicPr>
          <p:cNvPr id="28675" name="Picture 3"/>
          <p:cNvPicPr>
            <a:picLocks noChangeAspect="1" noChangeArrowheads="1"/>
          </p:cNvPicPr>
          <p:nvPr/>
        </p:nvPicPr>
        <p:blipFill>
          <a:blip r:embed="rId2"/>
          <a:srcRect/>
          <a:stretch>
            <a:fillRect/>
          </a:stretch>
        </p:blipFill>
        <p:spPr bwMode="auto">
          <a:xfrm>
            <a:off x="647700" y="1524000"/>
            <a:ext cx="7886700" cy="4572000"/>
          </a:xfrm>
          <a:prstGeom prst="rect">
            <a:avLst/>
          </a:prstGeom>
          <a:noFill/>
          <a:ln w="9525">
            <a:noFill/>
            <a:miter lim="800000"/>
            <a:headEnd/>
            <a:tailEnd/>
          </a:ln>
          <a:effectLst/>
        </p:spPr>
      </p:pic>
    </p:spTree>
    <p:extLst>
      <p:ext uri="{BB962C8B-B14F-4D97-AF65-F5344CB8AC3E}">
        <p14:creationId xmlns:p14="http://schemas.microsoft.com/office/powerpoint/2010/main" val="29216790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dirty="0" smtClean="0">
                <a:ln w="38100">
                  <a:solidFill>
                    <a:schemeClr val="tx1"/>
                  </a:solidFill>
                </a:ln>
                <a:latin typeface="Georgia" pitchFamily="18" charset="0"/>
              </a:rPr>
              <a:t>Thank you</a:t>
            </a:r>
          </a:p>
        </p:txBody>
      </p:sp>
    </p:spTree>
    <p:extLst>
      <p:ext uri="{BB962C8B-B14F-4D97-AF65-F5344CB8AC3E}">
        <p14:creationId xmlns:p14="http://schemas.microsoft.com/office/powerpoint/2010/main" val="38766638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6858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990600" y="4961945"/>
            <a:ext cx="7315200" cy="1015663"/>
          </a:xfrm>
          <a:prstGeom prst="rect">
            <a:avLst/>
          </a:prstGeom>
          <a:noFill/>
        </p:spPr>
        <p:txBody>
          <a:bodyPr wrap="square" rtlCol="0">
            <a:spAutoFit/>
          </a:bodyPr>
          <a:lstStyle/>
          <a:p>
            <a:pPr algn="ctr"/>
            <a:r>
              <a:rPr lang="en-US" sz="3000" dirty="0" smtClean="0">
                <a:ln w="38100">
                  <a:solidFill>
                    <a:schemeClr val="tx1"/>
                  </a:solidFill>
                </a:ln>
                <a:latin typeface="Lucida Sans Unicode" pitchFamily="34" charset="0"/>
                <a:cs typeface="Lucida Sans Unicode" pitchFamily="34" charset="0"/>
              </a:rPr>
              <a:t>Competitive Market Strategies</a:t>
            </a:r>
          </a:p>
          <a:p>
            <a:pPr algn="ctr">
              <a:lnSpc>
                <a:spcPct val="150000"/>
              </a:lnSpc>
            </a:pP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1723069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9182499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897752"/>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smtClean="0">
                <a:latin typeface="Georgia" pitchFamily="18" charset="0"/>
                <a:cs typeface="Times New Roman"/>
              </a:rPr>
              <a:t>Classification of Firms</a:t>
            </a:r>
            <a:endParaRPr sz="2400" dirty="0">
              <a:latin typeface="Georgia" pitchFamily="18" charset="0"/>
              <a:cs typeface="Times New Roman"/>
            </a:endParaRPr>
          </a:p>
        </p:txBody>
      </p:sp>
      <p:graphicFrame>
        <p:nvGraphicFramePr>
          <p:cNvPr id="7" name="Diagram 6"/>
          <p:cNvGraphicFramePr/>
          <p:nvPr/>
        </p:nvGraphicFramePr>
        <p:xfrm>
          <a:off x="685800" y="1905000"/>
          <a:ext cx="77724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53981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87</a:t>
            </a:fld>
            <a:endParaRPr lang="en-US" smtClean="0"/>
          </a:p>
        </p:txBody>
      </p:sp>
      <p:graphicFrame>
        <p:nvGraphicFramePr>
          <p:cNvPr id="17" name="Diagram 16"/>
          <p:cNvGraphicFramePr/>
          <p:nvPr/>
        </p:nvGraphicFramePr>
        <p:xfrm>
          <a:off x="1066800" y="1905000"/>
          <a:ext cx="716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bject 11"/>
          <p:cNvSpPr txBox="1"/>
          <p:nvPr/>
        </p:nvSpPr>
        <p:spPr>
          <a:xfrm>
            <a:off x="1676400" y="897752"/>
            <a:ext cx="5715000" cy="873957"/>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Market Leader Strategies – Expanding the Total Market</a:t>
            </a:r>
            <a:endParaRPr sz="2800" dirty="0">
              <a:latin typeface="Georgia" pitchFamily="18" charset="0"/>
              <a:cs typeface="Times New Roman"/>
            </a:endParaRPr>
          </a:p>
        </p:txBody>
      </p:sp>
    </p:spTree>
    <p:extLst>
      <p:ext uri="{BB962C8B-B14F-4D97-AF65-F5344CB8AC3E}">
        <p14:creationId xmlns:p14="http://schemas.microsoft.com/office/powerpoint/2010/main" val="15643472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88</a:t>
            </a:fld>
            <a:endParaRPr lang="en-US" smtClean="0"/>
          </a:p>
        </p:txBody>
      </p:sp>
      <p:sp>
        <p:nvSpPr>
          <p:cNvPr id="18" name="object 11"/>
          <p:cNvSpPr txBox="1"/>
          <p:nvPr/>
        </p:nvSpPr>
        <p:spPr>
          <a:xfrm>
            <a:off x="609600" y="838200"/>
            <a:ext cx="8001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Market Leader– Defense Strategies</a:t>
            </a:r>
            <a:endParaRPr sz="2800" dirty="0">
              <a:latin typeface="Georgia" pitchFamily="18" charset="0"/>
              <a:cs typeface="Times New Roman"/>
            </a:endParaRPr>
          </a:p>
        </p:txBody>
      </p:sp>
      <p:pic>
        <p:nvPicPr>
          <p:cNvPr id="1027" name="Picture 3"/>
          <p:cNvPicPr>
            <a:picLocks noChangeAspect="1" noChangeArrowheads="1"/>
          </p:cNvPicPr>
          <p:nvPr/>
        </p:nvPicPr>
        <p:blipFill>
          <a:blip r:embed="rId2"/>
          <a:srcRect t="11092" b="4034"/>
          <a:stretch>
            <a:fillRect/>
          </a:stretch>
        </p:blipFill>
        <p:spPr bwMode="auto">
          <a:xfrm>
            <a:off x="503238" y="1371600"/>
            <a:ext cx="8137525" cy="4832444"/>
          </a:xfrm>
          <a:prstGeom prst="rect">
            <a:avLst/>
          </a:prstGeom>
          <a:noFill/>
          <a:ln w="9525">
            <a:noFill/>
            <a:miter lim="800000"/>
            <a:headEnd/>
            <a:tailEnd/>
          </a:ln>
          <a:effectLst/>
        </p:spPr>
      </p:pic>
    </p:spTree>
    <p:extLst>
      <p:ext uri="{BB962C8B-B14F-4D97-AF65-F5344CB8AC3E}">
        <p14:creationId xmlns:p14="http://schemas.microsoft.com/office/powerpoint/2010/main" val="40011728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89</a:t>
            </a:fld>
            <a:endParaRPr lang="en-US" smtClean="0"/>
          </a:p>
        </p:txBody>
      </p:sp>
      <p:sp>
        <p:nvSpPr>
          <p:cNvPr id="18" name="object 11"/>
          <p:cNvSpPr txBox="1"/>
          <p:nvPr/>
        </p:nvSpPr>
        <p:spPr>
          <a:xfrm>
            <a:off x="609600" y="838200"/>
            <a:ext cx="8001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Market Challenger– Attack Strategies</a:t>
            </a:r>
            <a:endParaRPr sz="2800" dirty="0">
              <a:latin typeface="Georgia" pitchFamily="18" charset="0"/>
              <a:cs typeface="Times New Roman"/>
            </a:endParaRPr>
          </a:p>
        </p:txBody>
      </p:sp>
      <p:pic>
        <p:nvPicPr>
          <p:cNvPr id="2051" name="Picture 3"/>
          <p:cNvPicPr>
            <a:picLocks noChangeAspect="1" noChangeArrowheads="1"/>
          </p:cNvPicPr>
          <p:nvPr/>
        </p:nvPicPr>
        <p:blipFill>
          <a:blip r:embed="rId2"/>
          <a:srcRect t="11244" b="7155"/>
          <a:stretch>
            <a:fillRect/>
          </a:stretch>
        </p:blipFill>
        <p:spPr bwMode="auto">
          <a:xfrm>
            <a:off x="503238" y="1295400"/>
            <a:ext cx="8137525" cy="5410200"/>
          </a:xfrm>
          <a:prstGeom prst="rect">
            <a:avLst/>
          </a:prstGeom>
          <a:noFill/>
          <a:ln w="9525">
            <a:noFill/>
            <a:miter lim="800000"/>
            <a:headEnd/>
            <a:tailEnd/>
          </a:ln>
          <a:effectLst/>
        </p:spPr>
      </p:pic>
    </p:spTree>
    <p:extLst>
      <p:ext uri="{BB962C8B-B14F-4D97-AF65-F5344CB8AC3E}">
        <p14:creationId xmlns:p14="http://schemas.microsoft.com/office/powerpoint/2010/main" val="167395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graphicFrame>
        <p:nvGraphicFramePr>
          <p:cNvPr id="5" name="Diagram 4"/>
          <p:cNvGraphicFramePr/>
          <p:nvPr/>
        </p:nvGraphicFramePr>
        <p:xfrm>
          <a:off x="533400" y="1470811"/>
          <a:ext cx="8153400" cy="967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11"/>
          <p:cNvSpPr txBox="1"/>
          <p:nvPr/>
        </p:nvSpPr>
        <p:spPr>
          <a:xfrm>
            <a:off x="457200" y="609600"/>
            <a:ext cx="8305800" cy="627736"/>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4000" b="1" i="1" dirty="0" smtClean="0">
                <a:latin typeface="Georgia" pitchFamily="18" charset="0"/>
                <a:cs typeface="Times New Roman"/>
              </a:rPr>
              <a:t>Marketing Concepts</a:t>
            </a:r>
            <a:endParaRPr sz="4000">
              <a:latin typeface="Georgia" pitchFamily="18" charset="0"/>
              <a:cs typeface="Times New Roman"/>
            </a:endParaRPr>
          </a:p>
        </p:txBody>
      </p:sp>
      <p:graphicFrame>
        <p:nvGraphicFramePr>
          <p:cNvPr id="3" name="Diagram 2"/>
          <p:cNvGraphicFramePr/>
          <p:nvPr>
            <p:extLst>
              <p:ext uri="{D42A27DB-BD31-4B8C-83A1-F6EECF244321}">
                <p14:modId xmlns:p14="http://schemas.microsoft.com/office/powerpoint/2010/main" val="3447618869"/>
              </p:ext>
            </p:extLst>
          </p:nvPr>
        </p:nvGraphicFramePr>
        <p:xfrm>
          <a:off x="914400" y="2743200"/>
          <a:ext cx="7543800" cy="3352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893884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90</a:t>
            </a:fld>
            <a:endParaRPr lang="en-US" smtClean="0"/>
          </a:p>
        </p:txBody>
      </p:sp>
      <p:graphicFrame>
        <p:nvGraphicFramePr>
          <p:cNvPr id="17" name="Diagram 16"/>
          <p:cNvGraphicFramePr/>
          <p:nvPr/>
        </p:nvGraphicFramePr>
        <p:xfrm>
          <a:off x="1066800" y="1905000"/>
          <a:ext cx="716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bject 11"/>
          <p:cNvSpPr txBox="1"/>
          <p:nvPr/>
        </p:nvSpPr>
        <p:spPr>
          <a:xfrm>
            <a:off x="1676400" y="897752"/>
            <a:ext cx="5715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Market - Follower Strategies</a:t>
            </a:r>
            <a:endParaRPr sz="2800" dirty="0">
              <a:latin typeface="Georgia" pitchFamily="18" charset="0"/>
              <a:cs typeface="Times New Roman"/>
            </a:endParaRPr>
          </a:p>
        </p:txBody>
      </p:sp>
    </p:spTree>
    <p:extLst>
      <p:ext uri="{BB962C8B-B14F-4D97-AF65-F5344CB8AC3E}">
        <p14:creationId xmlns:p14="http://schemas.microsoft.com/office/powerpoint/2010/main" val="21125195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91</a:t>
            </a:fld>
            <a:endParaRPr lang="en-US" smtClean="0"/>
          </a:p>
        </p:txBody>
      </p:sp>
      <p:graphicFrame>
        <p:nvGraphicFramePr>
          <p:cNvPr id="17" name="Diagram 16"/>
          <p:cNvGraphicFramePr/>
          <p:nvPr/>
        </p:nvGraphicFramePr>
        <p:xfrm>
          <a:off x="1066800" y="1524000"/>
          <a:ext cx="7162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bject 11"/>
          <p:cNvSpPr txBox="1"/>
          <p:nvPr/>
        </p:nvSpPr>
        <p:spPr>
          <a:xfrm>
            <a:off x="1676400" y="897752"/>
            <a:ext cx="5715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Market - </a:t>
            </a:r>
            <a:r>
              <a:rPr lang="en-US" sz="2800" b="1" i="1" dirty="0" err="1" smtClean="0">
                <a:latin typeface="Georgia" pitchFamily="18" charset="0"/>
                <a:cs typeface="Times New Roman"/>
              </a:rPr>
              <a:t>Nicher</a:t>
            </a:r>
            <a:r>
              <a:rPr lang="en-US" sz="2800" b="1" i="1" dirty="0" smtClean="0">
                <a:latin typeface="Georgia" pitchFamily="18" charset="0"/>
                <a:cs typeface="Times New Roman"/>
              </a:rPr>
              <a:t> Strategies</a:t>
            </a:r>
            <a:endParaRPr sz="2800" dirty="0">
              <a:latin typeface="Georgia" pitchFamily="18" charset="0"/>
              <a:cs typeface="Times New Roman"/>
            </a:endParaRPr>
          </a:p>
        </p:txBody>
      </p:sp>
    </p:spTree>
    <p:extLst>
      <p:ext uri="{BB962C8B-B14F-4D97-AF65-F5344CB8AC3E}">
        <p14:creationId xmlns:p14="http://schemas.microsoft.com/office/powerpoint/2010/main" val="11809151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57200"/>
            <a:ext cx="8305800" cy="6019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5" name="Rectangle 4"/>
          <p:cNvSpPr/>
          <p:nvPr/>
        </p:nvSpPr>
        <p:spPr>
          <a:xfrm>
            <a:off x="457200" y="457200"/>
            <a:ext cx="8305800" cy="6019800"/>
          </a:xfrm>
          <a:prstGeom prst="rect">
            <a:avLst/>
          </a:prstGeom>
          <a:noFill/>
          <a:ln w="76200">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dirty="0" smtClean="0">
                <a:ln w="38100">
                  <a:solidFill>
                    <a:schemeClr val="tx1"/>
                  </a:solidFill>
                </a:ln>
                <a:latin typeface="Georgia" pitchFamily="18" charset="0"/>
              </a:rPr>
              <a:t>Thank you</a:t>
            </a:r>
          </a:p>
        </p:txBody>
      </p:sp>
    </p:spTree>
    <p:extLst>
      <p:ext uri="{BB962C8B-B14F-4D97-AF65-F5344CB8AC3E}">
        <p14:creationId xmlns:p14="http://schemas.microsoft.com/office/powerpoint/2010/main" val="29247946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380"/>
          <a:stretch>
            <a:fillRect/>
          </a:stretch>
        </p:blipFill>
        <p:spPr bwMode="auto">
          <a:xfrm>
            <a:off x="609600" y="685800"/>
            <a:ext cx="8001000" cy="5381922"/>
          </a:xfrm>
          <a:prstGeom prst="rect">
            <a:avLst/>
          </a:prstGeom>
          <a:noFill/>
          <a:ln w="9525">
            <a:noFill/>
            <a:miter lim="800000"/>
            <a:headEnd/>
            <a:tailEnd/>
          </a:ln>
          <a:effectLst/>
        </p:spPr>
      </p:pic>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a:p>
            <a:pPr algn="ctr"/>
            <a:endParaRPr lang="en-US" sz="5000" dirty="0" smtClean="0">
              <a:ln w="38100">
                <a:solidFill>
                  <a:schemeClr val="tx1"/>
                </a:solidFill>
              </a:ln>
              <a:latin typeface="Georgia" pitchFamily="18" charset="0"/>
            </a:endParaRPr>
          </a:p>
        </p:txBody>
      </p:sp>
      <p:sp>
        <p:nvSpPr>
          <p:cNvPr id="4" name="TextBox 3"/>
          <p:cNvSpPr txBox="1"/>
          <p:nvPr/>
        </p:nvSpPr>
        <p:spPr>
          <a:xfrm>
            <a:off x="990600" y="4961945"/>
            <a:ext cx="7315200" cy="1015663"/>
          </a:xfrm>
          <a:prstGeom prst="rect">
            <a:avLst/>
          </a:prstGeom>
          <a:noFill/>
        </p:spPr>
        <p:txBody>
          <a:bodyPr wrap="square" rtlCol="0">
            <a:spAutoFit/>
          </a:bodyPr>
          <a:lstStyle/>
          <a:p>
            <a:pPr algn="ctr"/>
            <a:r>
              <a:rPr lang="en-US" sz="3000" dirty="0" smtClean="0">
                <a:ln w="38100">
                  <a:solidFill>
                    <a:schemeClr val="tx1"/>
                  </a:solidFill>
                </a:ln>
                <a:latin typeface="Lucida Sans Unicode" pitchFamily="34" charset="0"/>
                <a:cs typeface="Lucida Sans Unicode" pitchFamily="34" charset="0"/>
              </a:rPr>
              <a:t>Competitive Market Strategies</a:t>
            </a:r>
          </a:p>
          <a:p>
            <a:pPr algn="ctr">
              <a:lnSpc>
                <a:spcPct val="150000"/>
              </a:lnSpc>
            </a:pPr>
            <a:r>
              <a:rPr lang="en-US" sz="2000" dirty="0" smtClean="0">
                <a:ln w="38100">
                  <a:solidFill>
                    <a:schemeClr val="tx1"/>
                  </a:solidFill>
                </a:ln>
                <a:latin typeface="Lucida Sans Unicode" pitchFamily="34" charset="0"/>
                <a:cs typeface="Lucida Sans Unicode" pitchFamily="34" charset="0"/>
              </a:rPr>
              <a:t>Dr. J. </a:t>
            </a:r>
            <a:r>
              <a:rPr lang="en-US" sz="2000" dirty="0" err="1" smtClean="0">
                <a:ln w="38100">
                  <a:solidFill>
                    <a:schemeClr val="tx1"/>
                  </a:solidFill>
                </a:ln>
                <a:latin typeface="Lucida Sans Unicode" pitchFamily="34" charset="0"/>
                <a:cs typeface="Lucida Sans Unicode" pitchFamily="34" charset="0"/>
              </a:rPr>
              <a:t>Hemalatha</a:t>
            </a:r>
            <a:endParaRPr lang="en-US" sz="30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15049238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3" name="object 11"/>
          <p:cNvSpPr txBox="1"/>
          <p:nvPr/>
        </p:nvSpPr>
        <p:spPr>
          <a:xfrm>
            <a:off x="1066800" y="2655822"/>
            <a:ext cx="3485515" cy="3472104"/>
          </a:xfrm>
          <a:prstGeom prst="rect">
            <a:avLst/>
          </a:prstGeom>
        </p:spPr>
        <p:txBody>
          <a:bodyPr vert="horz" wrap="square" lIns="0" tIns="12065" rIns="0" bIns="0" rtlCol="0">
            <a:spAutoFit/>
          </a:bodyPr>
          <a:lstStyle/>
          <a:p>
            <a:pPr marL="121920" marR="26034" indent="-109855" algn="just">
              <a:lnSpc>
                <a:spcPct val="100000"/>
              </a:lnSpc>
              <a:spcBef>
                <a:spcPts val="95"/>
              </a:spcBef>
              <a:tabLst>
                <a:tab pos="1109980" algn="l"/>
              </a:tabLst>
            </a:pPr>
            <a:r>
              <a:rPr sz="2800" b="1" i="1" spc="-5" dirty="0">
                <a:latin typeface="Times New Roman"/>
                <a:cs typeface="Times New Roman"/>
              </a:rPr>
              <a:t>The</a:t>
            </a:r>
            <a:r>
              <a:rPr sz="2800" b="1" i="1" spc="-15" dirty="0">
                <a:latin typeface="Times New Roman"/>
                <a:cs typeface="Times New Roman"/>
              </a:rPr>
              <a:t> </a:t>
            </a:r>
            <a:r>
              <a:rPr sz="2800" b="1" i="1" dirty="0">
                <a:latin typeface="Times New Roman"/>
                <a:cs typeface="Times New Roman"/>
              </a:rPr>
              <a:t>future</a:t>
            </a:r>
            <a:r>
              <a:rPr sz="2800" b="1" i="1" spc="-25" dirty="0">
                <a:latin typeface="Times New Roman"/>
                <a:cs typeface="Times New Roman"/>
              </a:rPr>
              <a:t> </a:t>
            </a:r>
            <a:r>
              <a:rPr sz="2800" b="1" i="1" spc="-5" dirty="0">
                <a:latin typeface="Times New Roman"/>
                <a:cs typeface="Times New Roman"/>
              </a:rPr>
              <a:t>is</a:t>
            </a:r>
            <a:r>
              <a:rPr sz="2800" b="1" i="1" spc="-15" dirty="0">
                <a:latin typeface="Times New Roman"/>
                <a:cs typeface="Times New Roman"/>
              </a:rPr>
              <a:t> </a:t>
            </a:r>
            <a:r>
              <a:rPr sz="2800" b="1" i="1" dirty="0">
                <a:latin typeface="Times New Roman"/>
                <a:cs typeface="Times New Roman"/>
              </a:rPr>
              <a:t>not</a:t>
            </a:r>
            <a:r>
              <a:rPr sz="2800" b="1" i="1" spc="-20" dirty="0">
                <a:latin typeface="Times New Roman"/>
                <a:cs typeface="Times New Roman"/>
              </a:rPr>
              <a:t> </a:t>
            </a:r>
            <a:r>
              <a:rPr sz="2800" b="1" i="1" spc="-5" dirty="0">
                <a:latin typeface="Times New Roman"/>
                <a:cs typeface="Times New Roman"/>
              </a:rPr>
              <a:t>ahead </a:t>
            </a:r>
            <a:r>
              <a:rPr sz="2800" b="1" i="1" spc="-685" dirty="0">
                <a:latin typeface="Times New Roman"/>
                <a:cs typeface="Times New Roman"/>
              </a:rPr>
              <a:t> </a:t>
            </a:r>
            <a:r>
              <a:rPr sz="2800" b="1" i="1" dirty="0">
                <a:latin typeface="Times New Roman"/>
                <a:cs typeface="Times New Roman"/>
              </a:rPr>
              <a:t>of</a:t>
            </a:r>
            <a:r>
              <a:rPr sz="2800" b="1" i="1" spc="-15" dirty="0">
                <a:latin typeface="Times New Roman"/>
                <a:cs typeface="Times New Roman"/>
              </a:rPr>
              <a:t> </a:t>
            </a:r>
            <a:r>
              <a:rPr sz="2800" b="1" i="1" dirty="0">
                <a:latin typeface="Times New Roman"/>
                <a:cs typeface="Times New Roman"/>
              </a:rPr>
              <a:t>us.	</a:t>
            </a:r>
            <a:r>
              <a:rPr sz="2800" b="1" i="1" spc="-5" dirty="0">
                <a:latin typeface="Times New Roman"/>
                <a:cs typeface="Times New Roman"/>
              </a:rPr>
              <a:t>It </a:t>
            </a:r>
            <a:r>
              <a:rPr sz="2800" b="1" i="1" dirty="0">
                <a:latin typeface="Times New Roman"/>
                <a:cs typeface="Times New Roman"/>
              </a:rPr>
              <a:t>has </a:t>
            </a:r>
            <a:r>
              <a:rPr sz="2800" b="1" i="1" spc="-5" dirty="0">
                <a:latin typeface="Times New Roman"/>
                <a:cs typeface="Times New Roman"/>
              </a:rPr>
              <a:t>already </a:t>
            </a:r>
            <a:r>
              <a:rPr sz="2800" b="1" i="1" dirty="0">
                <a:latin typeface="Times New Roman"/>
                <a:cs typeface="Times New Roman"/>
              </a:rPr>
              <a:t> </a:t>
            </a:r>
            <a:r>
              <a:rPr sz="2800" b="1" i="1" spc="-5">
                <a:latin typeface="Times New Roman"/>
                <a:cs typeface="Times New Roman"/>
              </a:rPr>
              <a:t>happened</a:t>
            </a:r>
            <a:r>
              <a:rPr sz="2800" b="1" i="1" spc="-5" smtClean="0">
                <a:latin typeface="Times New Roman"/>
                <a:cs typeface="Times New Roman"/>
              </a:rPr>
              <a:t>.</a:t>
            </a:r>
            <a:endParaRPr lang="en-US" sz="2800" b="1" i="1" spc="-5" dirty="0" smtClean="0">
              <a:latin typeface="Times New Roman"/>
              <a:cs typeface="Times New Roman"/>
            </a:endParaRPr>
          </a:p>
          <a:p>
            <a:pPr marL="121920" marR="26034" indent="-109855" algn="just">
              <a:lnSpc>
                <a:spcPct val="100000"/>
              </a:lnSpc>
              <a:spcBef>
                <a:spcPts val="95"/>
              </a:spcBef>
              <a:tabLst>
                <a:tab pos="1109980" algn="l"/>
              </a:tabLst>
            </a:pPr>
            <a:endParaRPr sz="2800">
              <a:latin typeface="Times New Roman"/>
              <a:cs typeface="Times New Roman"/>
            </a:endParaRPr>
          </a:p>
          <a:p>
            <a:pPr marL="121920" marR="5080" algn="just">
              <a:lnSpc>
                <a:spcPct val="100000"/>
              </a:lnSpc>
            </a:pPr>
            <a:r>
              <a:rPr sz="2800" b="1" i="1" spc="-5" dirty="0">
                <a:latin typeface="Times New Roman"/>
                <a:cs typeface="Times New Roman"/>
              </a:rPr>
              <a:t>Unfortunately, it is </a:t>
            </a:r>
            <a:r>
              <a:rPr sz="2800" b="1" i="1" dirty="0">
                <a:latin typeface="Times New Roman"/>
                <a:cs typeface="Times New Roman"/>
              </a:rPr>
              <a:t> </a:t>
            </a:r>
            <a:r>
              <a:rPr sz="2800" b="1" i="1" spc="-5" dirty="0">
                <a:latin typeface="Times New Roman"/>
                <a:cs typeface="Times New Roman"/>
              </a:rPr>
              <a:t>unequally distributed </a:t>
            </a:r>
            <a:r>
              <a:rPr sz="2800" b="1" i="1" dirty="0">
                <a:latin typeface="Times New Roman"/>
                <a:cs typeface="Times New Roman"/>
              </a:rPr>
              <a:t> </a:t>
            </a:r>
            <a:r>
              <a:rPr sz="2800" b="1" i="1" spc="-5" dirty="0">
                <a:latin typeface="Times New Roman"/>
                <a:cs typeface="Times New Roman"/>
              </a:rPr>
              <a:t>among companies, </a:t>
            </a:r>
            <a:r>
              <a:rPr sz="2800" b="1" i="1" dirty="0">
                <a:latin typeface="Times New Roman"/>
                <a:cs typeface="Times New Roman"/>
              </a:rPr>
              <a:t> </a:t>
            </a:r>
            <a:r>
              <a:rPr sz="2800" b="1" i="1" spc="-5" dirty="0">
                <a:latin typeface="Times New Roman"/>
                <a:cs typeface="Times New Roman"/>
              </a:rPr>
              <a:t>industries</a:t>
            </a:r>
            <a:r>
              <a:rPr sz="2800" b="1" i="1" spc="-65" dirty="0">
                <a:latin typeface="Times New Roman"/>
                <a:cs typeface="Times New Roman"/>
              </a:rPr>
              <a:t> </a:t>
            </a:r>
            <a:r>
              <a:rPr sz="2800" b="1" i="1" dirty="0">
                <a:latin typeface="Times New Roman"/>
                <a:cs typeface="Times New Roman"/>
              </a:rPr>
              <a:t>and</a:t>
            </a:r>
            <a:r>
              <a:rPr sz="2800" b="1" i="1" spc="-25" dirty="0">
                <a:latin typeface="Times New Roman"/>
                <a:cs typeface="Times New Roman"/>
              </a:rPr>
              <a:t> </a:t>
            </a:r>
            <a:r>
              <a:rPr sz="2800" b="1" i="1" dirty="0">
                <a:latin typeface="Times New Roman"/>
                <a:cs typeface="Times New Roman"/>
              </a:rPr>
              <a:t>nations.</a:t>
            </a:r>
            <a:endParaRPr sz="2800">
              <a:latin typeface="Times New Roman"/>
              <a:cs typeface="Times New Roman"/>
            </a:endParaRPr>
          </a:p>
        </p:txBody>
      </p:sp>
      <p:sp>
        <p:nvSpPr>
          <p:cNvPr id="4" name="object 11"/>
          <p:cNvSpPr txBox="1"/>
          <p:nvPr/>
        </p:nvSpPr>
        <p:spPr>
          <a:xfrm>
            <a:off x="1600200" y="1309530"/>
            <a:ext cx="5715000" cy="627736"/>
          </a:xfrm>
          <a:prstGeom prst="rect">
            <a:avLst/>
          </a:prstGeom>
        </p:spPr>
        <p:txBody>
          <a:bodyPr vert="horz" wrap="square" lIns="0" tIns="12065" rIns="0" bIns="0" rtlCol="0">
            <a:spAutoFit/>
          </a:bodyPr>
          <a:lstStyle/>
          <a:p>
            <a:pPr marL="121920" marR="26034" indent="-109855">
              <a:lnSpc>
                <a:spcPct val="100000"/>
              </a:lnSpc>
              <a:spcBef>
                <a:spcPts val="95"/>
              </a:spcBef>
              <a:tabLst>
                <a:tab pos="1109980" algn="l"/>
              </a:tabLst>
            </a:pPr>
            <a:r>
              <a:rPr lang="en-US" sz="4000" b="1" i="1" dirty="0" err="1" smtClean="0">
                <a:latin typeface="Georgia" pitchFamily="18" charset="0"/>
                <a:cs typeface="Times New Roman"/>
              </a:rPr>
              <a:t>Kotler</a:t>
            </a:r>
            <a:r>
              <a:rPr lang="en-US" sz="4000" b="1" i="1" dirty="0" smtClean="0">
                <a:latin typeface="Georgia" pitchFamily="18" charset="0"/>
                <a:cs typeface="Times New Roman"/>
              </a:rPr>
              <a:t> on Marketing</a:t>
            </a:r>
            <a:endParaRPr sz="400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5105400" y="2743200"/>
            <a:ext cx="3276600" cy="3265488"/>
          </a:xfrm>
          <a:prstGeom prst="rect">
            <a:avLst/>
          </a:prstGeom>
          <a:noFill/>
          <a:ln w="9525">
            <a:noFill/>
            <a:miter lim="800000"/>
            <a:headEnd/>
            <a:tailEnd/>
          </a:ln>
          <a:effectLst/>
        </p:spPr>
      </p:pic>
    </p:spTree>
    <p:extLst>
      <p:ext uri="{BB962C8B-B14F-4D97-AF65-F5344CB8AC3E}">
        <p14:creationId xmlns:p14="http://schemas.microsoft.com/office/powerpoint/2010/main" val="23706870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4" name="object 11"/>
          <p:cNvSpPr txBox="1"/>
          <p:nvPr/>
        </p:nvSpPr>
        <p:spPr>
          <a:xfrm>
            <a:off x="1600200" y="762000"/>
            <a:ext cx="5715000" cy="381515"/>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400" b="1" i="1" dirty="0" err="1" smtClean="0">
                <a:latin typeface="Georgia" pitchFamily="18" charset="0"/>
                <a:cs typeface="Times New Roman"/>
              </a:rPr>
              <a:t>Ansoff’s</a:t>
            </a:r>
            <a:r>
              <a:rPr lang="en-US" sz="2400" b="1" i="1" dirty="0" smtClean="0">
                <a:latin typeface="Georgia" pitchFamily="18" charset="0"/>
                <a:cs typeface="Times New Roman"/>
              </a:rPr>
              <a:t> Matrix</a:t>
            </a:r>
            <a:endParaRPr sz="2400" dirty="0">
              <a:latin typeface="Georgia" pitchFamily="18" charset="0"/>
              <a:cs typeface="Times New Roman"/>
            </a:endParaRPr>
          </a:p>
        </p:txBody>
      </p:sp>
      <p:sp>
        <p:nvSpPr>
          <p:cNvPr id="5" name="Rectangle 4"/>
          <p:cNvSpPr/>
          <p:nvPr/>
        </p:nvSpPr>
        <p:spPr>
          <a:xfrm>
            <a:off x="609600" y="1219200"/>
            <a:ext cx="7924800" cy="5170646"/>
          </a:xfrm>
          <a:prstGeom prst="rect">
            <a:avLst/>
          </a:prstGeom>
        </p:spPr>
        <p:txBody>
          <a:bodyPr wrap="square">
            <a:spAutoFit/>
          </a:bodyPr>
          <a:lstStyle/>
          <a:p>
            <a:pPr marL="144000" algn="just">
              <a:buFont typeface="Arial" pitchFamily="34" charset="0"/>
              <a:buChar char="•"/>
            </a:pPr>
            <a:r>
              <a:rPr lang="en-IN" sz="2200" dirty="0" smtClean="0">
                <a:latin typeface="Georgia" pitchFamily="18" charset="0"/>
              </a:rPr>
              <a:t>     The matrix was developed by applied mathematician and business manager, </a:t>
            </a:r>
            <a:r>
              <a:rPr lang="en-IN" sz="2200" dirty="0" smtClean="0">
                <a:latin typeface="Georgia" pitchFamily="18" charset="0"/>
                <a:hlinkClick r:id="rId2"/>
              </a:rPr>
              <a:t>H. Igor </a:t>
            </a:r>
            <a:r>
              <a:rPr lang="en-IN" sz="2200" dirty="0" err="1" smtClean="0">
                <a:latin typeface="Georgia" pitchFamily="18" charset="0"/>
                <a:hlinkClick r:id="rId2"/>
              </a:rPr>
              <a:t>Ansoff</a:t>
            </a:r>
            <a:r>
              <a:rPr lang="en-IN" sz="2200" dirty="0" smtClean="0">
                <a:latin typeface="Georgia" pitchFamily="18" charset="0"/>
                <a:hlinkClick r:id="rId2"/>
              </a:rPr>
              <a:t>,</a:t>
            </a:r>
            <a:r>
              <a:rPr lang="en-IN" sz="2200" dirty="0" smtClean="0">
                <a:latin typeface="Georgia" pitchFamily="18" charset="0"/>
              </a:rPr>
              <a:t> and was published in the Harvard Business Review in 1957</a:t>
            </a:r>
          </a:p>
          <a:p>
            <a:pPr marL="144000" algn="just"/>
            <a:endParaRPr lang="en-IN" sz="2200" dirty="0" smtClean="0">
              <a:latin typeface="Georgia" pitchFamily="18" charset="0"/>
            </a:endParaRPr>
          </a:p>
          <a:p>
            <a:pPr marL="144000" algn="just">
              <a:buFont typeface="Arial" pitchFamily="34" charset="0"/>
              <a:buChar char="•"/>
            </a:pPr>
            <a:r>
              <a:rPr lang="en-IN" sz="2200" dirty="0" smtClean="0">
                <a:latin typeface="Georgia" pitchFamily="18" charset="0"/>
              </a:rPr>
              <a:t>     The </a:t>
            </a:r>
            <a:r>
              <a:rPr lang="en-IN" sz="2200" dirty="0" err="1" smtClean="0">
                <a:latin typeface="Georgia" pitchFamily="18" charset="0"/>
              </a:rPr>
              <a:t>Ansoff</a:t>
            </a:r>
            <a:r>
              <a:rPr lang="en-IN" sz="2200" dirty="0" smtClean="0">
                <a:latin typeface="Georgia" pitchFamily="18" charset="0"/>
              </a:rPr>
              <a:t> Matrix has helped many marketers and executives better understand the risks inherent in growing their business.</a:t>
            </a:r>
          </a:p>
          <a:p>
            <a:pPr marL="144000" algn="just"/>
            <a:endParaRPr lang="en-IN" sz="2200" dirty="0" smtClean="0">
              <a:latin typeface="Georgia" pitchFamily="18" charset="0"/>
            </a:endParaRPr>
          </a:p>
          <a:p>
            <a:pPr marL="144000" algn="just">
              <a:buFont typeface="Arial" pitchFamily="34" charset="0"/>
              <a:buChar char="•"/>
            </a:pPr>
            <a:r>
              <a:rPr lang="en-IN" sz="2200" dirty="0" smtClean="0">
                <a:latin typeface="Georgia" pitchFamily="18" charset="0"/>
              </a:rPr>
              <a:t>     The </a:t>
            </a:r>
            <a:r>
              <a:rPr lang="en-IN" sz="2200" dirty="0" err="1" smtClean="0">
                <a:latin typeface="Georgia" pitchFamily="18" charset="0"/>
              </a:rPr>
              <a:t>Ansoff</a:t>
            </a:r>
            <a:r>
              <a:rPr lang="en-IN" sz="2200" dirty="0" smtClean="0">
                <a:latin typeface="Georgia" pitchFamily="18" charset="0"/>
              </a:rPr>
              <a:t> Matrix, also called the Product/Market Expansion Grid, is a tool used by firms to analyze and plan their strategies for growth. </a:t>
            </a:r>
          </a:p>
          <a:p>
            <a:pPr marL="144000" algn="just">
              <a:buFont typeface="Arial" pitchFamily="34" charset="0"/>
              <a:buChar char="•"/>
            </a:pPr>
            <a:endParaRPr lang="en-IN" sz="2200" dirty="0" smtClean="0">
              <a:latin typeface="Georgia" pitchFamily="18" charset="0"/>
            </a:endParaRPr>
          </a:p>
          <a:p>
            <a:pPr marL="144000" algn="just">
              <a:buFont typeface="Arial" pitchFamily="34" charset="0"/>
              <a:buChar char="•"/>
            </a:pPr>
            <a:r>
              <a:rPr lang="en-IN" sz="2200" dirty="0" smtClean="0">
                <a:latin typeface="Georgia" pitchFamily="18" charset="0"/>
              </a:rPr>
              <a:t>     The matrix shows four strategies that can be used to help a firm grow and also analyzes the risk associated with each strategy.</a:t>
            </a:r>
            <a:endParaRPr lang="en-IN" sz="2200" dirty="0">
              <a:latin typeface="Georgia" pitchFamily="18" charset="0"/>
            </a:endParaRPr>
          </a:p>
        </p:txBody>
      </p:sp>
    </p:spTree>
    <p:extLst>
      <p:ext uri="{BB962C8B-B14F-4D97-AF65-F5344CB8AC3E}">
        <p14:creationId xmlns:p14="http://schemas.microsoft.com/office/powerpoint/2010/main" val="6420008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96</a:t>
            </a:fld>
            <a:endParaRPr lang="en-US" smtClean="0"/>
          </a:p>
        </p:txBody>
      </p:sp>
      <p:sp>
        <p:nvSpPr>
          <p:cNvPr id="18" name="object 11"/>
          <p:cNvSpPr txBox="1"/>
          <p:nvPr/>
        </p:nvSpPr>
        <p:spPr>
          <a:xfrm>
            <a:off x="1676400" y="897752"/>
            <a:ext cx="5715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err="1" smtClean="0">
                <a:latin typeface="Georgia" pitchFamily="18" charset="0"/>
                <a:cs typeface="Times New Roman"/>
              </a:rPr>
              <a:t>Ansoff’s</a:t>
            </a:r>
            <a:r>
              <a:rPr lang="en-US" sz="2800" b="1" i="1" dirty="0" smtClean="0">
                <a:latin typeface="Georgia" pitchFamily="18" charset="0"/>
                <a:cs typeface="Times New Roman"/>
              </a:rPr>
              <a:t> Matrix</a:t>
            </a:r>
            <a:endParaRPr sz="2800" dirty="0">
              <a:latin typeface="Georgia" pitchFamily="18" charset="0"/>
              <a:cs typeface="Times New Roman"/>
            </a:endParaRPr>
          </a:p>
        </p:txBody>
      </p:sp>
      <p:pic>
        <p:nvPicPr>
          <p:cNvPr id="1027" name="Picture 3"/>
          <p:cNvPicPr>
            <a:picLocks noChangeAspect="1" noChangeArrowheads="1"/>
          </p:cNvPicPr>
          <p:nvPr/>
        </p:nvPicPr>
        <p:blipFill>
          <a:blip r:embed="rId2"/>
          <a:srcRect/>
          <a:stretch>
            <a:fillRect/>
          </a:stretch>
        </p:blipFill>
        <p:spPr bwMode="auto">
          <a:xfrm>
            <a:off x="685800" y="1447800"/>
            <a:ext cx="7848600" cy="4572000"/>
          </a:xfrm>
          <a:prstGeom prst="rect">
            <a:avLst/>
          </a:prstGeom>
          <a:noFill/>
          <a:ln w="9525">
            <a:noFill/>
            <a:miter lim="800000"/>
            <a:headEnd/>
            <a:tailEnd/>
          </a:ln>
          <a:effectLst/>
        </p:spPr>
      </p:pic>
    </p:spTree>
    <p:extLst>
      <p:ext uri="{BB962C8B-B14F-4D97-AF65-F5344CB8AC3E}">
        <p14:creationId xmlns:p14="http://schemas.microsoft.com/office/powerpoint/2010/main" val="16691559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97</a:t>
            </a:fld>
            <a:endParaRPr lang="en-US" smtClean="0"/>
          </a:p>
        </p:txBody>
      </p:sp>
      <p:sp>
        <p:nvSpPr>
          <p:cNvPr id="18" name="object 11"/>
          <p:cNvSpPr txBox="1"/>
          <p:nvPr/>
        </p:nvSpPr>
        <p:spPr>
          <a:xfrm>
            <a:off x="609600" y="838200"/>
            <a:ext cx="8001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err="1" smtClean="0">
                <a:latin typeface="Georgia" pitchFamily="18" charset="0"/>
                <a:cs typeface="Times New Roman"/>
              </a:rPr>
              <a:t>Ansoff’s</a:t>
            </a:r>
            <a:r>
              <a:rPr lang="en-US" sz="2800" b="1" i="1" dirty="0" smtClean="0">
                <a:latin typeface="Georgia" pitchFamily="18" charset="0"/>
                <a:cs typeface="Times New Roman"/>
              </a:rPr>
              <a:t> Matrix Strategies</a:t>
            </a:r>
            <a:endParaRPr sz="2800" dirty="0">
              <a:latin typeface="Georgia" pitchFamily="18" charset="0"/>
              <a:cs typeface="Times New Roman"/>
            </a:endParaRPr>
          </a:p>
        </p:txBody>
      </p:sp>
      <p:sp>
        <p:nvSpPr>
          <p:cNvPr id="9" name="Rectangle 8"/>
          <p:cNvSpPr/>
          <p:nvPr/>
        </p:nvSpPr>
        <p:spPr>
          <a:xfrm>
            <a:off x="685800" y="1676401"/>
            <a:ext cx="7543800" cy="4493538"/>
          </a:xfrm>
          <a:prstGeom prst="rect">
            <a:avLst/>
          </a:prstGeom>
        </p:spPr>
        <p:txBody>
          <a:bodyPr wrap="square">
            <a:spAutoFit/>
          </a:bodyPr>
          <a:lstStyle/>
          <a:p>
            <a:pPr algn="just"/>
            <a:r>
              <a:rPr lang="en-IN" sz="2200" dirty="0" smtClean="0">
                <a:latin typeface="Georgia" pitchFamily="18" charset="0"/>
              </a:rPr>
              <a:t>The four strategies of the </a:t>
            </a:r>
            <a:r>
              <a:rPr lang="en-IN" sz="2200" dirty="0" err="1" smtClean="0">
                <a:latin typeface="Georgia" pitchFamily="18" charset="0"/>
              </a:rPr>
              <a:t>Ansoff</a:t>
            </a:r>
            <a:r>
              <a:rPr lang="en-IN" sz="2200" dirty="0" smtClean="0">
                <a:latin typeface="Georgia" pitchFamily="18" charset="0"/>
              </a:rPr>
              <a:t> Matrix are:</a:t>
            </a:r>
          </a:p>
          <a:p>
            <a:pPr algn="just"/>
            <a:endParaRPr lang="en-IN" sz="2200" dirty="0" smtClean="0">
              <a:latin typeface="Georgia" pitchFamily="18" charset="0"/>
            </a:endParaRPr>
          </a:p>
          <a:p>
            <a:pPr algn="just"/>
            <a:r>
              <a:rPr lang="en-IN" sz="2200" b="1" dirty="0" smtClean="0">
                <a:latin typeface="Georgia" pitchFamily="18" charset="0"/>
              </a:rPr>
              <a:t>Market Penetration</a:t>
            </a:r>
            <a:r>
              <a:rPr lang="en-IN" sz="2200" dirty="0" smtClean="0">
                <a:latin typeface="Georgia" pitchFamily="18" charset="0"/>
              </a:rPr>
              <a:t>: This focuses on increasing sales of existing products to an existing market.</a:t>
            </a:r>
          </a:p>
          <a:p>
            <a:pPr algn="just"/>
            <a:endParaRPr lang="en-IN" sz="2200" dirty="0" smtClean="0">
              <a:latin typeface="Georgia" pitchFamily="18" charset="0"/>
            </a:endParaRPr>
          </a:p>
          <a:p>
            <a:pPr algn="just"/>
            <a:r>
              <a:rPr lang="en-IN" sz="2200" b="1" dirty="0" smtClean="0">
                <a:latin typeface="Georgia" pitchFamily="18" charset="0"/>
              </a:rPr>
              <a:t>Product Development</a:t>
            </a:r>
            <a:r>
              <a:rPr lang="en-IN" sz="2200" dirty="0" smtClean="0">
                <a:latin typeface="Georgia" pitchFamily="18" charset="0"/>
              </a:rPr>
              <a:t>: Focuses on introducing new products to an existing market.</a:t>
            </a:r>
          </a:p>
          <a:p>
            <a:pPr algn="just"/>
            <a:endParaRPr lang="en-IN" sz="2200" dirty="0" smtClean="0">
              <a:latin typeface="Georgia" pitchFamily="18" charset="0"/>
            </a:endParaRPr>
          </a:p>
          <a:p>
            <a:pPr algn="just"/>
            <a:r>
              <a:rPr lang="en-IN" sz="2200" b="1" dirty="0" smtClean="0">
                <a:latin typeface="Georgia" pitchFamily="18" charset="0"/>
              </a:rPr>
              <a:t>Market Development</a:t>
            </a:r>
            <a:r>
              <a:rPr lang="en-IN" sz="2200" dirty="0" smtClean="0">
                <a:latin typeface="Georgia" pitchFamily="18" charset="0"/>
              </a:rPr>
              <a:t>: This strategy focuses on entering a new market using existing products.</a:t>
            </a:r>
          </a:p>
          <a:p>
            <a:pPr algn="just"/>
            <a:endParaRPr lang="en-IN" sz="2200" dirty="0" smtClean="0">
              <a:latin typeface="Georgia" pitchFamily="18" charset="0"/>
            </a:endParaRPr>
          </a:p>
          <a:p>
            <a:pPr algn="just"/>
            <a:r>
              <a:rPr lang="en-IN" sz="2200" b="1" dirty="0" smtClean="0">
                <a:latin typeface="Georgia" pitchFamily="18" charset="0"/>
              </a:rPr>
              <a:t>Diversification</a:t>
            </a:r>
            <a:r>
              <a:rPr lang="en-IN" sz="2200" dirty="0" smtClean="0">
                <a:latin typeface="Georgia" pitchFamily="18" charset="0"/>
              </a:rPr>
              <a:t>: Focuses on entering a new market with the introduction of new products.</a:t>
            </a:r>
            <a:endParaRPr lang="en-IN" sz="2200" dirty="0">
              <a:latin typeface="Georgia" pitchFamily="18" charset="0"/>
            </a:endParaRPr>
          </a:p>
        </p:txBody>
      </p:sp>
    </p:spTree>
    <p:extLst>
      <p:ext uri="{BB962C8B-B14F-4D97-AF65-F5344CB8AC3E}">
        <p14:creationId xmlns:p14="http://schemas.microsoft.com/office/powerpoint/2010/main" val="29400716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98</a:t>
            </a:fld>
            <a:endParaRPr lang="en-US" smtClean="0"/>
          </a:p>
        </p:txBody>
      </p:sp>
      <p:sp>
        <p:nvSpPr>
          <p:cNvPr id="18" name="object 11"/>
          <p:cNvSpPr txBox="1"/>
          <p:nvPr/>
        </p:nvSpPr>
        <p:spPr>
          <a:xfrm>
            <a:off x="609600" y="838200"/>
            <a:ext cx="8001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Market Penetration</a:t>
            </a:r>
            <a:endParaRPr sz="2800" dirty="0">
              <a:latin typeface="Georgia" pitchFamily="18" charset="0"/>
              <a:cs typeface="Times New Roman"/>
            </a:endParaRPr>
          </a:p>
        </p:txBody>
      </p:sp>
      <p:sp>
        <p:nvSpPr>
          <p:cNvPr id="8" name="Rectangle 7"/>
          <p:cNvSpPr/>
          <p:nvPr/>
        </p:nvSpPr>
        <p:spPr>
          <a:xfrm>
            <a:off x="762000" y="1828801"/>
            <a:ext cx="7543800" cy="2800767"/>
          </a:xfrm>
          <a:prstGeom prst="rect">
            <a:avLst/>
          </a:prstGeom>
        </p:spPr>
        <p:txBody>
          <a:bodyPr wrap="square">
            <a:spAutoFit/>
          </a:bodyPr>
          <a:lstStyle/>
          <a:p>
            <a:pPr algn="just"/>
            <a:r>
              <a:rPr lang="en-IN" sz="2200" dirty="0" smtClean="0">
                <a:latin typeface="Georgia" pitchFamily="18" charset="0"/>
              </a:rPr>
              <a:t>The market penetration strategy can be executed in a number of ways:</a:t>
            </a:r>
          </a:p>
          <a:p>
            <a:pPr algn="just"/>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Decreasing prices to attract new customers</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Increasing promotion and distribution efforts</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Acquiring a competitor in the same marketplace</a:t>
            </a:r>
            <a:endParaRPr lang="en-IN" sz="2200" dirty="0">
              <a:latin typeface="Georgia" pitchFamily="18" charset="0"/>
            </a:endParaRPr>
          </a:p>
        </p:txBody>
      </p:sp>
    </p:spTree>
    <p:extLst>
      <p:ext uri="{BB962C8B-B14F-4D97-AF65-F5344CB8AC3E}">
        <p14:creationId xmlns:p14="http://schemas.microsoft.com/office/powerpoint/2010/main" val="29488963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685800"/>
            <a:ext cx="8305800" cy="5638800"/>
          </a:xfrm>
          <a:prstGeom prst="rect">
            <a:avLst/>
          </a:prstGeom>
          <a:noFill/>
          <a:ln w="76200">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000" dirty="0" smtClean="0">
              <a:ln w="38100">
                <a:solidFill>
                  <a:schemeClr val="tx1"/>
                </a:solidFill>
              </a:ln>
              <a:latin typeface="Georgia" pitchFamily="18" charset="0"/>
            </a:endParaRPr>
          </a:p>
        </p:txBody>
      </p:sp>
      <p:sp>
        <p:nvSpPr>
          <p:cNvPr id="6" name="Footer Placeholder 2"/>
          <p:cNvSpPr>
            <a:spLocks noGrp="1"/>
          </p:cNvSpPr>
          <p:nvPr>
            <p:ph type="ftr" sz="quarter" idx="10"/>
          </p:nvPr>
        </p:nvSpPr>
        <p:spPr>
          <a:xfrm>
            <a:off x="990600" y="6248400"/>
            <a:ext cx="7086600" cy="457200"/>
          </a:xfrm>
          <a:noFill/>
        </p:spPr>
        <p:txBody>
          <a:bodyPr/>
          <a:lstStyle/>
          <a:p>
            <a:endParaRPr lang="en-US" smtClean="0"/>
          </a:p>
        </p:txBody>
      </p:sp>
      <p:sp>
        <p:nvSpPr>
          <p:cNvPr id="7" name="Slide Number Placeholder 3"/>
          <p:cNvSpPr>
            <a:spLocks noGrp="1"/>
          </p:cNvSpPr>
          <p:nvPr>
            <p:ph type="sldNum" sz="quarter" idx="11"/>
          </p:nvPr>
        </p:nvSpPr>
        <p:spPr>
          <a:xfrm>
            <a:off x="7924800" y="6248400"/>
            <a:ext cx="914400" cy="457200"/>
          </a:xfrm>
          <a:noFill/>
        </p:spPr>
        <p:txBody>
          <a:bodyPr/>
          <a:lstStyle/>
          <a:p>
            <a:fld id="{5C57A8FF-F9FF-4BF6-B2D4-0B52F554EBE3}" type="slidenum">
              <a:rPr lang="en-US" smtClean="0"/>
              <a:pPr/>
              <a:t>99</a:t>
            </a:fld>
            <a:endParaRPr lang="en-US" smtClean="0"/>
          </a:p>
        </p:txBody>
      </p:sp>
      <p:sp>
        <p:nvSpPr>
          <p:cNvPr id="18" name="object 11"/>
          <p:cNvSpPr txBox="1"/>
          <p:nvPr/>
        </p:nvSpPr>
        <p:spPr>
          <a:xfrm>
            <a:off x="609600" y="838200"/>
            <a:ext cx="8001000" cy="443070"/>
          </a:xfrm>
          <a:prstGeom prst="rect">
            <a:avLst/>
          </a:prstGeom>
        </p:spPr>
        <p:txBody>
          <a:bodyPr vert="horz" wrap="square" lIns="0" tIns="12065" rIns="0" bIns="0" rtlCol="0">
            <a:spAutoFit/>
          </a:bodyPr>
          <a:lstStyle/>
          <a:p>
            <a:pPr marL="121920" marR="26034" indent="-109855" algn="ctr">
              <a:lnSpc>
                <a:spcPct val="100000"/>
              </a:lnSpc>
              <a:spcBef>
                <a:spcPts val="95"/>
              </a:spcBef>
              <a:tabLst>
                <a:tab pos="1109980" algn="l"/>
              </a:tabLst>
            </a:pPr>
            <a:r>
              <a:rPr lang="en-US" sz="2800" b="1" i="1" dirty="0" smtClean="0">
                <a:latin typeface="Georgia" pitchFamily="18" charset="0"/>
                <a:cs typeface="Times New Roman"/>
              </a:rPr>
              <a:t>Product Development</a:t>
            </a:r>
            <a:endParaRPr sz="2800" dirty="0">
              <a:latin typeface="Georgia" pitchFamily="18" charset="0"/>
              <a:cs typeface="Times New Roman"/>
            </a:endParaRPr>
          </a:p>
        </p:txBody>
      </p:sp>
      <p:sp>
        <p:nvSpPr>
          <p:cNvPr id="8" name="Rectangle 7"/>
          <p:cNvSpPr/>
          <p:nvPr/>
        </p:nvSpPr>
        <p:spPr>
          <a:xfrm>
            <a:off x="762000" y="1600200"/>
            <a:ext cx="7543800" cy="4154984"/>
          </a:xfrm>
          <a:prstGeom prst="rect">
            <a:avLst/>
          </a:prstGeom>
        </p:spPr>
        <p:txBody>
          <a:bodyPr wrap="square">
            <a:spAutoFit/>
          </a:bodyPr>
          <a:lstStyle/>
          <a:p>
            <a:pPr algn="just"/>
            <a:r>
              <a:rPr lang="en-IN" sz="2200" dirty="0" smtClean="0">
                <a:latin typeface="Georgia" pitchFamily="18" charset="0"/>
              </a:rPr>
              <a:t>The product development strategy can be executed in a number of ways:</a:t>
            </a:r>
          </a:p>
          <a:p>
            <a:pPr algn="just"/>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Investing in R&amp;D to develop new products to cater to the existing market</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Acquiring a competitor’s product and merging resources to create a new product that better meets the need of the existing market</a:t>
            </a:r>
          </a:p>
          <a:p>
            <a:pPr algn="just">
              <a:buFont typeface="Arial" pitchFamily="34" charset="0"/>
              <a:buChar char="•"/>
            </a:pPr>
            <a:endParaRPr lang="en-IN" sz="2200" dirty="0" smtClean="0">
              <a:latin typeface="Georgia" pitchFamily="18" charset="0"/>
            </a:endParaRPr>
          </a:p>
          <a:p>
            <a:pPr algn="just">
              <a:buFont typeface="Arial" pitchFamily="34" charset="0"/>
              <a:buChar char="•"/>
            </a:pPr>
            <a:r>
              <a:rPr lang="en-IN" sz="2200" dirty="0" smtClean="0">
                <a:latin typeface="Georgia" pitchFamily="18" charset="0"/>
              </a:rPr>
              <a:t>     Forming strategic partnerships with other firms to gain access to each partner’s distribution channels or brand</a:t>
            </a:r>
            <a:endParaRPr lang="en-IN" sz="2200" dirty="0">
              <a:latin typeface="Georgia" pitchFamily="18" charset="0"/>
            </a:endParaRPr>
          </a:p>
        </p:txBody>
      </p:sp>
    </p:spTree>
    <p:extLst>
      <p:ext uri="{BB962C8B-B14F-4D97-AF65-F5344CB8AC3E}">
        <p14:creationId xmlns:p14="http://schemas.microsoft.com/office/powerpoint/2010/main" val="22935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8221</Words>
  <Application>Microsoft Office PowerPoint</Application>
  <PresentationFormat>On-screen Show (4:3)</PresentationFormat>
  <Paragraphs>1543</Paragraphs>
  <Slides>261</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261</vt:i4>
      </vt:variant>
    </vt:vector>
  </HeadingPairs>
  <TitlesOfParts>
    <vt:vector size="273" baseType="lpstr">
      <vt:lpstr>Arial Unicode MS</vt:lpstr>
      <vt:lpstr>Arial</vt:lpstr>
      <vt:lpstr>Arial</vt:lpstr>
      <vt:lpstr>Calibri</vt:lpstr>
      <vt:lpstr>Cambria Math</vt:lpstr>
      <vt:lpstr>ClearSans</vt:lpstr>
      <vt:lpstr>Georgia</vt:lpstr>
      <vt:lpstr>Lucida Sans Unicode</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3</vt:lpstr>
      <vt:lpstr>PowerPoint Presentation</vt:lpstr>
      <vt:lpstr>PowerPoint Presentation</vt:lpstr>
      <vt:lpstr>PowerPoint Presentation</vt:lpstr>
      <vt:lpstr>PowerPoint Presentation</vt:lpstr>
      <vt:lpstr>PowerPoint Presentation</vt:lpstr>
      <vt:lpstr>PowerPoint Presentation</vt:lpstr>
      <vt:lpstr>Types of Marketing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IV PRODUCT AND PRICE 6+2 </vt:lpstr>
      <vt:lpstr>Unit 4</vt:lpstr>
      <vt:lpstr>Definition </vt:lpstr>
      <vt:lpstr>The Marketing “Mix”</vt:lpstr>
      <vt:lpstr>Marketing Mix – 4Ps The marketing mix elements that make up an organization’s marketing program: </vt:lpstr>
      <vt:lpstr>Products levels</vt:lpstr>
      <vt:lpstr>Marketing function relates to many people, groups, and forces</vt:lpstr>
      <vt:lpstr>Marketing’s first task:  discovering consumer needs</vt:lpstr>
      <vt:lpstr>Marketing’s second task:  satisfying consumer needs</vt:lpstr>
      <vt:lpstr>Product Hierarchy</vt:lpstr>
      <vt:lpstr>PowerPoint Presentation</vt:lpstr>
      <vt:lpstr>Product Mix</vt:lpstr>
      <vt:lpstr>PowerPoint Presentation</vt:lpstr>
      <vt:lpstr>PowerPoint Presentation</vt:lpstr>
      <vt:lpstr>Product life cycle</vt:lpstr>
      <vt:lpstr>Product life cycle</vt:lpstr>
      <vt:lpstr>Product life cycle</vt:lpstr>
      <vt:lpstr>BRANDING</vt:lpstr>
      <vt:lpstr>Why branding?</vt:lpstr>
      <vt:lpstr>Brand Equity </vt:lpstr>
      <vt:lpstr>Major Assets of Brand Equity</vt:lpstr>
      <vt:lpstr>Branding strategies</vt:lpstr>
      <vt:lpstr>PowerPoint Presentation</vt:lpstr>
      <vt:lpstr>Branding Decisions</vt:lpstr>
      <vt:lpstr>Packaging </vt:lpstr>
      <vt:lpstr>Types of Packaging</vt:lpstr>
      <vt:lpstr>Purpose of packing</vt:lpstr>
      <vt:lpstr>Packing strategies</vt:lpstr>
      <vt:lpstr>Labeling </vt:lpstr>
      <vt:lpstr>Types of labeling</vt:lpstr>
      <vt:lpstr>Function of labeling</vt:lpstr>
      <vt:lpstr>-Pricing: objectives, strategies, methods.</vt:lpstr>
      <vt:lpstr>Different Pricing Strategies</vt:lpstr>
      <vt:lpstr>PowerPoint Presentation</vt:lpstr>
      <vt:lpstr>Penetration Pricing</vt:lpstr>
      <vt:lpstr>Penetration Pricing</vt:lpstr>
      <vt:lpstr>Market Skimming</vt:lpstr>
      <vt:lpstr>Market Skimming</vt:lpstr>
      <vt:lpstr>Value Pricing</vt:lpstr>
      <vt:lpstr>Value Pricing</vt:lpstr>
      <vt:lpstr>Loss Leader</vt:lpstr>
      <vt:lpstr>Loss Leader</vt:lpstr>
      <vt:lpstr>Psychological Pricing</vt:lpstr>
      <vt:lpstr>Psychological Pricing</vt:lpstr>
      <vt:lpstr>Competitor Pricing(Going Rate)</vt:lpstr>
      <vt:lpstr>Competitor Pricing (Going Rate)</vt:lpstr>
      <vt:lpstr>Predatory Pricing</vt:lpstr>
      <vt:lpstr>Destroyer/Predatory Pricing</vt:lpstr>
      <vt:lpstr>Contribution Pricing</vt:lpstr>
      <vt:lpstr>Contribution Pricing</vt:lpstr>
      <vt:lpstr>Cost-Plus Pricing </vt:lpstr>
      <vt:lpstr>Cost-Plus Pricing</vt:lpstr>
      <vt:lpstr>Influence of Elasticity</vt:lpstr>
      <vt:lpstr>MODULE  V PLACE &amp; PROMOTION</vt:lpstr>
      <vt:lpstr>MODULE  V PLACE &amp; PROMOTION 6+2</vt:lpstr>
      <vt:lpstr>PowerPoint Presentation</vt:lpstr>
      <vt:lpstr>Chapter 13</vt:lpstr>
      <vt:lpstr> After studying this chapter, you should be able to: </vt:lpstr>
      <vt:lpstr>PowerPoint Presentation</vt:lpstr>
      <vt:lpstr>Consumer and Business-to-Business Marketing Channels</vt:lpstr>
      <vt:lpstr>PowerPoint Presentation</vt:lpstr>
      <vt:lpstr>Key Functions Performed in Marketing Channels</vt:lpstr>
      <vt:lpstr>Key Functions Performed in Marketing Channels</vt:lpstr>
      <vt:lpstr>Contributions of Intermediries</vt:lpstr>
      <vt:lpstr>Types of Marketing Channels</vt:lpstr>
      <vt:lpstr>Companies Using Direct Marketing Channels</vt:lpstr>
      <vt:lpstr>Companies Using Indirect Marketing Channels</vt:lpstr>
      <vt:lpstr>Companies Using Vertical Marketing Systems</vt:lpstr>
      <vt:lpstr>Managing Marketing Channels</vt:lpstr>
      <vt:lpstr>Formulating Marketing Objectives and Strategies</vt:lpstr>
      <vt:lpstr>Developing Channel Objectives and Strategy</vt:lpstr>
      <vt:lpstr>Evaluating Channel Alternatives</vt:lpstr>
      <vt:lpstr>Determining Channel Structure</vt:lpstr>
      <vt:lpstr>Implementing Channel Strategy</vt:lpstr>
      <vt:lpstr>Evaluating Channel Performance</vt:lpstr>
      <vt:lpstr>Financial Evaluation</vt:lpstr>
      <vt:lpstr>Evaluating Working Relationships</vt:lpstr>
      <vt:lpstr>Evaluate Legal and Ethical Issues</vt:lpstr>
      <vt:lpstr>Future Considerations for Channel  Management</vt:lpstr>
      <vt:lpstr>Marketing Mix – Promotion</vt:lpstr>
      <vt:lpstr>Learning Outcomes</vt:lpstr>
      <vt:lpstr>Promotion</vt:lpstr>
      <vt:lpstr>Promotion</vt:lpstr>
      <vt:lpstr>Methods of Promotion – Advertising</vt:lpstr>
      <vt:lpstr>Methods of Promotion – Advertising</vt:lpstr>
      <vt:lpstr>Methods of Promotion – Sales Promotion</vt:lpstr>
      <vt:lpstr>Methods of Promotion – Sponsorship</vt:lpstr>
      <vt:lpstr>Methods of Promotion – Public Relations</vt:lpstr>
      <vt:lpstr>Promotion – Social Media</vt:lpstr>
      <vt:lpstr>Legal Constraints on Promotion</vt:lpstr>
      <vt:lpstr>Check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Marketing</dc:title>
  <dc:creator>Risu_Ritu</dc:creator>
  <cp:lastModifiedBy>exam</cp:lastModifiedBy>
  <cp:revision>174</cp:revision>
  <dcterms:created xsi:type="dcterms:W3CDTF">2006-08-16T00:00:00Z</dcterms:created>
  <dcterms:modified xsi:type="dcterms:W3CDTF">2022-07-08T08:46:43Z</dcterms:modified>
</cp:coreProperties>
</file>